
<file path=[Content_Types].xml><?xml version="1.0" encoding="utf-8"?>
<Types xmlns="http://schemas.openxmlformats.org/package/2006/content-types">
  <Default Extension="emf" ContentType="image/x-emf"/>
  <Default Extension="jpeg" ContentType="image/jpeg"/>
  <Default Extension="mid" ContentType="audio/mid"/>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sldIdLst>
    <p:sldId id="256" r:id="rId2"/>
    <p:sldId id="257" r:id="rId3"/>
    <p:sldId id="258" r:id="rId4"/>
    <p:sldId id="264" r:id="rId5"/>
    <p:sldId id="265" r:id="rId6"/>
    <p:sldId id="266" r:id="rId7"/>
    <p:sldId id="267" r:id="rId8"/>
    <p:sldId id="268" r:id="rId9"/>
    <p:sldId id="269" r:id="rId10"/>
    <p:sldId id="259" r:id="rId11"/>
    <p:sldId id="270" r:id="rId12"/>
    <p:sldId id="271" r:id="rId13"/>
    <p:sldId id="272" r:id="rId14"/>
    <p:sldId id="274" r:id="rId15"/>
    <p:sldId id="275" r:id="rId16"/>
    <p:sldId id="260" r:id="rId17"/>
    <p:sldId id="277" r:id="rId18"/>
    <p:sldId id="279" r:id="rId19"/>
    <p:sldId id="282" r:id="rId20"/>
    <p:sldId id="278" r:id="rId21"/>
    <p:sldId id="283" r:id="rId22"/>
    <p:sldId id="284" r:id="rId23"/>
    <p:sldId id="285" r:id="rId24"/>
    <p:sldId id="261" r:id="rId25"/>
    <p:sldId id="286" r:id="rId26"/>
    <p:sldId id="287" r:id="rId27"/>
    <p:sldId id="288" r:id="rId28"/>
    <p:sldId id="289" r:id="rId29"/>
    <p:sldId id="290" r:id="rId30"/>
    <p:sldId id="291" r:id="rId31"/>
    <p:sldId id="292" r:id="rId32"/>
    <p:sldId id="262" r:id="rId33"/>
    <p:sldId id="293" r:id="rId34"/>
    <p:sldId id="294" r:id="rId35"/>
    <p:sldId id="295" r:id="rId36"/>
    <p:sldId id="296" r:id="rId37"/>
    <p:sldId id="297" r:id="rId38"/>
    <p:sldId id="298" r:id="rId39"/>
    <p:sldId id="313"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DCBB"/>
    <a:srgbClr val="63BDC3"/>
    <a:srgbClr val="E2E2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73" autoAdjust="0"/>
    <p:restoredTop sz="94660"/>
  </p:normalViewPr>
  <p:slideViewPr>
    <p:cSldViewPr snapToGrid="0">
      <p:cViewPr varScale="1">
        <p:scale>
          <a:sx n="111" d="100"/>
          <a:sy n="111" d="100"/>
        </p:scale>
        <p:origin x="732" y="96"/>
      </p:cViewPr>
      <p:guideLst>
        <p:guide orient="horz" pos="2160"/>
        <p:guide pos="3840"/>
      </p:guideLst>
    </p:cSldViewPr>
  </p:slideViewPr>
  <p:notesTextViewPr>
    <p:cViewPr>
      <p:scale>
        <a:sx n="1" d="1"/>
        <a:sy n="1" d="1"/>
      </p:scale>
      <p:origin x="0" y="0"/>
    </p:cViewPr>
  </p:notesTextViewPr>
  <p:sorterViewPr>
    <p:cViewPr>
      <p:scale>
        <a:sx n="54" d="100"/>
        <a:sy n="5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59A2BC-B07D-4508-8846-49CE69F287EF}" type="datetimeFigureOut">
              <a:rPr lang="zh-CN" altLang="en-US" smtClean="0"/>
              <a:pPr/>
              <a:t>2019/5/15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9E02C-4B8A-4CA2-9C2A-B0E14E77D2B8}"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For more templates, please follow: https://haosc.taobao.com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13</a:t>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pPr/>
              <a:t>14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784203-20BB-4E94-8778-90C0AA34F379}" type="slidenum">
              <a:rPr lang="zh-CN" altLang="en-US" smtClean="0"/>
              <a:pPr/>
              <a:t>15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ED138E6-E906-4F92-996E-008D3C1AE50D}" type="slidenum">
              <a:rPr lang="zh-CN" altLang="en-US" smtClean="0"/>
              <a:pPr/>
              <a:t>17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787946-F38A-442D-8B4B-7C33473CC735}"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19</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4317F8-779F-4874-A492-328BBCF23B12}" type="slidenum">
              <a:rPr lang="zh-CN" altLang="en-US" smtClean="0"/>
              <a:pPr/>
              <a:t>20</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21</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22</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23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a:t>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25</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26</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27</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28</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pPr/>
              <a:t>29</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pPr/>
              <a:t>31</a:t>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pPr/>
              <a:t>33</a:t>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pPr/>
              <a:t>34</a:t>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pPr/>
              <a:t>35</a:t>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5</a:t>
            </a:fld>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pPr/>
              <a:t>36</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pPr/>
              <a:t>37</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39</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6</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7</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8</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9</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11</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12</a:t>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73181" y="182246"/>
            <a:ext cx="10515600" cy="549275"/>
          </a:xfrm>
        </p:spPr>
        <p:txBody>
          <a:bodyPr>
            <a:normAutofit/>
          </a:bodyPr>
          <a:lstStyle>
            <a:lvl1pPr>
              <a:defRPr sz="3200" b="1">
                <a:solidFill>
                  <a:schemeClr val="bg1"/>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2019/5/15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2019/5/15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5" name="标题占位符 1"/>
          <p:cNvSpPr>
            <a:spLocks noGrp="1"/>
          </p:cNvSpPr>
          <p:nvPr>
            <p:ph type="title"/>
          </p:nvPr>
        </p:nvSpPr>
        <p:spPr>
          <a:xfrm>
            <a:off x="190575" y="260648"/>
            <a:ext cx="10972800" cy="418058"/>
          </a:xfrm>
          <a:prstGeom prst="rect">
            <a:avLst/>
          </a:prstGeom>
        </p:spPr>
        <p:txBody>
          <a:bodyPr vert="horz" lIns="91440" tIns="45720" rIns="91440" bIns="45720" rtlCol="0" anchor="ctr">
            <a:normAutofit/>
          </a:bodyPr>
          <a:lstStyle>
            <a:lvl1pPr algn="l">
              <a:defRPr sz="3200"/>
            </a:lvl1pPr>
          </a:lstStyle>
          <a:p>
            <a:r>
              <a:rPr lang="zh-CN" altLang="en-US"/>
              <a:t>单击此处编辑母版标题样式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2019/5/15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id"/><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audio" Target="../media/media2.mid"/></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3.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可选过程 1"/>
          <p:cNvSpPr/>
          <p:nvPr/>
        </p:nvSpPr>
        <p:spPr bwMode="auto">
          <a:xfrm>
            <a:off x="4243747" y="3400726"/>
            <a:ext cx="5853236" cy="430887"/>
          </a:xfrm>
          <a:prstGeom prst="flowChartAlternateProcess">
            <a:avLst/>
          </a:prstGeom>
          <a:solidFill>
            <a:srgbClr val="63BDC3"/>
          </a:solidFill>
          <a:ln w="9525" cap="flat" cmpd="sng" algn="ctr">
            <a:solidFill>
              <a:schemeClr val="bg1"/>
            </a:solidFill>
            <a:prstDash val="solid"/>
            <a:round/>
            <a:headEnd type="none" w="med" len="med"/>
            <a:tailEnd type="none" w="med" len="med"/>
          </a:ln>
          <a:effectLst/>
        </p:spPr>
        <p:txBody>
          <a:bodyPr vert="horz" wrap="square" lIns="91419" tIns="45709" rIns="91419" bIns="45709" numCol="1" rtlCol="0" anchor="t" anchorCtr="0" compatLnSpc="1"/>
          <a:lstStyle/>
          <a:p>
            <a:pPr algn="ctr" defTabSz="913765" fontAlgn="base">
              <a:spcBef>
                <a:spcPct val="0"/>
              </a:spcBef>
              <a:spcAft>
                <a:spcPct val="0"/>
              </a:spcAft>
            </a:pPr>
            <a:endParaRPr lang="zh-CN" altLang="en-US" sz="1600">
              <a:solidFill>
                <a:schemeClr val="bg1"/>
              </a:solidFill>
              <a:latin typeface="Arial" panose="020B0604020202020204" pitchFamily="34" charset="0"/>
              <a:ea typeface="宋体" panose="02010600030101010101" pitchFamily="2" charset="-122"/>
            </a:endParaRPr>
          </a:p>
        </p:txBody>
      </p:sp>
      <p:sp>
        <p:nvSpPr>
          <p:cNvPr id="3" name="Rectangle 3"/>
          <p:cNvSpPr txBox="1">
            <a:spLocks noChangeArrowheads="1"/>
          </p:cNvSpPr>
          <p:nvPr/>
        </p:nvSpPr>
        <p:spPr bwMode="auto">
          <a:xfrm>
            <a:off x="4131455" y="2616439"/>
            <a:ext cx="7577616" cy="808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3200" b="1" dirty="0">
                <a:latin typeface="等线" panose="02010600030101010101" pitchFamily="2" charset="-122"/>
                <a:ea typeface="等线" panose="02010600030101010101" pitchFamily="2" charset="-122"/>
              </a:rPr>
              <a:t>Literary refreshing</a:t>
            </a:r>
            <a:r>
              <a:rPr lang="en-US" altLang="zh-CN" sz="3200" b="1" dirty="0">
                <a:latin typeface="等线" panose="02010600030101010101" pitchFamily="2" charset="-122"/>
                <a:ea typeface="等线" panose="02010600030101010101" pitchFamily="2" charset="-122"/>
              </a:rPr>
              <a:t> ppt t</a:t>
            </a:r>
            <a:r>
              <a:rPr lang="zh-CN" altLang="en-US" sz="3200" b="1" dirty="0">
                <a:latin typeface="等线" panose="02010600030101010101" pitchFamily="2" charset="-122"/>
                <a:ea typeface="等线" panose="02010600030101010101" pitchFamily="2" charset="-122"/>
              </a:rPr>
              <a:t>emplate</a:t>
            </a:r>
          </a:p>
        </p:txBody>
      </p:sp>
      <p:sp>
        <p:nvSpPr>
          <p:cNvPr id="4" name="TextBox 4"/>
          <p:cNvSpPr txBox="1"/>
          <p:nvPr/>
        </p:nvSpPr>
        <p:spPr>
          <a:xfrm>
            <a:off x="4258585" y="3904781"/>
            <a:ext cx="6116077" cy="499624"/>
          </a:xfrm>
          <a:prstGeom prst="rect">
            <a:avLst/>
          </a:prstGeom>
          <a:noFill/>
        </p:spPr>
        <p:txBody>
          <a:bodyPr wrap="square" rtlCol="0">
            <a:spAutoFit/>
          </a:bodyPr>
          <a:lstStyle/>
          <a:p>
            <a:pPr>
              <a:lnSpc>
                <a:spcPct val="150000"/>
              </a:lnSpc>
            </a:pPr>
            <a:r>
              <a:rPr lang="zh-CN" altLang="en-US" sz="2000" dirty="0">
                <a:solidFill>
                  <a:schemeClr val="bg1"/>
                </a:solidFill>
                <a:latin typeface="微软雅黑" panose="020B0503020204020204" pitchFamily="34" charset="-122"/>
                <a:ea typeface="微软雅黑" panose="020B0503020204020204" pitchFamily="34" charset="-122"/>
              </a:rPr>
              <a:t>Reporting Person:                 Time:</a:t>
            </a:r>
          </a:p>
        </p:txBody>
      </p:sp>
      <p:sp>
        <p:nvSpPr>
          <p:cNvPr id="5" name="TextBox 5"/>
          <p:cNvSpPr txBox="1"/>
          <p:nvPr/>
        </p:nvSpPr>
        <p:spPr>
          <a:xfrm>
            <a:off x="4284924" y="3450618"/>
            <a:ext cx="5924351" cy="307777"/>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Annual Summary</a:t>
            </a:r>
            <a:r>
              <a:rPr lang="en-US" altLang="zh-CN" sz="1400" dirty="0">
                <a:solidFill>
                  <a:schemeClr val="bg1"/>
                </a:solidFill>
                <a:latin typeface="微软雅黑" panose="020B0503020204020204" pitchFamily="34" charset="-122"/>
                <a:ea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rPr>
              <a:t>Work plan</a:t>
            </a:r>
            <a:r>
              <a:rPr lang="en-US" altLang="zh-CN" sz="1400" dirty="0">
                <a:solidFill>
                  <a:schemeClr val="bg1"/>
                </a:solidFill>
                <a:latin typeface="微软雅黑" panose="020B0503020204020204" pitchFamily="34" charset="-122"/>
                <a:ea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rPr>
              <a:t>Business reporting</a:t>
            </a:r>
            <a:r>
              <a:rPr lang="en-US" altLang="zh-CN" sz="1400" dirty="0">
                <a:solidFill>
                  <a:schemeClr val="bg1"/>
                </a:solidFill>
                <a:latin typeface="微软雅黑" panose="020B0503020204020204" pitchFamily="34" charset="-122"/>
                <a:ea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rPr>
              <a:t>Business planning</a:t>
            </a:r>
          </a:p>
        </p:txBody>
      </p:sp>
      <p:sp>
        <p:nvSpPr>
          <p:cNvPr id="6" name="Rectangle 3"/>
          <p:cNvSpPr txBox="1">
            <a:spLocks noChangeArrowheads="1"/>
          </p:cNvSpPr>
          <p:nvPr/>
        </p:nvSpPr>
        <p:spPr bwMode="auto">
          <a:xfrm>
            <a:off x="4202705" y="1255612"/>
            <a:ext cx="3362601" cy="1325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en-US" altLang="zh-CN" sz="11500" b="1" dirty="0">
                <a:ln w="19050">
                  <a:solidFill>
                    <a:schemeClr val="bg1"/>
                  </a:solidFill>
                </a:ln>
                <a:noFill/>
                <a:latin typeface="Impact" panose="020B0806030902050204" pitchFamily="34" charset="0"/>
              </a:rPr>
              <a:t>2019</a:t>
            </a:r>
            <a:endParaRPr lang="zh-CN" altLang="en-US" sz="11500" b="1" dirty="0">
              <a:ln w="19050">
                <a:solidFill>
                  <a:schemeClr val="bg1"/>
                </a:solidFill>
              </a:ln>
              <a:noFill/>
              <a:latin typeface="Impact" panose="020B0806030902050204" pitchFamily="34" charset="0"/>
            </a:endParaRPr>
          </a:p>
        </p:txBody>
      </p:sp>
      <p:pic>
        <p:nvPicPr>
          <p:cNvPr id="7" name="Mark Petrie - A New D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7565306" y="-1796934"/>
            <a:ext cx="609600" cy="609600"/>
          </a:xfrm>
          <a:prstGeom prst="rect">
            <a:avLst/>
          </a:prstGeom>
        </p:spPr>
      </p:pic>
      <p:pic>
        <p:nvPicPr>
          <p:cNvPr id="8" name="ch4_2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787400" y="50419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3"/>
                                        </p:tgtEl>
                                        <p:attrNameLst>
                                          <p:attrName>ppt_y</p:attrName>
                                        </p:attrNameLst>
                                      </p:cBhvr>
                                      <p:tavLst>
                                        <p:tav tm="0">
                                          <p:val>
                                            <p:strVal val="#ppt_y"/>
                                          </p:val>
                                        </p:tav>
                                        <p:tav tm="100000">
                                          <p:val>
                                            <p:strVal val="#ppt_y"/>
                                          </p:val>
                                        </p:tav>
                                      </p:tavLst>
                                    </p:anim>
                                    <p:anim calcmode="lin" valueType="num">
                                      <p:cBhvr>
                                        <p:cTn id="1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3"/>
                                        </p:tgtEl>
                                      </p:cBhvr>
                                    </p:animEffect>
                                  </p:childTnLst>
                                </p:cTn>
                              </p:par>
                            </p:childTnLst>
                          </p:cTn>
                        </p:par>
                        <p:par>
                          <p:cTn id="15" fill="hold">
                            <p:stCondLst>
                              <p:cond delay="1900"/>
                            </p:stCondLst>
                            <p:childTnLst>
                              <p:par>
                                <p:cTn id="16" presetID="16" presetClass="entr" presetSubtype="2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par>
                          <p:cTn id="19" fill="hold">
                            <p:stCondLst>
                              <p:cond delay="24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6"/>
                                        </p:tgtEl>
                                        <p:attrNameLst>
                                          <p:attrName>ppt_y</p:attrName>
                                        </p:attrNameLst>
                                      </p:cBhvr>
                                      <p:tavLst>
                                        <p:tav tm="0">
                                          <p:val>
                                            <p:strVal val="#ppt_y"/>
                                          </p:val>
                                        </p:tav>
                                        <p:tav tm="100000">
                                          <p:val>
                                            <p:strVal val="#ppt_y"/>
                                          </p:val>
                                        </p:tav>
                                      </p:tavLst>
                                    </p:anim>
                                    <p:anim calcmode="lin" valueType="num">
                                      <p:cBhvr>
                                        <p:cTn id="2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6"/>
                                        </p:tgtEl>
                                      </p:cBhvr>
                                    </p:animEffect>
                                  </p:childTnLst>
                                </p:cTn>
                              </p:par>
                            </p:childTnLst>
                          </p:cTn>
                        </p:par>
                        <p:par>
                          <p:cTn id="27" fill="hold">
                            <p:stCondLst>
                              <p:cond delay="3050"/>
                            </p:stCondLst>
                            <p:childTnLst>
                              <p:par>
                                <p:cTn id="28" presetID="16" presetClass="entr" presetSubtype="21"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par>
                          <p:cTn id="31" fill="hold">
                            <p:stCondLst>
                              <p:cond delay="355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4"/>
                                        </p:tgtEl>
                                        <p:attrNameLst>
                                          <p:attrName>ppt_y</p:attrName>
                                        </p:attrNameLst>
                                      </p:cBhvr>
                                      <p:tavLst>
                                        <p:tav tm="0">
                                          <p:val>
                                            <p:strVal val="#ppt_y"/>
                                          </p:val>
                                        </p:tav>
                                        <p:tav tm="100000">
                                          <p:val>
                                            <p:strVal val="#ppt_y"/>
                                          </p:val>
                                        </p:tav>
                                      </p:tavLst>
                                    </p:anim>
                                    <p:anim calcmode="lin" valueType="num">
                                      <p:cBhvr>
                                        <p:cTn id="3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9" repeatCount="indefinite" fill="hold" display="0">
                  <p:stCondLst>
                    <p:cond delay="indefinite"/>
                  </p:stCondLst>
                  <p:endCondLst>
                    <p:cond evt="onStopAudio" delay="0">
                      <p:tgtEl>
                        <p:sldTgt/>
                      </p:tgtEl>
                    </p:cond>
                  </p:endCondLst>
                </p:cTn>
                <p:tgtEl>
                  <p:spTgt spid="7"/>
                </p:tgtEl>
              </p:cMediaNode>
            </p:audio>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278000" fill="hold"/>
                                        <p:tgtEl>
                                          <p:spTgt spid="8"/>
                                        </p:tgtEl>
                                      </p:cBhvr>
                                    </p:cmd>
                                  </p:childTnLst>
                                </p:cTn>
                              </p:par>
                            </p:childTnLst>
                          </p:cTn>
                        </p:par>
                      </p:childTnLst>
                    </p:cTn>
                  </p:par>
                </p:childTnLst>
              </p:cTn>
              <p:nextCondLst>
                <p:cond evt="onClick" delay="0">
                  <p:tgtEl>
                    <p:spTgt spid="8"/>
                  </p:tgtEl>
                </p:cond>
              </p:nextCondLst>
            </p:seq>
            <p:audio>
              <p:cMediaNode vol="80000">
                <p:cTn id="45" fill="hold" display="0">
                  <p:stCondLst>
                    <p:cond delay="indefinite"/>
                  </p:stCondLst>
                  <p:endCondLst>
                    <p:cond evt="onStopAudio" delay="0">
                      <p:tgtEl>
                        <p:sldTgt/>
                      </p:tgtEl>
                    </p:cond>
                  </p:endCondLst>
                </p:cTn>
                <p:tgtEl>
                  <p:spTgt spid="8"/>
                </p:tgtEl>
              </p:cMediaNode>
            </p:audio>
          </p:childTnLst>
        </p:cTn>
      </p:par>
    </p:tnLst>
    <p:bldLst>
      <p:bldP spid="2" grpId="0" animBg="1"/>
      <p:bldP spid="3" grpId="0"/>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4888197" y="2269685"/>
            <a:ext cx="749953" cy="750035"/>
          </a:xfrm>
          <a:prstGeom prst="roundRect">
            <a:avLst/>
          </a:prstGeom>
          <a:solidFill>
            <a:srgbClr val="63BDC3"/>
          </a:solidFill>
          <a:ln w="6350">
            <a:solidFill>
              <a:schemeClr val="bg1"/>
            </a:soli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3" name="圆角矩形 2"/>
          <p:cNvSpPr/>
          <p:nvPr/>
        </p:nvSpPr>
        <p:spPr>
          <a:xfrm>
            <a:off x="5080159" y="2649537"/>
            <a:ext cx="1158306" cy="1157800"/>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4" name="圆角矩形 3"/>
          <p:cNvSpPr/>
          <p:nvPr/>
        </p:nvSpPr>
        <p:spPr>
          <a:xfrm>
            <a:off x="5197003" y="2765416"/>
            <a:ext cx="924619" cy="926042"/>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5" name="TextBox 46"/>
          <p:cNvSpPr txBox="1"/>
          <p:nvPr/>
        </p:nvSpPr>
        <p:spPr>
          <a:xfrm>
            <a:off x="5283248" y="2838708"/>
            <a:ext cx="752129" cy="748666"/>
          </a:xfrm>
          <a:prstGeom prst="rect">
            <a:avLst/>
          </a:prstGeom>
          <a:noFill/>
        </p:spPr>
        <p:txBody>
          <a:bodyPr wrap="none" rtlCol="0">
            <a:spAutoFit/>
          </a:bodyPr>
          <a:lstStyle/>
          <a:p>
            <a:pPr algn="ctr"/>
            <a:r>
              <a:rPr lang="en-US" altLang="zh-CN" sz="4265" dirty="0">
                <a:solidFill>
                  <a:schemeClr val="bg1"/>
                </a:solidFill>
                <a:latin typeface="Impact" panose="020B0806030902050204" pitchFamily="34" charset="0"/>
              </a:rPr>
              <a:t>02</a:t>
            </a:r>
            <a:endParaRPr lang="zh-CN" altLang="en-US" sz="4265" dirty="0">
              <a:solidFill>
                <a:schemeClr val="bg1"/>
              </a:solidFill>
              <a:latin typeface="Impact" panose="020B0806030902050204" pitchFamily="34" charset="0"/>
            </a:endParaRPr>
          </a:p>
        </p:txBody>
      </p:sp>
      <p:sp>
        <p:nvSpPr>
          <p:cNvPr id="6" name="Rectangle 39"/>
          <p:cNvSpPr>
            <a:spLocks noChangeArrowheads="1"/>
          </p:cNvSpPr>
          <p:nvPr/>
        </p:nvSpPr>
        <p:spPr bwMode="auto">
          <a:xfrm>
            <a:off x="6903799" y="2777171"/>
            <a:ext cx="4088298" cy="90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665" b="1" dirty="0">
                <a:solidFill>
                  <a:schemeClr val="bg1"/>
                </a:solidFill>
                <a:latin typeface="微软雅黑" panose="020B0503020204020204" pitchFamily="34" charset="-122"/>
                <a:ea typeface="微软雅黑" panose="020B0503020204020204" pitchFamily="34" charset="-122"/>
              </a:rPr>
              <a:t>Title bar Enter text</a:t>
            </a:r>
            <a:endParaRPr lang="en-US" altLang="zh-CN" sz="2665" b="1" dirty="0">
              <a:solidFill>
                <a:schemeClr val="bg1"/>
              </a:solidFill>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1600" dirty="0">
                <a:solidFill>
                  <a:schemeClr val="bg1"/>
                </a:solidFill>
                <a:latin typeface="Arial" panose="020B0604020202020204" pitchFamily="34" charset="0"/>
                <a:cs typeface="Arial" panose="020B0604020202020204" pitchFamily="34" charset="0"/>
              </a:rPr>
              <a:t>We have many PowerPoint </a:t>
            </a:r>
            <a:r>
              <a:rPr lang="zh-CN" altLang="en-US" sz="1600" dirty="0">
                <a:solidFill>
                  <a:schemeClr val="bg1"/>
                </a:solidFill>
                <a:latin typeface="Arial" panose="020B0604020202020204" pitchFamily="34" charset="0"/>
                <a:cs typeface="Arial" panose="020B0604020202020204" pitchFamily="34" charset="0"/>
              </a:rPr>
              <a:t>Templates</a:t>
            </a:r>
            <a:r>
              <a:rPr lang="en-US" altLang="zh-CN" sz="1600" dirty="0">
                <a:solidFill>
                  <a:schemeClr val="bg1"/>
                </a:solidFill>
                <a:latin typeface="Arial" panose="020B0604020202020204" pitchFamily="34" charset="0"/>
                <a:cs typeface="Arial" panose="020B0604020202020204" pitchFamily="34" charset="0"/>
              </a:rPr>
              <a:t> S has been specifically designed</a:t>
            </a:r>
            <a:r>
              <a:rPr lang="zh-CN" altLang="en-US" sz="1600" dirty="0">
                <a:solidFill>
                  <a:schemeClr val="bg1"/>
                </a:solidFill>
                <a:latin typeface="Arial" panose="020B0604020202020204" pitchFamily="34" charset="0"/>
                <a:cs typeface="Arial" panose="020B0604020202020204" pitchFamily="34" charset="0"/>
              </a:rPr>
              <a:t>.</a:t>
            </a:r>
          </a:p>
        </p:txBody>
      </p:sp>
      <p:sp>
        <p:nvSpPr>
          <p:cNvPr id="7" name="圆角矩形 6"/>
          <p:cNvSpPr/>
          <p:nvPr/>
        </p:nvSpPr>
        <p:spPr>
          <a:xfrm>
            <a:off x="4503546" y="1789053"/>
            <a:ext cx="717355" cy="717355"/>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8" name="圆角矩形 7"/>
          <p:cNvSpPr/>
          <p:nvPr/>
        </p:nvSpPr>
        <p:spPr>
          <a:xfrm>
            <a:off x="4600253" y="1885760"/>
            <a:ext cx="523940" cy="523940"/>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9" name="圆角矩形 8"/>
          <p:cNvSpPr/>
          <p:nvPr/>
        </p:nvSpPr>
        <p:spPr>
          <a:xfrm>
            <a:off x="4815434" y="3924581"/>
            <a:ext cx="534784" cy="534784"/>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0" name="圆角矩形 9"/>
          <p:cNvSpPr/>
          <p:nvPr/>
        </p:nvSpPr>
        <p:spPr>
          <a:xfrm>
            <a:off x="4888197" y="3997343"/>
            <a:ext cx="389259" cy="389259"/>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1" name="圆角矩形 10"/>
          <p:cNvSpPr/>
          <p:nvPr/>
        </p:nvSpPr>
        <p:spPr>
          <a:xfrm>
            <a:off x="6396022" y="1979262"/>
            <a:ext cx="276381" cy="276381"/>
          </a:xfrm>
          <a:prstGeom prst="roundRect">
            <a:avLst/>
          </a:prstGeom>
          <a:solidFill>
            <a:srgbClr val="63BDC3"/>
          </a:solidFill>
          <a:ln w="6350">
            <a:solidFill>
              <a:schemeClr val="bg1"/>
            </a:soli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2" name="圆角矩形 11"/>
          <p:cNvSpPr/>
          <p:nvPr/>
        </p:nvSpPr>
        <p:spPr>
          <a:xfrm>
            <a:off x="6073955" y="2111708"/>
            <a:ext cx="455649" cy="455649"/>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3" name="圆角矩形 12"/>
          <p:cNvSpPr/>
          <p:nvPr/>
        </p:nvSpPr>
        <p:spPr>
          <a:xfrm>
            <a:off x="6135950" y="2173703"/>
            <a:ext cx="331658" cy="331658"/>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par>
                                <p:cTn id="10" presetID="6" presetClass="emph" presetSubtype="0" autoRev="1" fill="hold" grpId="1" nodeType="withEffect">
                                  <p:stCondLst>
                                    <p:cond delay="300"/>
                                  </p:stCondLst>
                                  <p:childTnLst>
                                    <p:animScale>
                                      <p:cBhvr>
                                        <p:cTn id="11" dur="150" fill="hold"/>
                                        <p:tgtEl>
                                          <p:spTgt spid="3"/>
                                        </p:tgtEl>
                                      </p:cBhvr>
                                      <p:by x="110000" y="110000"/>
                                    </p:animScale>
                                  </p:childTnLst>
                                </p:cTn>
                              </p:par>
                              <p:par>
                                <p:cTn id="12" presetID="53" presetClass="entr" presetSubtype="16" fill="hold" grpId="0" nodeType="withEffect">
                                  <p:stCondLst>
                                    <p:cond delay="30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 fill="hold"/>
                                        <p:tgtEl>
                                          <p:spTgt spid="4"/>
                                        </p:tgtEl>
                                        <p:attrNameLst>
                                          <p:attrName>ppt_w</p:attrName>
                                        </p:attrNameLst>
                                      </p:cBhvr>
                                      <p:tavLst>
                                        <p:tav tm="0">
                                          <p:val>
                                            <p:fltVal val="0"/>
                                          </p:val>
                                        </p:tav>
                                        <p:tav tm="100000">
                                          <p:val>
                                            <p:strVal val="#ppt_w"/>
                                          </p:val>
                                        </p:tav>
                                      </p:tavLst>
                                    </p:anim>
                                    <p:anim calcmode="lin" valueType="num">
                                      <p:cBhvr>
                                        <p:cTn id="15" dur="300" fill="hold"/>
                                        <p:tgtEl>
                                          <p:spTgt spid="4"/>
                                        </p:tgtEl>
                                        <p:attrNameLst>
                                          <p:attrName>ppt_h</p:attrName>
                                        </p:attrNameLst>
                                      </p:cBhvr>
                                      <p:tavLst>
                                        <p:tav tm="0">
                                          <p:val>
                                            <p:fltVal val="0"/>
                                          </p:val>
                                        </p:tav>
                                        <p:tav tm="100000">
                                          <p:val>
                                            <p:strVal val="#ppt_h"/>
                                          </p:val>
                                        </p:tav>
                                      </p:tavLst>
                                    </p:anim>
                                    <p:animEffect transition="in" filter="fade">
                                      <p:cBhvr>
                                        <p:cTn id="16" dur="300"/>
                                        <p:tgtEl>
                                          <p:spTgt spid="4"/>
                                        </p:tgtEl>
                                      </p:cBhvr>
                                    </p:animEffect>
                                  </p:childTnLst>
                                </p:cTn>
                              </p:par>
                              <p:par>
                                <p:cTn id="17" presetID="6" presetClass="emph" presetSubtype="0" autoRev="1" fill="hold" grpId="1" nodeType="withEffect">
                                  <p:stCondLst>
                                    <p:cond delay="600"/>
                                  </p:stCondLst>
                                  <p:childTnLst>
                                    <p:animScale>
                                      <p:cBhvr>
                                        <p:cTn id="18" dur="150" fill="hold"/>
                                        <p:tgtEl>
                                          <p:spTgt spid="4"/>
                                        </p:tgtEl>
                                      </p:cBhvr>
                                      <p:by x="110000" y="110000"/>
                                    </p:animScale>
                                  </p:childTnLst>
                                </p:cTn>
                              </p:par>
                              <p:par>
                                <p:cTn id="19" presetID="53" presetClass="entr" presetSubtype="16" fill="hold" grpId="0" nodeType="withEffect">
                                  <p:stCondLst>
                                    <p:cond delay="600"/>
                                  </p:stCondLst>
                                  <p:childTnLst>
                                    <p:set>
                                      <p:cBhvr>
                                        <p:cTn id="20" dur="1" fill="hold">
                                          <p:stCondLst>
                                            <p:cond delay="0"/>
                                          </p:stCondLst>
                                        </p:cTn>
                                        <p:tgtEl>
                                          <p:spTgt spid="5"/>
                                        </p:tgtEl>
                                        <p:attrNameLst>
                                          <p:attrName>style.visibility</p:attrName>
                                        </p:attrNameLst>
                                      </p:cBhvr>
                                      <p:to>
                                        <p:strVal val="visible"/>
                                      </p:to>
                                    </p:set>
                                    <p:anim calcmode="lin" valueType="num">
                                      <p:cBhvr>
                                        <p:cTn id="21" dur="300" fill="hold"/>
                                        <p:tgtEl>
                                          <p:spTgt spid="5"/>
                                        </p:tgtEl>
                                        <p:attrNameLst>
                                          <p:attrName>ppt_w</p:attrName>
                                        </p:attrNameLst>
                                      </p:cBhvr>
                                      <p:tavLst>
                                        <p:tav tm="0">
                                          <p:val>
                                            <p:fltVal val="0"/>
                                          </p:val>
                                        </p:tav>
                                        <p:tav tm="100000">
                                          <p:val>
                                            <p:strVal val="#ppt_w"/>
                                          </p:val>
                                        </p:tav>
                                      </p:tavLst>
                                    </p:anim>
                                    <p:anim calcmode="lin" valueType="num">
                                      <p:cBhvr>
                                        <p:cTn id="22" dur="300" fill="hold"/>
                                        <p:tgtEl>
                                          <p:spTgt spid="5"/>
                                        </p:tgtEl>
                                        <p:attrNameLst>
                                          <p:attrName>ppt_h</p:attrName>
                                        </p:attrNameLst>
                                      </p:cBhvr>
                                      <p:tavLst>
                                        <p:tav tm="0">
                                          <p:val>
                                            <p:fltVal val="0"/>
                                          </p:val>
                                        </p:tav>
                                        <p:tav tm="100000">
                                          <p:val>
                                            <p:strVal val="#ppt_h"/>
                                          </p:val>
                                        </p:tav>
                                      </p:tavLst>
                                    </p:anim>
                                    <p:animEffect transition="in" filter="fade">
                                      <p:cBhvr>
                                        <p:cTn id="23" dur="300"/>
                                        <p:tgtEl>
                                          <p:spTgt spid="5"/>
                                        </p:tgtEl>
                                      </p:cBhvr>
                                    </p:animEffect>
                                  </p:childTnLst>
                                </p:cTn>
                              </p:par>
                              <p:par>
                                <p:cTn id="24" presetID="6" presetClass="emph" presetSubtype="0" autoRev="1" fill="hold" grpId="1" nodeType="withEffect">
                                  <p:stCondLst>
                                    <p:cond delay="900"/>
                                  </p:stCondLst>
                                  <p:childTnLst>
                                    <p:animScale>
                                      <p:cBhvr>
                                        <p:cTn id="25" dur="150" fill="hold"/>
                                        <p:tgtEl>
                                          <p:spTgt spid="5"/>
                                        </p:tgtEl>
                                      </p:cBhvr>
                                      <p:by x="110000" y="110000"/>
                                    </p:animScale>
                                  </p:childTnLst>
                                </p:cTn>
                              </p:par>
                              <p:par>
                                <p:cTn id="26" presetID="2" presetClass="entr" presetSubtype="2" fill="hold" grpId="0" nodeType="withEffect">
                                  <p:stCondLst>
                                    <p:cond delay="9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par>
                                <p:cTn id="30" presetID="53" presetClass="entr" presetSubtype="16" fill="hold" grpId="0" nodeType="withEffect">
                                  <p:stCondLst>
                                    <p:cond delay="600"/>
                                  </p:stCondLst>
                                  <p:childTnLst>
                                    <p:set>
                                      <p:cBhvr>
                                        <p:cTn id="31" dur="1" fill="hold">
                                          <p:stCondLst>
                                            <p:cond delay="0"/>
                                          </p:stCondLst>
                                        </p:cTn>
                                        <p:tgtEl>
                                          <p:spTgt spid="9"/>
                                        </p:tgtEl>
                                        <p:attrNameLst>
                                          <p:attrName>style.visibility</p:attrName>
                                        </p:attrNameLst>
                                      </p:cBhvr>
                                      <p:to>
                                        <p:strVal val="visible"/>
                                      </p:to>
                                    </p:set>
                                    <p:anim calcmode="lin" valueType="num">
                                      <p:cBhvr>
                                        <p:cTn id="32" dur="300" fill="hold"/>
                                        <p:tgtEl>
                                          <p:spTgt spid="9"/>
                                        </p:tgtEl>
                                        <p:attrNameLst>
                                          <p:attrName>ppt_w</p:attrName>
                                        </p:attrNameLst>
                                      </p:cBhvr>
                                      <p:tavLst>
                                        <p:tav tm="0">
                                          <p:val>
                                            <p:fltVal val="0"/>
                                          </p:val>
                                        </p:tav>
                                        <p:tav tm="100000">
                                          <p:val>
                                            <p:strVal val="#ppt_w"/>
                                          </p:val>
                                        </p:tav>
                                      </p:tavLst>
                                    </p:anim>
                                    <p:anim calcmode="lin" valueType="num">
                                      <p:cBhvr>
                                        <p:cTn id="33" dur="300" fill="hold"/>
                                        <p:tgtEl>
                                          <p:spTgt spid="9"/>
                                        </p:tgtEl>
                                        <p:attrNameLst>
                                          <p:attrName>ppt_h</p:attrName>
                                        </p:attrNameLst>
                                      </p:cBhvr>
                                      <p:tavLst>
                                        <p:tav tm="0">
                                          <p:val>
                                            <p:fltVal val="0"/>
                                          </p:val>
                                        </p:tav>
                                        <p:tav tm="100000">
                                          <p:val>
                                            <p:strVal val="#ppt_h"/>
                                          </p:val>
                                        </p:tav>
                                      </p:tavLst>
                                    </p:anim>
                                    <p:animEffect transition="in" filter="fade">
                                      <p:cBhvr>
                                        <p:cTn id="34" dur="300"/>
                                        <p:tgtEl>
                                          <p:spTgt spid="9"/>
                                        </p:tgtEl>
                                      </p:cBhvr>
                                    </p:animEffect>
                                  </p:childTnLst>
                                </p:cTn>
                              </p:par>
                              <p:par>
                                <p:cTn id="35" presetID="6" presetClass="emph" presetSubtype="0" autoRev="1" fill="hold" grpId="1" nodeType="withEffect">
                                  <p:stCondLst>
                                    <p:cond delay="900"/>
                                  </p:stCondLst>
                                  <p:childTnLst>
                                    <p:animScale>
                                      <p:cBhvr>
                                        <p:cTn id="36" dur="150" fill="hold"/>
                                        <p:tgtEl>
                                          <p:spTgt spid="9"/>
                                        </p:tgtEl>
                                      </p:cBhvr>
                                      <p:by x="110000" y="110000"/>
                                    </p:animScale>
                                  </p:childTnLst>
                                </p:cTn>
                              </p:par>
                              <p:par>
                                <p:cTn id="37" presetID="53" presetClass="entr" presetSubtype="16" fill="hold" grpId="0" nodeType="withEffect">
                                  <p:stCondLst>
                                    <p:cond delay="900"/>
                                  </p:stCondLst>
                                  <p:childTnLst>
                                    <p:set>
                                      <p:cBhvr>
                                        <p:cTn id="38" dur="1" fill="hold">
                                          <p:stCondLst>
                                            <p:cond delay="0"/>
                                          </p:stCondLst>
                                        </p:cTn>
                                        <p:tgtEl>
                                          <p:spTgt spid="10"/>
                                        </p:tgtEl>
                                        <p:attrNameLst>
                                          <p:attrName>style.visibility</p:attrName>
                                        </p:attrNameLst>
                                      </p:cBhvr>
                                      <p:to>
                                        <p:strVal val="visible"/>
                                      </p:to>
                                    </p:set>
                                    <p:anim calcmode="lin" valueType="num">
                                      <p:cBhvr>
                                        <p:cTn id="39" dur="300" fill="hold"/>
                                        <p:tgtEl>
                                          <p:spTgt spid="10"/>
                                        </p:tgtEl>
                                        <p:attrNameLst>
                                          <p:attrName>ppt_w</p:attrName>
                                        </p:attrNameLst>
                                      </p:cBhvr>
                                      <p:tavLst>
                                        <p:tav tm="0">
                                          <p:val>
                                            <p:fltVal val="0"/>
                                          </p:val>
                                        </p:tav>
                                        <p:tav tm="100000">
                                          <p:val>
                                            <p:strVal val="#ppt_w"/>
                                          </p:val>
                                        </p:tav>
                                      </p:tavLst>
                                    </p:anim>
                                    <p:anim calcmode="lin" valueType="num">
                                      <p:cBhvr>
                                        <p:cTn id="40" dur="300" fill="hold"/>
                                        <p:tgtEl>
                                          <p:spTgt spid="10"/>
                                        </p:tgtEl>
                                        <p:attrNameLst>
                                          <p:attrName>ppt_h</p:attrName>
                                        </p:attrNameLst>
                                      </p:cBhvr>
                                      <p:tavLst>
                                        <p:tav tm="0">
                                          <p:val>
                                            <p:fltVal val="0"/>
                                          </p:val>
                                        </p:tav>
                                        <p:tav tm="100000">
                                          <p:val>
                                            <p:strVal val="#ppt_h"/>
                                          </p:val>
                                        </p:tav>
                                      </p:tavLst>
                                    </p:anim>
                                    <p:animEffect transition="in" filter="fade">
                                      <p:cBhvr>
                                        <p:cTn id="41" dur="300"/>
                                        <p:tgtEl>
                                          <p:spTgt spid="10"/>
                                        </p:tgtEl>
                                      </p:cBhvr>
                                    </p:animEffect>
                                  </p:childTnLst>
                                </p:cTn>
                              </p:par>
                              <p:par>
                                <p:cTn id="42" presetID="6" presetClass="emph" presetSubtype="0" autoRev="1" fill="hold" grpId="1" nodeType="withEffect">
                                  <p:stCondLst>
                                    <p:cond delay="1200"/>
                                  </p:stCondLst>
                                  <p:childTnLst>
                                    <p:animScale>
                                      <p:cBhvr>
                                        <p:cTn id="43" dur="150" fill="hold"/>
                                        <p:tgtEl>
                                          <p:spTgt spid="10"/>
                                        </p:tgtEl>
                                      </p:cBhvr>
                                      <p:by x="110000" y="110000"/>
                                    </p:animScale>
                                  </p:childTnLst>
                                </p:cTn>
                              </p:par>
                              <p:par>
                                <p:cTn id="44" presetID="53" presetClass="entr" presetSubtype="16" fill="hold" grpId="0" nodeType="withEffect">
                                  <p:stCondLst>
                                    <p:cond delay="300"/>
                                  </p:stCondLst>
                                  <p:childTnLst>
                                    <p:set>
                                      <p:cBhvr>
                                        <p:cTn id="45" dur="1" fill="hold">
                                          <p:stCondLst>
                                            <p:cond delay="0"/>
                                          </p:stCondLst>
                                        </p:cTn>
                                        <p:tgtEl>
                                          <p:spTgt spid="7"/>
                                        </p:tgtEl>
                                        <p:attrNameLst>
                                          <p:attrName>style.visibility</p:attrName>
                                        </p:attrNameLst>
                                      </p:cBhvr>
                                      <p:to>
                                        <p:strVal val="visible"/>
                                      </p:to>
                                    </p:set>
                                    <p:anim calcmode="lin" valueType="num">
                                      <p:cBhvr>
                                        <p:cTn id="46" dur="300" fill="hold"/>
                                        <p:tgtEl>
                                          <p:spTgt spid="7"/>
                                        </p:tgtEl>
                                        <p:attrNameLst>
                                          <p:attrName>ppt_w</p:attrName>
                                        </p:attrNameLst>
                                      </p:cBhvr>
                                      <p:tavLst>
                                        <p:tav tm="0">
                                          <p:val>
                                            <p:fltVal val="0"/>
                                          </p:val>
                                        </p:tav>
                                        <p:tav tm="100000">
                                          <p:val>
                                            <p:strVal val="#ppt_w"/>
                                          </p:val>
                                        </p:tav>
                                      </p:tavLst>
                                    </p:anim>
                                    <p:anim calcmode="lin" valueType="num">
                                      <p:cBhvr>
                                        <p:cTn id="47" dur="300" fill="hold"/>
                                        <p:tgtEl>
                                          <p:spTgt spid="7"/>
                                        </p:tgtEl>
                                        <p:attrNameLst>
                                          <p:attrName>ppt_h</p:attrName>
                                        </p:attrNameLst>
                                      </p:cBhvr>
                                      <p:tavLst>
                                        <p:tav tm="0">
                                          <p:val>
                                            <p:fltVal val="0"/>
                                          </p:val>
                                        </p:tav>
                                        <p:tav tm="100000">
                                          <p:val>
                                            <p:strVal val="#ppt_h"/>
                                          </p:val>
                                        </p:tav>
                                      </p:tavLst>
                                    </p:anim>
                                    <p:animEffect transition="in" filter="fade">
                                      <p:cBhvr>
                                        <p:cTn id="48" dur="300"/>
                                        <p:tgtEl>
                                          <p:spTgt spid="7"/>
                                        </p:tgtEl>
                                      </p:cBhvr>
                                    </p:animEffect>
                                  </p:childTnLst>
                                </p:cTn>
                              </p:par>
                              <p:par>
                                <p:cTn id="49" presetID="6" presetClass="emph" presetSubtype="0" autoRev="1" fill="hold" grpId="1" nodeType="withEffect">
                                  <p:stCondLst>
                                    <p:cond delay="600"/>
                                  </p:stCondLst>
                                  <p:childTnLst>
                                    <p:animScale>
                                      <p:cBhvr>
                                        <p:cTn id="50" dur="150" fill="hold"/>
                                        <p:tgtEl>
                                          <p:spTgt spid="7"/>
                                        </p:tgtEl>
                                      </p:cBhvr>
                                      <p:by x="110000" y="110000"/>
                                    </p:animScale>
                                  </p:childTnLst>
                                </p:cTn>
                              </p:par>
                              <p:par>
                                <p:cTn id="51" presetID="53" presetClass="entr" presetSubtype="16" fill="hold" grpId="0" nodeType="withEffect">
                                  <p:stCondLst>
                                    <p:cond delay="600"/>
                                  </p:stCondLst>
                                  <p:childTnLst>
                                    <p:set>
                                      <p:cBhvr>
                                        <p:cTn id="52" dur="1" fill="hold">
                                          <p:stCondLst>
                                            <p:cond delay="0"/>
                                          </p:stCondLst>
                                        </p:cTn>
                                        <p:tgtEl>
                                          <p:spTgt spid="8"/>
                                        </p:tgtEl>
                                        <p:attrNameLst>
                                          <p:attrName>style.visibility</p:attrName>
                                        </p:attrNameLst>
                                      </p:cBhvr>
                                      <p:to>
                                        <p:strVal val="visible"/>
                                      </p:to>
                                    </p:set>
                                    <p:anim calcmode="lin" valueType="num">
                                      <p:cBhvr>
                                        <p:cTn id="53" dur="300" fill="hold"/>
                                        <p:tgtEl>
                                          <p:spTgt spid="8"/>
                                        </p:tgtEl>
                                        <p:attrNameLst>
                                          <p:attrName>ppt_w</p:attrName>
                                        </p:attrNameLst>
                                      </p:cBhvr>
                                      <p:tavLst>
                                        <p:tav tm="0">
                                          <p:val>
                                            <p:fltVal val="0"/>
                                          </p:val>
                                        </p:tav>
                                        <p:tav tm="100000">
                                          <p:val>
                                            <p:strVal val="#ppt_w"/>
                                          </p:val>
                                        </p:tav>
                                      </p:tavLst>
                                    </p:anim>
                                    <p:anim calcmode="lin" valueType="num">
                                      <p:cBhvr>
                                        <p:cTn id="54" dur="300" fill="hold"/>
                                        <p:tgtEl>
                                          <p:spTgt spid="8"/>
                                        </p:tgtEl>
                                        <p:attrNameLst>
                                          <p:attrName>ppt_h</p:attrName>
                                        </p:attrNameLst>
                                      </p:cBhvr>
                                      <p:tavLst>
                                        <p:tav tm="0">
                                          <p:val>
                                            <p:fltVal val="0"/>
                                          </p:val>
                                        </p:tav>
                                        <p:tav tm="100000">
                                          <p:val>
                                            <p:strVal val="#ppt_h"/>
                                          </p:val>
                                        </p:tav>
                                      </p:tavLst>
                                    </p:anim>
                                    <p:animEffect transition="in" filter="fade">
                                      <p:cBhvr>
                                        <p:cTn id="55" dur="300"/>
                                        <p:tgtEl>
                                          <p:spTgt spid="8"/>
                                        </p:tgtEl>
                                      </p:cBhvr>
                                    </p:animEffect>
                                  </p:childTnLst>
                                </p:cTn>
                              </p:par>
                              <p:par>
                                <p:cTn id="56" presetID="6" presetClass="emph" presetSubtype="0" autoRev="1" fill="hold" grpId="1" nodeType="withEffect">
                                  <p:stCondLst>
                                    <p:cond delay="900"/>
                                  </p:stCondLst>
                                  <p:childTnLst>
                                    <p:animScale>
                                      <p:cBhvr>
                                        <p:cTn id="57" dur="150" fill="hold"/>
                                        <p:tgtEl>
                                          <p:spTgt spid="8"/>
                                        </p:tgtEl>
                                      </p:cBhvr>
                                      <p:by x="110000" y="110000"/>
                                    </p:animScale>
                                  </p:childTnLst>
                                </p:cTn>
                              </p:par>
                              <p:par>
                                <p:cTn id="58" presetID="53" presetClass="entr" presetSubtype="16" fill="hold" grpId="0" nodeType="withEffect">
                                  <p:stCondLst>
                                    <p:cond delay="900"/>
                                  </p:stCondLst>
                                  <p:childTnLst>
                                    <p:set>
                                      <p:cBhvr>
                                        <p:cTn id="59" dur="1" fill="hold">
                                          <p:stCondLst>
                                            <p:cond delay="0"/>
                                          </p:stCondLst>
                                        </p:cTn>
                                        <p:tgtEl>
                                          <p:spTgt spid="2"/>
                                        </p:tgtEl>
                                        <p:attrNameLst>
                                          <p:attrName>style.visibility</p:attrName>
                                        </p:attrNameLst>
                                      </p:cBhvr>
                                      <p:to>
                                        <p:strVal val="visible"/>
                                      </p:to>
                                    </p:set>
                                    <p:anim calcmode="lin" valueType="num">
                                      <p:cBhvr>
                                        <p:cTn id="60" dur="300" fill="hold"/>
                                        <p:tgtEl>
                                          <p:spTgt spid="2"/>
                                        </p:tgtEl>
                                        <p:attrNameLst>
                                          <p:attrName>ppt_w</p:attrName>
                                        </p:attrNameLst>
                                      </p:cBhvr>
                                      <p:tavLst>
                                        <p:tav tm="0">
                                          <p:val>
                                            <p:fltVal val="0"/>
                                          </p:val>
                                        </p:tav>
                                        <p:tav tm="100000">
                                          <p:val>
                                            <p:strVal val="#ppt_w"/>
                                          </p:val>
                                        </p:tav>
                                      </p:tavLst>
                                    </p:anim>
                                    <p:anim calcmode="lin" valueType="num">
                                      <p:cBhvr>
                                        <p:cTn id="61" dur="300" fill="hold"/>
                                        <p:tgtEl>
                                          <p:spTgt spid="2"/>
                                        </p:tgtEl>
                                        <p:attrNameLst>
                                          <p:attrName>ppt_h</p:attrName>
                                        </p:attrNameLst>
                                      </p:cBhvr>
                                      <p:tavLst>
                                        <p:tav tm="0">
                                          <p:val>
                                            <p:fltVal val="0"/>
                                          </p:val>
                                        </p:tav>
                                        <p:tav tm="100000">
                                          <p:val>
                                            <p:strVal val="#ppt_h"/>
                                          </p:val>
                                        </p:tav>
                                      </p:tavLst>
                                    </p:anim>
                                    <p:animEffect transition="in" filter="fade">
                                      <p:cBhvr>
                                        <p:cTn id="62" dur="300"/>
                                        <p:tgtEl>
                                          <p:spTgt spid="2"/>
                                        </p:tgtEl>
                                      </p:cBhvr>
                                    </p:animEffect>
                                  </p:childTnLst>
                                </p:cTn>
                              </p:par>
                              <p:par>
                                <p:cTn id="63" presetID="6" presetClass="emph" presetSubtype="0" autoRev="1" fill="hold" grpId="1" nodeType="withEffect">
                                  <p:stCondLst>
                                    <p:cond delay="1200"/>
                                  </p:stCondLst>
                                  <p:childTnLst>
                                    <p:animScale>
                                      <p:cBhvr>
                                        <p:cTn id="64" dur="150" fill="hold"/>
                                        <p:tgtEl>
                                          <p:spTgt spid="2"/>
                                        </p:tgtEl>
                                      </p:cBhvr>
                                      <p:by x="110000" y="110000"/>
                                    </p:animScale>
                                  </p:childTnLst>
                                </p:cTn>
                              </p:par>
                              <p:par>
                                <p:cTn id="65" presetID="53" presetClass="entr" presetSubtype="16" fill="hold" grpId="0" nodeType="withEffect">
                                  <p:stCondLst>
                                    <p:cond delay="900"/>
                                  </p:stCondLst>
                                  <p:childTnLst>
                                    <p:set>
                                      <p:cBhvr>
                                        <p:cTn id="66" dur="1" fill="hold">
                                          <p:stCondLst>
                                            <p:cond delay="0"/>
                                          </p:stCondLst>
                                        </p:cTn>
                                        <p:tgtEl>
                                          <p:spTgt spid="12"/>
                                        </p:tgtEl>
                                        <p:attrNameLst>
                                          <p:attrName>style.visibility</p:attrName>
                                        </p:attrNameLst>
                                      </p:cBhvr>
                                      <p:to>
                                        <p:strVal val="visible"/>
                                      </p:to>
                                    </p:set>
                                    <p:anim calcmode="lin" valueType="num">
                                      <p:cBhvr>
                                        <p:cTn id="67" dur="300" fill="hold"/>
                                        <p:tgtEl>
                                          <p:spTgt spid="12"/>
                                        </p:tgtEl>
                                        <p:attrNameLst>
                                          <p:attrName>ppt_w</p:attrName>
                                        </p:attrNameLst>
                                      </p:cBhvr>
                                      <p:tavLst>
                                        <p:tav tm="0">
                                          <p:val>
                                            <p:fltVal val="0"/>
                                          </p:val>
                                        </p:tav>
                                        <p:tav tm="100000">
                                          <p:val>
                                            <p:strVal val="#ppt_w"/>
                                          </p:val>
                                        </p:tav>
                                      </p:tavLst>
                                    </p:anim>
                                    <p:anim calcmode="lin" valueType="num">
                                      <p:cBhvr>
                                        <p:cTn id="68" dur="300" fill="hold"/>
                                        <p:tgtEl>
                                          <p:spTgt spid="12"/>
                                        </p:tgtEl>
                                        <p:attrNameLst>
                                          <p:attrName>ppt_h</p:attrName>
                                        </p:attrNameLst>
                                      </p:cBhvr>
                                      <p:tavLst>
                                        <p:tav tm="0">
                                          <p:val>
                                            <p:fltVal val="0"/>
                                          </p:val>
                                        </p:tav>
                                        <p:tav tm="100000">
                                          <p:val>
                                            <p:strVal val="#ppt_h"/>
                                          </p:val>
                                        </p:tav>
                                      </p:tavLst>
                                    </p:anim>
                                    <p:animEffect transition="in" filter="fade">
                                      <p:cBhvr>
                                        <p:cTn id="69" dur="300"/>
                                        <p:tgtEl>
                                          <p:spTgt spid="12"/>
                                        </p:tgtEl>
                                      </p:cBhvr>
                                    </p:animEffect>
                                  </p:childTnLst>
                                </p:cTn>
                              </p:par>
                              <p:par>
                                <p:cTn id="70" presetID="6" presetClass="emph" presetSubtype="0" autoRev="1" fill="hold" grpId="1" nodeType="withEffect">
                                  <p:stCondLst>
                                    <p:cond delay="1200"/>
                                  </p:stCondLst>
                                  <p:childTnLst>
                                    <p:animScale>
                                      <p:cBhvr>
                                        <p:cTn id="71" dur="150" fill="hold"/>
                                        <p:tgtEl>
                                          <p:spTgt spid="12"/>
                                        </p:tgtEl>
                                      </p:cBhvr>
                                      <p:by x="110000" y="110000"/>
                                    </p:animScale>
                                  </p:childTnLst>
                                </p:cTn>
                              </p:par>
                              <p:par>
                                <p:cTn id="72" presetID="53" presetClass="entr" presetSubtype="16"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300" fill="hold"/>
                                        <p:tgtEl>
                                          <p:spTgt spid="13"/>
                                        </p:tgtEl>
                                        <p:attrNameLst>
                                          <p:attrName>ppt_w</p:attrName>
                                        </p:attrNameLst>
                                      </p:cBhvr>
                                      <p:tavLst>
                                        <p:tav tm="0">
                                          <p:val>
                                            <p:fltVal val="0"/>
                                          </p:val>
                                        </p:tav>
                                        <p:tav tm="100000">
                                          <p:val>
                                            <p:strVal val="#ppt_w"/>
                                          </p:val>
                                        </p:tav>
                                      </p:tavLst>
                                    </p:anim>
                                    <p:anim calcmode="lin" valueType="num">
                                      <p:cBhvr>
                                        <p:cTn id="75" dur="300" fill="hold"/>
                                        <p:tgtEl>
                                          <p:spTgt spid="13"/>
                                        </p:tgtEl>
                                        <p:attrNameLst>
                                          <p:attrName>ppt_h</p:attrName>
                                        </p:attrNameLst>
                                      </p:cBhvr>
                                      <p:tavLst>
                                        <p:tav tm="0">
                                          <p:val>
                                            <p:fltVal val="0"/>
                                          </p:val>
                                        </p:tav>
                                        <p:tav tm="100000">
                                          <p:val>
                                            <p:strVal val="#ppt_h"/>
                                          </p:val>
                                        </p:tav>
                                      </p:tavLst>
                                    </p:anim>
                                    <p:animEffect transition="in" filter="fade">
                                      <p:cBhvr>
                                        <p:cTn id="76" dur="300"/>
                                        <p:tgtEl>
                                          <p:spTgt spid="13"/>
                                        </p:tgtEl>
                                      </p:cBhvr>
                                    </p:animEffect>
                                  </p:childTnLst>
                                </p:cTn>
                              </p:par>
                              <p:par>
                                <p:cTn id="77" presetID="6" presetClass="emph" presetSubtype="0" autoRev="1" fill="hold" grpId="1" nodeType="withEffect">
                                  <p:stCondLst>
                                    <p:cond delay="300"/>
                                  </p:stCondLst>
                                  <p:childTnLst>
                                    <p:animScale>
                                      <p:cBhvr>
                                        <p:cTn id="78" dur="150" fill="hold"/>
                                        <p:tgtEl>
                                          <p:spTgt spid="13"/>
                                        </p:tgtEl>
                                      </p:cBhvr>
                                      <p:by x="110000" y="110000"/>
                                    </p:animScale>
                                  </p:childTnLst>
                                </p:cTn>
                              </p:par>
                              <p:par>
                                <p:cTn id="79" presetID="53" presetClass="entr" presetSubtype="16" fill="hold" grpId="0" nodeType="withEffect">
                                  <p:stCondLst>
                                    <p:cond delay="300"/>
                                  </p:stCondLst>
                                  <p:childTnLst>
                                    <p:set>
                                      <p:cBhvr>
                                        <p:cTn id="80" dur="1" fill="hold">
                                          <p:stCondLst>
                                            <p:cond delay="0"/>
                                          </p:stCondLst>
                                        </p:cTn>
                                        <p:tgtEl>
                                          <p:spTgt spid="11"/>
                                        </p:tgtEl>
                                        <p:attrNameLst>
                                          <p:attrName>style.visibility</p:attrName>
                                        </p:attrNameLst>
                                      </p:cBhvr>
                                      <p:to>
                                        <p:strVal val="visible"/>
                                      </p:to>
                                    </p:set>
                                    <p:anim calcmode="lin" valueType="num">
                                      <p:cBhvr>
                                        <p:cTn id="81" dur="300" fill="hold"/>
                                        <p:tgtEl>
                                          <p:spTgt spid="11"/>
                                        </p:tgtEl>
                                        <p:attrNameLst>
                                          <p:attrName>ppt_w</p:attrName>
                                        </p:attrNameLst>
                                      </p:cBhvr>
                                      <p:tavLst>
                                        <p:tav tm="0">
                                          <p:val>
                                            <p:fltVal val="0"/>
                                          </p:val>
                                        </p:tav>
                                        <p:tav tm="100000">
                                          <p:val>
                                            <p:strVal val="#ppt_w"/>
                                          </p:val>
                                        </p:tav>
                                      </p:tavLst>
                                    </p:anim>
                                    <p:anim calcmode="lin" valueType="num">
                                      <p:cBhvr>
                                        <p:cTn id="82" dur="300" fill="hold"/>
                                        <p:tgtEl>
                                          <p:spTgt spid="11"/>
                                        </p:tgtEl>
                                        <p:attrNameLst>
                                          <p:attrName>ppt_h</p:attrName>
                                        </p:attrNameLst>
                                      </p:cBhvr>
                                      <p:tavLst>
                                        <p:tav tm="0">
                                          <p:val>
                                            <p:fltVal val="0"/>
                                          </p:val>
                                        </p:tav>
                                        <p:tav tm="100000">
                                          <p:val>
                                            <p:strVal val="#ppt_h"/>
                                          </p:val>
                                        </p:tav>
                                      </p:tavLst>
                                    </p:anim>
                                    <p:animEffect transition="in" filter="fade">
                                      <p:cBhvr>
                                        <p:cTn id="83" dur="300"/>
                                        <p:tgtEl>
                                          <p:spTgt spid="11"/>
                                        </p:tgtEl>
                                      </p:cBhvr>
                                    </p:animEffect>
                                  </p:childTnLst>
                                </p:cTn>
                              </p:par>
                              <p:par>
                                <p:cTn id="84" presetID="6" presetClass="emph" presetSubtype="0" autoRev="1" fill="hold" grpId="1" nodeType="withEffect">
                                  <p:stCondLst>
                                    <p:cond delay="600"/>
                                  </p:stCondLst>
                                  <p:childTnLst>
                                    <p:animScale>
                                      <p:cBhvr>
                                        <p:cTn id="85" dur="1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p:bldP spid="5" grpId="1"/>
      <p:bldP spid="6" grpId="0"/>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6"/>
          <p:cNvSpPr>
            <a:spLocks noEditPoints="1"/>
          </p:cNvSpPr>
          <p:nvPr/>
        </p:nvSpPr>
        <p:spPr bwMode="auto">
          <a:xfrm>
            <a:off x="1583813" y="2578561"/>
            <a:ext cx="757387" cy="806796"/>
          </a:xfrm>
          <a:custGeom>
            <a:avLst/>
            <a:gdLst>
              <a:gd name="T0" fmla="*/ 67 w 376"/>
              <a:gd name="T1" fmla="*/ 3 h 401"/>
              <a:gd name="T2" fmla="*/ 62 w 376"/>
              <a:gd name="T3" fmla="*/ 3 h 401"/>
              <a:gd name="T4" fmla="*/ 0 w 376"/>
              <a:gd name="T5" fmla="*/ 159 h 401"/>
              <a:gd name="T6" fmla="*/ 65 w 376"/>
              <a:gd name="T7" fmla="*/ 223 h 401"/>
              <a:gd name="T8" fmla="*/ 129 w 376"/>
              <a:gd name="T9" fmla="*/ 159 h 401"/>
              <a:gd name="T10" fmla="*/ 67 w 376"/>
              <a:gd name="T11" fmla="*/ 3 h 401"/>
              <a:gd name="T12" fmla="*/ 313 w 376"/>
              <a:gd name="T13" fmla="*/ 3 h 401"/>
              <a:gd name="T14" fmla="*/ 309 w 376"/>
              <a:gd name="T15" fmla="*/ 3 h 401"/>
              <a:gd name="T16" fmla="*/ 246 w 376"/>
              <a:gd name="T17" fmla="*/ 159 h 401"/>
              <a:gd name="T18" fmla="*/ 311 w 376"/>
              <a:gd name="T19" fmla="*/ 223 h 401"/>
              <a:gd name="T20" fmla="*/ 376 w 376"/>
              <a:gd name="T21" fmla="*/ 159 h 401"/>
              <a:gd name="T22" fmla="*/ 313 w 376"/>
              <a:gd name="T23" fmla="*/ 3 h 401"/>
              <a:gd name="T24" fmla="*/ 185 w 376"/>
              <a:gd name="T25" fmla="*/ 180 h 401"/>
              <a:gd name="T26" fmla="*/ 123 w 376"/>
              <a:gd name="T27" fmla="*/ 337 h 401"/>
              <a:gd name="T28" fmla="*/ 188 w 376"/>
              <a:gd name="T29" fmla="*/ 401 h 401"/>
              <a:gd name="T30" fmla="*/ 253 w 376"/>
              <a:gd name="T31" fmla="*/ 337 h 401"/>
              <a:gd name="T32" fmla="*/ 190 w 376"/>
              <a:gd name="T33" fmla="*/ 180 h 401"/>
              <a:gd name="T34" fmla="*/ 185 w 376"/>
              <a:gd name="T35" fmla="*/ 18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6" h="401">
                <a:moveTo>
                  <a:pt x="67" y="3"/>
                </a:moveTo>
                <a:cubicBezTo>
                  <a:pt x="67" y="0"/>
                  <a:pt x="62" y="0"/>
                  <a:pt x="62" y="3"/>
                </a:cubicBezTo>
                <a:cubicBezTo>
                  <a:pt x="52" y="85"/>
                  <a:pt x="0" y="102"/>
                  <a:pt x="0" y="159"/>
                </a:cubicBezTo>
                <a:cubicBezTo>
                  <a:pt x="0" y="195"/>
                  <a:pt x="29" y="223"/>
                  <a:pt x="65" y="223"/>
                </a:cubicBezTo>
                <a:cubicBezTo>
                  <a:pt x="100" y="223"/>
                  <a:pt x="129" y="195"/>
                  <a:pt x="129" y="159"/>
                </a:cubicBezTo>
                <a:cubicBezTo>
                  <a:pt x="129" y="102"/>
                  <a:pt x="77" y="85"/>
                  <a:pt x="67" y="3"/>
                </a:cubicBezTo>
                <a:close/>
                <a:moveTo>
                  <a:pt x="313" y="3"/>
                </a:moveTo>
                <a:cubicBezTo>
                  <a:pt x="313" y="0"/>
                  <a:pt x="309" y="0"/>
                  <a:pt x="309" y="3"/>
                </a:cubicBezTo>
                <a:cubicBezTo>
                  <a:pt x="298" y="85"/>
                  <a:pt x="246" y="102"/>
                  <a:pt x="246" y="159"/>
                </a:cubicBezTo>
                <a:cubicBezTo>
                  <a:pt x="246" y="195"/>
                  <a:pt x="276" y="223"/>
                  <a:pt x="311" y="223"/>
                </a:cubicBezTo>
                <a:cubicBezTo>
                  <a:pt x="346" y="223"/>
                  <a:pt x="376" y="195"/>
                  <a:pt x="376" y="159"/>
                </a:cubicBezTo>
                <a:cubicBezTo>
                  <a:pt x="376" y="102"/>
                  <a:pt x="324" y="85"/>
                  <a:pt x="313" y="3"/>
                </a:cubicBezTo>
                <a:close/>
                <a:moveTo>
                  <a:pt x="185" y="180"/>
                </a:moveTo>
                <a:cubicBezTo>
                  <a:pt x="175" y="263"/>
                  <a:pt x="123" y="280"/>
                  <a:pt x="123" y="337"/>
                </a:cubicBezTo>
                <a:cubicBezTo>
                  <a:pt x="123" y="372"/>
                  <a:pt x="153" y="401"/>
                  <a:pt x="188" y="401"/>
                </a:cubicBezTo>
                <a:cubicBezTo>
                  <a:pt x="223" y="401"/>
                  <a:pt x="253" y="372"/>
                  <a:pt x="253" y="337"/>
                </a:cubicBezTo>
                <a:cubicBezTo>
                  <a:pt x="253" y="280"/>
                  <a:pt x="200" y="263"/>
                  <a:pt x="190" y="180"/>
                </a:cubicBezTo>
                <a:cubicBezTo>
                  <a:pt x="190" y="178"/>
                  <a:pt x="186" y="178"/>
                  <a:pt x="185" y="180"/>
                </a:cubicBezTo>
                <a:close/>
              </a:path>
            </a:pathLst>
          </a:custGeom>
          <a:solidFill>
            <a:schemeClr val="tx2"/>
          </a:solidFill>
          <a:ln>
            <a:noFill/>
          </a:ln>
        </p:spPr>
        <p:txBody>
          <a:bodyPr vert="horz" wrap="square" lIns="121880" tIns="60940" rIns="121880" bIns="60940" numCol="1" anchor="t" anchorCtr="0" compatLnSpc="1"/>
          <a:lstStyle/>
          <a:p>
            <a:pPr algn="ctr" defTabSz="1218565">
              <a:defRPr/>
            </a:pPr>
            <a:endParaRPr lang="en-US" sz="2400" kern="0" dirty="0">
              <a:solidFill>
                <a:sysClr val="windowText" lastClr="000000"/>
              </a:solidFill>
              <a:cs typeface="+mn-ea"/>
            </a:endParaRPr>
          </a:p>
        </p:txBody>
      </p:sp>
      <p:sp>
        <p:nvSpPr>
          <p:cNvPr id="10" name="Freeform 11"/>
          <p:cNvSpPr>
            <a:spLocks noEditPoints="1"/>
          </p:cNvSpPr>
          <p:nvPr/>
        </p:nvSpPr>
        <p:spPr bwMode="auto">
          <a:xfrm>
            <a:off x="4079332" y="2733610"/>
            <a:ext cx="976139" cy="977169"/>
          </a:xfrm>
          <a:custGeom>
            <a:avLst/>
            <a:gdLst>
              <a:gd name="T0" fmla="*/ 360 w 400"/>
              <a:gd name="T1" fmla="*/ 184 h 400"/>
              <a:gd name="T2" fmla="*/ 360 w 400"/>
              <a:gd name="T3" fmla="*/ 216 h 400"/>
              <a:gd name="T4" fmla="*/ 400 w 400"/>
              <a:gd name="T5" fmla="*/ 200 h 400"/>
              <a:gd name="T6" fmla="*/ 200 w 400"/>
              <a:gd name="T7" fmla="*/ 90 h 400"/>
              <a:gd name="T8" fmla="*/ 200 w 400"/>
              <a:gd name="T9" fmla="*/ 310 h 400"/>
              <a:gd name="T10" fmla="*/ 200 w 400"/>
              <a:gd name="T11" fmla="*/ 90 h 400"/>
              <a:gd name="T12" fmla="*/ 120 w 400"/>
              <a:gd name="T13" fmla="*/ 200 h 400"/>
              <a:gd name="T14" fmla="*/ 280 w 400"/>
              <a:gd name="T15" fmla="*/ 200 h 400"/>
              <a:gd name="T16" fmla="*/ 59 w 400"/>
              <a:gd name="T17" fmla="*/ 200 h 400"/>
              <a:gd name="T18" fmla="*/ 20 w 400"/>
              <a:gd name="T19" fmla="*/ 184 h 400"/>
              <a:gd name="T20" fmla="*/ 20 w 400"/>
              <a:gd name="T21" fmla="*/ 216 h 400"/>
              <a:gd name="T22" fmla="*/ 59 w 400"/>
              <a:gd name="T23" fmla="*/ 200 h 400"/>
              <a:gd name="T24" fmla="*/ 216 w 400"/>
              <a:gd name="T25" fmla="*/ 40 h 400"/>
              <a:gd name="T26" fmla="*/ 200 w 400"/>
              <a:gd name="T27" fmla="*/ 0 h 400"/>
              <a:gd name="T28" fmla="*/ 184 w 400"/>
              <a:gd name="T29" fmla="*/ 40 h 400"/>
              <a:gd name="T30" fmla="*/ 200 w 400"/>
              <a:gd name="T31" fmla="*/ 340 h 400"/>
              <a:gd name="T32" fmla="*/ 184 w 400"/>
              <a:gd name="T33" fmla="*/ 380 h 400"/>
              <a:gd name="T34" fmla="*/ 216 w 400"/>
              <a:gd name="T35" fmla="*/ 380 h 400"/>
              <a:gd name="T36" fmla="*/ 200 w 400"/>
              <a:gd name="T37" fmla="*/ 340 h 400"/>
              <a:gd name="T38" fmla="*/ 350 w 400"/>
              <a:gd name="T39" fmla="*/ 50 h 400"/>
              <a:gd name="T40" fmla="*/ 310 w 400"/>
              <a:gd name="T41" fmla="*/ 67 h 400"/>
              <a:gd name="T42" fmla="*/ 333 w 400"/>
              <a:gd name="T43" fmla="*/ 89 h 400"/>
              <a:gd name="T44" fmla="*/ 66 w 400"/>
              <a:gd name="T45" fmla="*/ 311 h 400"/>
              <a:gd name="T46" fmla="*/ 50 w 400"/>
              <a:gd name="T47" fmla="*/ 350 h 400"/>
              <a:gd name="T48" fmla="*/ 89 w 400"/>
              <a:gd name="T49" fmla="*/ 333 h 400"/>
              <a:gd name="T50" fmla="*/ 66 w 400"/>
              <a:gd name="T51" fmla="*/ 311 h 400"/>
              <a:gd name="T52" fmla="*/ 50 w 400"/>
              <a:gd name="T53" fmla="*/ 50 h 400"/>
              <a:gd name="T54" fmla="*/ 66 w 400"/>
              <a:gd name="T55" fmla="*/ 89 h 400"/>
              <a:gd name="T56" fmla="*/ 89 w 400"/>
              <a:gd name="T57" fmla="*/ 67 h 400"/>
              <a:gd name="T58" fmla="*/ 310 w 400"/>
              <a:gd name="T59" fmla="*/ 333 h 400"/>
              <a:gd name="T60" fmla="*/ 350 w 400"/>
              <a:gd name="T61" fmla="*/ 350 h 400"/>
              <a:gd name="T62" fmla="*/ 333 w 400"/>
              <a:gd name="T63" fmla="*/ 311 h 400"/>
              <a:gd name="T64" fmla="*/ 310 w 400"/>
              <a:gd name="T65" fmla="*/ 33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0" h="400">
                <a:moveTo>
                  <a:pt x="380" y="184"/>
                </a:moveTo>
                <a:cubicBezTo>
                  <a:pt x="376" y="184"/>
                  <a:pt x="364" y="184"/>
                  <a:pt x="360" y="184"/>
                </a:cubicBezTo>
                <a:cubicBezTo>
                  <a:pt x="349" y="184"/>
                  <a:pt x="340" y="191"/>
                  <a:pt x="340" y="200"/>
                </a:cubicBezTo>
                <a:cubicBezTo>
                  <a:pt x="340" y="209"/>
                  <a:pt x="349" y="216"/>
                  <a:pt x="360" y="216"/>
                </a:cubicBezTo>
                <a:cubicBezTo>
                  <a:pt x="364" y="216"/>
                  <a:pt x="376" y="216"/>
                  <a:pt x="380" y="216"/>
                </a:cubicBezTo>
                <a:cubicBezTo>
                  <a:pt x="391" y="216"/>
                  <a:pt x="400" y="209"/>
                  <a:pt x="400" y="200"/>
                </a:cubicBezTo>
                <a:cubicBezTo>
                  <a:pt x="400" y="191"/>
                  <a:pt x="391" y="184"/>
                  <a:pt x="380" y="184"/>
                </a:cubicBezTo>
                <a:close/>
                <a:moveTo>
                  <a:pt x="200" y="90"/>
                </a:moveTo>
                <a:cubicBezTo>
                  <a:pt x="139" y="90"/>
                  <a:pt x="90" y="139"/>
                  <a:pt x="90" y="200"/>
                </a:cubicBezTo>
                <a:cubicBezTo>
                  <a:pt x="90" y="261"/>
                  <a:pt x="139" y="310"/>
                  <a:pt x="200" y="310"/>
                </a:cubicBezTo>
                <a:cubicBezTo>
                  <a:pt x="261" y="310"/>
                  <a:pt x="310" y="261"/>
                  <a:pt x="310" y="200"/>
                </a:cubicBezTo>
                <a:cubicBezTo>
                  <a:pt x="310" y="139"/>
                  <a:pt x="261" y="90"/>
                  <a:pt x="200" y="90"/>
                </a:cubicBezTo>
                <a:close/>
                <a:moveTo>
                  <a:pt x="200" y="280"/>
                </a:moveTo>
                <a:cubicBezTo>
                  <a:pt x="156" y="280"/>
                  <a:pt x="120" y="244"/>
                  <a:pt x="120" y="200"/>
                </a:cubicBezTo>
                <a:cubicBezTo>
                  <a:pt x="120" y="156"/>
                  <a:pt x="156" y="120"/>
                  <a:pt x="200" y="120"/>
                </a:cubicBezTo>
                <a:cubicBezTo>
                  <a:pt x="244" y="120"/>
                  <a:pt x="280" y="156"/>
                  <a:pt x="280" y="200"/>
                </a:cubicBezTo>
                <a:cubicBezTo>
                  <a:pt x="280" y="244"/>
                  <a:pt x="244" y="280"/>
                  <a:pt x="200" y="280"/>
                </a:cubicBezTo>
                <a:close/>
                <a:moveTo>
                  <a:pt x="59" y="200"/>
                </a:moveTo>
                <a:cubicBezTo>
                  <a:pt x="59" y="191"/>
                  <a:pt x="51" y="184"/>
                  <a:pt x="40" y="184"/>
                </a:cubicBezTo>
                <a:cubicBezTo>
                  <a:pt x="36" y="184"/>
                  <a:pt x="23" y="184"/>
                  <a:pt x="20" y="184"/>
                </a:cubicBezTo>
                <a:cubicBezTo>
                  <a:pt x="9" y="184"/>
                  <a:pt x="0" y="191"/>
                  <a:pt x="0" y="200"/>
                </a:cubicBezTo>
                <a:cubicBezTo>
                  <a:pt x="0" y="209"/>
                  <a:pt x="9" y="216"/>
                  <a:pt x="20" y="216"/>
                </a:cubicBezTo>
                <a:cubicBezTo>
                  <a:pt x="23" y="216"/>
                  <a:pt x="36" y="216"/>
                  <a:pt x="40" y="216"/>
                </a:cubicBezTo>
                <a:cubicBezTo>
                  <a:pt x="51" y="216"/>
                  <a:pt x="59" y="209"/>
                  <a:pt x="59" y="200"/>
                </a:cubicBezTo>
                <a:close/>
                <a:moveTo>
                  <a:pt x="200" y="60"/>
                </a:moveTo>
                <a:cubicBezTo>
                  <a:pt x="209" y="60"/>
                  <a:pt x="216" y="51"/>
                  <a:pt x="216" y="40"/>
                </a:cubicBezTo>
                <a:cubicBezTo>
                  <a:pt x="216" y="36"/>
                  <a:pt x="216" y="24"/>
                  <a:pt x="216" y="20"/>
                </a:cubicBezTo>
                <a:cubicBezTo>
                  <a:pt x="216" y="9"/>
                  <a:pt x="209" y="0"/>
                  <a:pt x="200" y="0"/>
                </a:cubicBezTo>
                <a:cubicBezTo>
                  <a:pt x="191" y="0"/>
                  <a:pt x="184" y="9"/>
                  <a:pt x="184" y="20"/>
                </a:cubicBezTo>
                <a:cubicBezTo>
                  <a:pt x="184" y="24"/>
                  <a:pt x="184" y="36"/>
                  <a:pt x="184" y="40"/>
                </a:cubicBezTo>
                <a:cubicBezTo>
                  <a:pt x="184" y="51"/>
                  <a:pt x="191" y="60"/>
                  <a:pt x="200" y="60"/>
                </a:cubicBezTo>
                <a:close/>
                <a:moveTo>
                  <a:pt x="200" y="340"/>
                </a:moveTo>
                <a:cubicBezTo>
                  <a:pt x="191" y="340"/>
                  <a:pt x="184" y="349"/>
                  <a:pt x="184" y="360"/>
                </a:cubicBezTo>
                <a:cubicBezTo>
                  <a:pt x="184" y="364"/>
                  <a:pt x="184" y="376"/>
                  <a:pt x="184" y="380"/>
                </a:cubicBezTo>
                <a:cubicBezTo>
                  <a:pt x="184" y="391"/>
                  <a:pt x="191" y="400"/>
                  <a:pt x="200" y="400"/>
                </a:cubicBezTo>
                <a:cubicBezTo>
                  <a:pt x="209" y="400"/>
                  <a:pt x="216" y="391"/>
                  <a:pt x="216" y="380"/>
                </a:cubicBezTo>
                <a:cubicBezTo>
                  <a:pt x="216" y="376"/>
                  <a:pt x="216" y="364"/>
                  <a:pt x="216" y="360"/>
                </a:cubicBezTo>
                <a:cubicBezTo>
                  <a:pt x="216" y="349"/>
                  <a:pt x="209" y="340"/>
                  <a:pt x="200" y="340"/>
                </a:cubicBezTo>
                <a:close/>
                <a:moveTo>
                  <a:pt x="347" y="75"/>
                </a:moveTo>
                <a:cubicBezTo>
                  <a:pt x="355" y="67"/>
                  <a:pt x="356" y="56"/>
                  <a:pt x="350" y="50"/>
                </a:cubicBezTo>
                <a:cubicBezTo>
                  <a:pt x="344" y="44"/>
                  <a:pt x="332" y="45"/>
                  <a:pt x="324" y="53"/>
                </a:cubicBezTo>
                <a:cubicBezTo>
                  <a:pt x="322" y="55"/>
                  <a:pt x="313" y="64"/>
                  <a:pt x="310" y="67"/>
                </a:cubicBezTo>
                <a:cubicBezTo>
                  <a:pt x="303" y="74"/>
                  <a:pt x="301" y="86"/>
                  <a:pt x="308" y="92"/>
                </a:cubicBezTo>
                <a:cubicBezTo>
                  <a:pt x="314" y="98"/>
                  <a:pt x="325" y="97"/>
                  <a:pt x="333" y="89"/>
                </a:cubicBezTo>
                <a:cubicBezTo>
                  <a:pt x="335" y="87"/>
                  <a:pt x="345" y="77"/>
                  <a:pt x="347" y="75"/>
                </a:cubicBezTo>
                <a:close/>
                <a:moveTo>
                  <a:pt x="66" y="311"/>
                </a:moveTo>
                <a:cubicBezTo>
                  <a:pt x="64" y="313"/>
                  <a:pt x="55" y="322"/>
                  <a:pt x="52" y="325"/>
                </a:cubicBezTo>
                <a:cubicBezTo>
                  <a:pt x="45" y="332"/>
                  <a:pt x="43" y="344"/>
                  <a:pt x="50" y="350"/>
                </a:cubicBezTo>
                <a:cubicBezTo>
                  <a:pt x="56" y="356"/>
                  <a:pt x="67" y="355"/>
                  <a:pt x="75" y="347"/>
                </a:cubicBezTo>
                <a:cubicBezTo>
                  <a:pt x="77" y="345"/>
                  <a:pt x="87" y="335"/>
                  <a:pt x="89" y="333"/>
                </a:cubicBezTo>
                <a:cubicBezTo>
                  <a:pt x="97" y="325"/>
                  <a:pt x="98" y="314"/>
                  <a:pt x="92" y="308"/>
                </a:cubicBezTo>
                <a:cubicBezTo>
                  <a:pt x="86" y="302"/>
                  <a:pt x="74" y="303"/>
                  <a:pt x="66" y="311"/>
                </a:cubicBezTo>
                <a:close/>
                <a:moveTo>
                  <a:pt x="75" y="53"/>
                </a:moveTo>
                <a:cubicBezTo>
                  <a:pt x="67" y="45"/>
                  <a:pt x="56" y="44"/>
                  <a:pt x="50" y="50"/>
                </a:cubicBezTo>
                <a:cubicBezTo>
                  <a:pt x="43" y="56"/>
                  <a:pt x="45" y="67"/>
                  <a:pt x="52" y="75"/>
                </a:cubicBezTo>
                <a:cubicBezTo>
                  <a:pt x="55" y="77"/>
                  <a:pt x="64" y="87"/>
                  <a:pt x="66" y="89"/>
                </a:cubicBezTo>
                <a:cubicBezTo>
                  <a:pt x="74" y="97"/>
                  <a:pt x="86" y="98"/>
                  <a:pt x="92" y="92"/>
                </a:cubicBezTo>
                <a:cubicBezTo>
                  <a:pt x="98" y="86"/>
                  <a:pt x="97" y="74"/>
                  <a:pt x="89" y="67"/>
                </a:cubicBezTo>
                <a:cubicBezTo>
                  <a:pt x="87" y="64"/>
                  <a:pt x="77" y="55"/>
                  <a:pt x="75" y="53"/>
                </a:cubicBezTo>
                <a:close/>
                <a:moveTo>
                  <a:pt x="310" y="333"/>
                </a:moveTo>
                <a:cubicBezTo>
                  <a:pt x="313" y="335"/>
                  <a:pt x="322" y="345"/>
                  <a:pt x="324" y="347"/>
                </a:cubicBezTo>
                <a:cubicBezTo>
                  <a:pt x="332" y="355"/>
                  <a:pt x="344" y="356"/>
                  <a:pt x="350" y="350"/>
                </a:cubicBezTo>
                <a:cubicBezTo>
                  <a:pt x="356" y="344"/>
                  <a:pt x="355" y="332"/>
                  <a:pt x="347" y="325"/>
                </a:cubicBezTo>
                <a:cubicBezTo>
                  <a:pt x="345" y="322"/>
                  <a:pt x="335" y="313"/>
                  <a:pt x="333" y="311"/>
                </a:cubicBezTo>
                <a:cubicBezTo>
                  <a:pt x="325" y="303"/>
                  <a:pt x="314" y="302"/>
                  <a:pt x="308" y="308"/>
                </a:cubicBezTo>
                <a:cubicBezTo>
                  <a:pt x="301" y="314"/>
                  <a:pt x="303" y="325"/>
                  <a:pt x="310" y="333"/>
                </a:cubicBezTo>
                <a:close/>
              </a:path>
            </a:pathLst>
          </a:custGeom>
          <a:solidFill>
            <a:schemeClr val="accent1"/>
          </a:solidFill>
          <a:ln>
            <a:noFill/>
          </a:ln>
        </p:spPr>
        <p:txBody>
          <a:bodyPr vert="horz" wrap="square" lIns="121880" tIns="60940" rIns="121880" bIns="60940" numCol="1" anchor="t" anchorCtr="0" compatLnSpc="1"/>
          <a:lstStyle/>
          <a:p>
            <a:pPr algn="ctr" defTabSz="1218565">
              <a:defRPr/>
            </a:pPr>
            <a:endParaRPr lang="en-US" sz="2400" kern="0" dirty="0">
              <a:solidFill>
                <a:sysClr val="windowText" lastClr="000000"/>
              </a:solidFill>
              <a:cs typeface="+mn-ea"/>
            </a:endParaRPr>
          </a:p>
        </p:txBody>
      </p:sp>
      <p:grpSp>
        <p:nvGrpSpPr>
          <p:cNvPr id="2" name="组合 1"/>
          <p:cNvGrpSpPr/>
          <p:nvPr/>
        </p:nvGrpSpPr>
        <p:grpSpPr>
          <a:xfrm>
            <a:off x="1012680" y="1268760"/>
            <a:ext cx="9876581" cy="3603542"/>
            <a:chOff x="759144" y="1100889"/>
            <a:chExt cx="7409687" cy="2703491"/>
          </a:xfrm>
        </p:grpSpPr>
        <p:sp>
          <p:nvSpPr>
            <p:cNvPr id="4" name="圆角矩形 3"/>
            <p:cNvSpPr/>
            <p:nvPr/>
          </p:nvSpPr>
          <p:spPr>
            <a:xfrm>
              <a:off x="759144" y="1877581"/>
              <a:ext cx="1451329" cy="1197043"/>
            </a:xfrm>
            <a:prstGeom prst="roundRect">
              <a:avLst>
                <a:gd name="adj" fmla="val 10000"/>
              </a:avLst>
            </a:prstGeom>
            <a:noFill/>
            <a:ln w="25400" cap="flat" cmpd="sng" algn="ctr">
              <a:solidFill>
                <a:schemeClr val="tx2"/>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algn="ctr"/>
              <a:endParaRPr lang="zh-CN" altLang="en-US">
                <a:cs typeface="+mn-ea"/>
              </a:endParaRPr>
            </a:p>
          </p:txBody>
        </p:sp>
        <p:sp>
          <p:nvSpPr>
            <p:cNvPr id="5" name="形状 4"/>
            <p:cNvSpPr/>
            <p:nvPr/>
          </p:nvSpPr>
          <p:spPr>
            <a:xfrm>
              <a:off x="1550746" y="2076455"/>
              <a:ext cx="1727925" cy="1727925"/>
            </a:xfrm>
            <a:prstGeom prst="leftCircularArrow">
              <a:avLst>
                <a:gd name="adj1" fmla="val 3886"/>
                <a:gd name="adj2" fmla="val 486698"/>
                <a:gd name="adj3" fmla="val 2262209"/>
                <a:gd name="adj4" fmla="val 9024489"/>
                <a:gd name="adj5" fmla="val 4534"/>
              </a:avLst>
            </a:prstGeom>
            <a:solidFill>
              <a:schemeClr val="tx2"/>
            </a:solidFill>
            <a:ln>
              <a:noFill/>
            </a:ln>
            <a:effectLst/>
          </p:spPr>
          <p:style>
            <a:lnRef idx="0">
              <a:scrgbClr r="0" g="0" b="0"/>
            </a:lnRef>
            <a:fillRef idx="1">
              <a:scrgbClr r="0" g="0" b="0"/>
            </a:fillRef>
            <a:effectRef idx="0">
              <a:scrgbClr r="0" g="0" b="0"/>
            </a:effectRef>
            <a:fontRef idx="minor">
              <a:schemeClr val="lt1"/>
            </a:fontRef>
          </p:style>
          <p:txBody>
            <a:bodyPr/>
            <a:lstStyle/>
            <a:p>
              <a:pPr algn="ctr"/>
              <a:endParaRPr lang="zh-CN" altLang="en-US">
                <a:cs typeface="+mn-ea"/>
              </a:endParaRPr>
            </a:p>
          </p:txBody>
        </p:sp>
        <p:sp>
          <p:nvSpPr>
            <p:cNvPr id="6" name="任意多边形 5"/>
            <p:cNvSpPr/>
            <p:nvPr/>
          </p:nvSpPr>
          <p:spPr>
            <a:xfrm>
              <a:off x="1081661" y="2818115"/>
              <a:ext cx="1290070" cy="513018"/>
            </a:xfrm>
            <a:custGeom>
              <a:avLst/>
              <a:gdLst>
                <a:gd name="connsiteX0" fmla="*/ 0 w 1290070"/>
                <a:gd name="connsiteY0" fmla="*/ 51302 h 513018"/>
                <a:gd name="connsiteX1" fmla="*/ 51302 w 1290070"/>
                <a:gd name="connsiteY1" fmla="*/ 0 h 513018"/>
                <a:gd name="connsiteX2" fmla="*/ 1238768 w 1290070"/>
                <a:gd name="connsiteY2" fmla="*/ 0 h 513018"/>
                <a:gd name="connsiteX3" fmla="*/ 1290070 w 1290070"/>
                <a:gd name="connsiteY3" fmla="*/ 51302 h 513018"/>
                <a:gd name="connsiteX4" fmla="*/ 1290070 w 1290070"/>
                <a:gd name="connsiteY4" fmla="*/ 461716 h 513018"/>
                <a:gd name="connsiteX5" fmla="*/ 1238768 w 1290070"/>
                <a:gd name="connsiteY5" fmla="*/ 513018 h 513018"/>
                <a:gd name="connsiteX6" fmla="*/ 51302 w 1290070"/>
                <a:gd name="connsiteY6" fmla="*/ 513018 h 513018"/>
                <a:gd name="connsiteX7" fmla="*/ 0 w 1290070"/>
                <a:gd name="connsiteY7" fmla="*/ 461716 h 513018"/>
                <a:gd name="connsiteX8" fmla="*/ 0 w 1290070"/>
                <a:gd name="connsiteY8" fmla="*/ 51302 h 51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070" h="513018">
                  <a:moveTo>
                    <a:pt x="0" y="51302"/>
                  </a:moveTo>
                  <a:cubicBezTo>
                    <a:pt x="0" y="22969"/>
                    <a:pt x="22969" y="0"/>
                    <a:pt x="51302" y="0"/>
                  </a:cubicBezTo>
                  <a:lnTo>
                    <a:pt x="1238768" y="0"/>
                  </a:lnTo>
                  <a:cubicBezTo>
                    <a:pt x="1267101" y="0"/>
                    <a:pt x="1290070" y="22969"/>
                    <a:pt x="1290070" y="51302"/>
                  </a:cubicBezTo>
                  <a:lnTo>
                    <a:pt x="1290070" y="461716"/>
                  </a:lnTo>
                  <a:cubicBezTo>
                    <a:pt x="1290070" y="490049"/>
                    <a:pt x="1267101" y="513018"/>
                    <a:pt x="1238768" y="513018"/>
                  </a:cubicBezTo>
                  <a:lnTo>
                    <a:pt x="51302" y="513018"/>
                  </a:lnTo>
                  <a:cubicBezTo>
                    <a:pt x="22969" y="513018"/>
                    <a:pt x="0" y="490049"/>
                    <a:pt x="0" y="461716"/>
                  </a:cubicBezTo>
                  <a:lnTo>
                    <a:pt x="0" y="51302"/>
                  </a:lnTo>
                  <a:close/>
                </a:path>
              </a:pathLst>
            </a:custGeom>
            <a:solidFill>
              <a:schemeClr val="tx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7886" tIns="30266" rIns="37886" bIns="30266" numCol="1" spcCol="1270" anchor="ctr" anchorCtr="0">
              <a:noAutofit/>
            </a:bodyPr>
            <a:lstStyle/>
            <a:p>
              <a:pPr algn="ctr" defTabSz="710565">
                <a:lnSpc>
                  <a:spcPct val="90000"/>
                </a:lnSpc>
                <a:spcBef>
                  <a:spcPct val="0"/>
                </a:spcBef>
                <a:spcAft>
                  <a:spcPct val="35000"/>
                </a:spcAft>
              </a:pPr>
              <a:r>
                <a:rPr lang="zh-CN" altLang="en-US" sz="1600" dirty="0">
                  <a:solidFill>
                    <a:sysClr val="window" lastClr="FFFFFF"/>
                  </a:solidFill>
                  <a:latin typeface="Calibri" panose="020F0502020204030204"/>
                  <a:cs typeface="+mn-ea"/>
                </a:rPr>
                <a:t>Deficiencies in the work</a:t>
              </a:r>
              <a:endParaRPr lang="en-US" sz="1600" b="1" dirty="0">
                <a:solidFill>
                  <a:sysClr val="window" lastClr="FFFFFF"/>
                </a:solidFill>
                <a:latin typeface="Calibri" panose="020F0502020204030204"/>
                <a:cs typeface="+mn-ea"/>
              </a:endParaRPr>
            </a:p>
          </p:txBody>
        </p:sp>
        <p:sp>
          <p:nvSpPr>
            <p:cNvPr id="7" name="圆角矩形 6"/>
            <p:cNvSpPr/>
            <p:nvPr/>
          </p:nvSpPr>
          <p:spPr>
            <a:xfrm>
              <a:off x="2691510" y="1877581"/>
              <a:ext cx="1451329" cy="1197043"/>
            </a:xfrm>
            <a:prstGeom prst="roundRect">
              <a:avLst>
                <a:gd name="adj" fmla="val 10000"/>
              </a:avLst>
            </a:prstGeom>
            <a:noFill/>
            <a:ln w="25400" cap="flat" cmpd="sng" algn="ctr">
              <a:solidFill>
                <a:schemeClr val="accent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algn="ctr"/>
              <a:endParaRPr lang="zh-CN" altLang="en-US">
                <a:cs typeface="+mn-ea"/>
              </a:endParaRPr>
            </a:p>
          </p:txBody>
        </p:sp>
        <p:sp>
          <p:nvSpPr>
            <p:cNvPr id="21" name="环形箭头 20"/>
            <p:cNvSpPr/>
            <p:nvPr/>
          </p:nvSpPr>
          <p:spPr>
            <a:xfrm>
              <a:off x="3471017" y="1100889"/>
              <a:ext cx="1913373" cy="1913373"/>
            </a:xfrm>
            <a:prstGeom prst="circularArrow">
              <a:avLst>
                <a:gd name="adj1" fmla="val 3510"/>
                <a:gd name="adj2" fmla="val 435572"/>
                <a:gd name="adj3" fmla="val 19388917"/>
                <a:gd name="adj4" fmla="val 12575511"/>
                <a:gd name="adj5" fmla="val 4095"/>
              </a:avLst>
            </a:prstGeom>
            <a:solidFill>
              <a:schemeClr val="accent1"/>
            </a:solidFill>
            <a:ln>
              <a:noFill/>
            </a:ln>
            <a:effectLst/>
          </p:spPr>
          <p:style>
            <a:lnRef idx="0">
              <a:scrgbClr r="0" g="0" b="0"/>
            </a:lnRef>
            <a:fillRef idx="1">
              <a:scrgbClr r="0" g="0" b="0"/>
            </a:fillRef>
            <a:effectRef idx="0">
              <a:scrgbClr r="0" g="0" b="0"/>
            </a:effectRef>
            <a:fontRef idx="minor">
              <a:schemeClr val="lt1"/>
            </a:fontRef>
          </p:style>
          <p:txBody>
            <a:bodyPr/>
            <a:lstStyle/>
            <a:p>
              <a:pPr algn="ctr"/>
              <a:endParaRPr lang="zh-CN" altLang="en-US">
                <a:cs typeface="+mn-ea"/>
              </a:endParaRPr>
            </a:p>
          </p:txBody>
        </p:sp>
        <p:sp>
          <p:nvSpPr>
            <p:cNvPr id="22" name="任意多边形 21"/>
            <p:cNvSpPr/>
            <p:nvPr/>
          </p:nvSpPr>
          <p:spPr>
            <a:xfrm>
              <a:off x="3014028" y="1621072"/>
              <a:ext cx="1290070" cy="513018"/>
            </a:xfrm>
            <a:custGeom>
              <a:avLst/>
              <a:gdLst>
                <a:gd name="connsiteX0" fmla="*/ 0 w 1290070"/>
                <a:gd name="connsiteY0" fmla="*/ 51302 h 513018"/>
                <a:gd name="connsiteX1" fmla="*/ 51302 w 1290070"/>
                <a:gd name="connsiteY1" fmla="*/ 0 h 513018"/>
                <a:gd name="connsiteX2" fmla="*/ 1238768 w 1290070"/>
                <a:gd name="connsiteY2" fmla="*/ 0 h 513018"/>
                <a:gd name="connsiteX3" fmla="*/ 1290070 w 1290070"/>
                <a:gd name="connsiteY3" fmla="*/ 51302 h 513018"/>
                <a:gd name="connsiteX4" fmla="*/ 1290070 w 1290070"/>
                <a:gd name="connsiteY4" fmla="*/ 461716 h 513018"/>
                <a:gd name="connsiteX5" fmla="*/ 1238768 w 1290070"/>
                <a:gd name="connsiteY5" fmla="*/ 513018 h 513018"/>
                <a:gd name="connsiteX6" fmla="*/ 51302 w 1290070"/>
                <a:gd name="connsiteY6" fmla="*/ 513018 h 513018"/>
                <a:gd name="connsiteX7" fmla="*/ 0 w 1290070"/>
                <a:gd name="connsiteY7" fmla="*/ 461716 h 513018"/>
                <a:gd name="connsiteX8" fmla="*/ 0 w 1290070"/>
                <a:gd name="connsiteY8" fmla="*/ 51302 h 51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070" h="513018">
                  <a:moveTo>
                    <a:pt x="0" y="51302"/>
                  </a:moveTo>
                  <a:cubicBezTo>
                    <a:pt x="0" y="22969"/>
                    <a:pt x="22969" y="0"/>
                    <a:pt x="51302" y="0"/>
                  </a:cubicBezTo>
                  <a:lnTo>
                    <a:pt x="1238768" y="0"/>
                  </a:lnTo>
                  <a:cubicBezTo>
                    <a:pt x="1267101" y="0"/>
                    <a:pt x="1290070" y="22969"/>
                    <a:pt x="1290070" y="51302"/>
                  </a:cubicBezTo>
                  <a:lnTo>
                    <a:pt x="1290070" y="461716"/>
                  </a:lnTo>
                  <a:cubicBezTo>
                    <a:pt x="1290070" y="490049"/>
                    <a:pt x="1267101" y="513018"/>
                    <a:pt x="1238768" y="513018"/>
                  </a:cubicBezTo>
                  <a:lnTo>
                    <a:pt x="51302" y="513018"/>
                  </a:lnTo>
                  <a:cubicBezTo>
                    <a:pt x="22969" y="513018"/>
                    <a:pt x="0" y="490049"/>
                    <a:pt x="0" y="461716"/>
                  </a:cubicBezTo>
                  <a:lnTo>
                    <a:pt x="0" y="51302"/>
                  </a:lnTo>
                  <a:close/>
                </a:path>
              </a:pathLst>
            </a:custGeom>
            <a:solidFill>
              <a:schemeClr val="accent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7886" tIns="30266" rIns="37886" bIns="30266" numCol="1" spcCol="1270" anchor="ctr" anchorCtr="0">
              <a:noAutofit/>
            </a:bodyPr>
            <a:lstStyle/>
            <a:p>
              <a:pPr algn="ctr" defTabSz="710565">
                <a:lnSpc>
                  <a:spcPct val="90000"/>
                </a:lnSpc>
                <a:spcAft>
                  <a:spcPct val="35000"/>
                </a:spcAft>
              </a:pPr>
              <a:r>
                <a:rPr lang="zh-CN" altLang="en-US" sz="1600" dirty="0">
                  <a:solidFill>
                    <a:sysClr val="window" lastClr="FFFFFF"/>
                  </a:solidFill>
                  <a:latin typeface="Calibri" panose="020F0502020204030204"/>
                  <a:cs typeface="+mn-ea"/>
                </a:rPr>
                <a:t>Deficiencies in the work</a:t>
              </a:r>
              <a:endParaRPr lang="en-US" altLang="zh-CN" sz="1600" dirty="0">
                <a:solidFill>
                  <a:sysClr val="window" lastClr="FFFFFF"/>
                </a:solidFill>
                <a:latin typeface="Calibri" panose="020F0502020204030204"/>
                <a:cs typeface="+mn-ea"/>
              </a:endParaRPr>
            </a:p>
          </p:txBody>
        </p:sp>
        <p:sp>
          <p:nvSpPr>
            <p:cNvPr id="23" name="圆角矩形 22"/>
            <p:cNvSpPr/>
            <p:nvPr/>
          </p:nvSpPr>
          <p:spPr>
            <a:xfrm>
              <a:off x="4623877" y="1877581"/>
              <a:ext cx="1451329" cy="1197043"/>
            </a:xfrm>
            <a:prstGeom prst="roundRect">
              <a:avLst>
                <a:gd name="adj" fmla="val 10000"/>
              </a:avLst>
            </a:prstGeom>
            <a:noFill/>
            <a:ln w="25400" cap="flat" cmpd="sng" algn="ctr">
              <a:solidFill>
                <a:schemeClr val="tx2"/>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algn="ctr"/>
              <a:endParaRPr lang="zh-CN" altLang="en-US">
                <a:cs typeface="+mn-ea"/>
              </a:endParaRPr>
            </a:p>
          </p:txBody>
        </p:sp>
        <p:sp>
          <p:nvSpPr>
            <p:cNvPr id="24" name="形状 23"/>
            <p:cNvSpPr/>
            <p:nvPr/>
          </p:nvSpPr>
          <p:spPr>
            <a:xfrm>
              <a:off x="5415478" y="2076455"/>
              <a:ext cx="1727925" cy="1727925"/>
            </a:xfrm>
            <a:prstGeom prst="leftCircularArrow">
              <a:avLst>
                <a:gd name="adj1" fmla="val 3886"/>
                <a:gd name="adj2" fmla="val 486698"/>
                <a:gd name="adj3" fmla="val 2262209"/>
                <a:gd name="adj4" fmla="val 9024489"/>
                <a:gd name="adj5" fmla="val 4534"/>
              </a:avLst>
            </a:prstGeom>
            <a:solidFill>
              <a:schemeClr val="tx2"/>
            </a:solidFill>
            <a:ln>
              <a:noFill/>
            </a:ln>
            <a:effectLst/>
          </p:spPr>
          <p:style>
            <a:lnRef idx="0">
              <a:scrgbClr r="0" g="0" b="0"/>
            </a:lnRef>
            <a:fillRef idx="1">
              <a:scrgbClr r="0" g="0" b="0"/>
            </a:fillRef>
            <a:effectRef idx="0">
              <a:scrgbClr r="0" g="0" b="0"/>
            </a:effectRef>
            <a:fontRef idx="minor">
              <a:schemeClr val="lt1"/>
            </a:fontRef>
          </p:style>
          <p:txBody>
            <a:bodyPr/>
            <a:lstStyle/>
            <a:p>
              <a:pPr algn="ctr"/>
              <a:endParaRPr lang="zh-CN" altLang="en-US">
                <a:cs typeface="+mn-ea"/>
              </a:endParaRPr>
            </a:p>
          </p:txBody>
        </p:sp>
        <p:sp>
          <p:nvSpPr>
            <p:cNvPr id="25" name="任意多边形 24"/>
            <p:cNvSpPr/>
            <p:nvPr/>
          </p:nvSpPr>
          <p:spPr>
            <a:xfrm>
              <a:off x="4946394" y="2818115"/>
              <a:ext cx="1290070" cy="513018"/>
            </a:xfrm>
            <a:custGeom>
              <a:avLst/>
              <a:gdLst>
                <a:gd name="connsiteX0" fmla="*/ 0 w 1290070"/>
                <a:gd name="connsiteY0" fmla="*/ 51302 h 513018"/>
                <a:gd name="connsiteX1" fmla="*/ 51302 w 1290070"/>
                <a:gd name="connsiteY1" fmla="*/ 0 h 513018"/>
                <a:gd name="connsiteX2" fmla="*/ 1238768 w 1290070"/>
                <a:gd name="connsiteY2" fmla="*/ 0 h 513018"/>
                <a:gd name="connsiteX3" fmla="*/ 1290070 w 1290070"/>
                <a:gd name="connsiteY3" fmla="*/ 51302 h 513018"/>
                <a:gd name="connsiteX4" fmla="*/ 1290070 w 1290070"/>
                <a:gd name="connsiteY4" fmla="*/ 461716 h 513018"/>
                <a:gd name="connsiteX5" fmla="*/ 1238768 w 1290070"/>
                <a:gd name="connsiteY5" fmla="*/ 513018 h 513018"/>
                <a:gd name="connsiteX6" fmla="*/ 51302 w 1290070"/>
                <a:gd name="connsiteY6" fmla="*/ 513018 h 513018"/>
                <a:gd name="connsiteX7" fmla="*/ 0 w 1290070"/>
                <a:gd name="connsiteY7" fmla="*/ 461716 h 513018"/>
                <a:gd name="connsiteX8" fmla="*/ 0 w 1290070"/>
                <a:gd name="connsiteY8" fmla="*/ 51302 h 51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070" h="513018">
                  <a:moveTo>
                    <a:pt x="0" y="51302"/>
                  </a:moveTo>
                  <a:cubicBezTo>
                    <a:pt x="0" y="22969"/>
                    <a:pt x="22969" y="0"/>
                    <a:pt x="51302" y="0"/>
                  </a:cubicBezTo>
                  <a:lnTo>
                    <a:pt x="1238768" y="0"/>
                  </a:lnTo>
                  <a:cubicBezTo>
                    <a:pt x="1267101" y="0"/>
                    <a:pt x="1290070" y="22969"/>
                    <a:pt x="1290070" y="51302"/>
                  </a:cubicBezTo>
                  <a:lnTo>
                    <a:pt x="1290070" y="461716"/>
                  </a:lnTo>
                  <a:cubicBezTo>
                    <a:pt x="1290070" y="490049"/>
                    <a:pt x="1267101" y="513018"/>
                    <a:pt x="1238768" y="513018"/>
                  </a:cubicBezTo>
                  <a:lnTo>
                    <a:pt x="51302" y="513018"/>
                  </a:lnTo>
                  <a:cubicBezTo>
                    <a:pt x="22969" y="513018"/>
                    <a:pt x="0" y="490049"/>
                    <a:pt x="0" y="461716"/>
                  </a:cubicBezTo>
                  <a:lnTo>
                    <a:pt x="0" y="51302"/>
                  </a:lnTo>
                  <a:close/>
                </a:path>
              </a:pathLst>
            </a:custGeom>
            <a:solidFill>
              <a:schemeClr val="tx2"/>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7886" tIns="30266" rIns="37886" bIns="30266" numCol="1" spcCol="1270" anchor="ctr" anchorCtr="0">
              <a:noAutofit/>
            </a:bodyPr>
            <a:lstStyle/>
            <a:p>
              <a:pPr algn="ctr" defTabSz="710565">
                <a:lnSpc>
                  <a:spcPct val="90000"/>
                </a:lnSpc>
                <a:spcAft>
                  <a:spcPct val="35000"/>
                </a:spcAft>
              </a:pPr>
              <a:r>
                <a:rPr lang="zh-CN" altLang="en-US" sz="1600" dirty="0">
                  <a:solidFill>
                    <a:sysClr val="window" lastClr="FFFFFF"/>
                  </a:solidFill>
                  <a:latin typeface="Calibri" panose="020F0502020204030204"/>
                  <a:cs typeface="+mn-ea"/>
                </a:rPr>
                <a:t>Deficiencies in the work</a:t>
              </a:r>
              <a:endParaRPr lang="en-US" altLang="zh-CN" sz="1600" dirty="0">
                <a:solidFill>
                  <a:sysClr val="window" lastClr="FFFFFF"/>
                </a:solidFill>
                <a:latin typeface="Calibri" panose="020F0502020204030204"/>
                <a:cs typeface="+mn-ea"/>
              </a:endParaRPr>
            </a:p>
          </p:txBody>
        </p:sp>
        <p:sp>
          <p:nvSpPr>
            <p:cNvPr id="26" name="圆角矩形 25"/>
            <p:cNvSpPr/>
            <p:nvPr/>
          </p:nvSpPr>
          <p:spPr>
            <a:xfrm>
              <a:off x="6556243" y="1877581"/>
              <a:ext cx="1451329" cy="1197043"/>
            </a:xfrm>
            <a:prstGeom prst="roundRect">
              <a:avLst>
                <a:gd name="adj" fmla="val 10000"/>
              </a:avLst>
            </a:prstGeom>
            <a:noFill/>
            <a:ln w="25400" cap="flat" cmpd="sng" algn="ctr">
              <a:solidFill>
                <a:schemeClr val="accent1"/>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algn="ctr"/>
              <a:endParaRPr lang="zh-CN" altLang="en-US">
                <a:cs typeface="+mn-ea"/>
              </a:endParaRPr>
            </a:p>
          </p:txBody>
        </p:sp>
        <p:sp>
          <p:nvSpPr>
            <p:cNvPr id="27" name="任意多边形 26"/>
            <p:cNvSpPr/>
            <p:nvPr/>
          </p:nvSpPr>
          <p:spPr>
            <a:xfrm>
              <a:off x="6878761" y="1621072"/>
              <a:ext cx="1290070" cy="513018"/>
            </a:xfrm>
            <a:custGeom>
              <a:avLst/>
              <a:gdLst>
                <a:gd name="connsiteX0" fmla="*/ 0 w 1290070"/>
                <a:gd name="connsiteY0" fmla="*/ 51302 h 513018"/>
                <a:gd name="connsiteX1" fmla="*/ 51302 w 1290070"/>
                <a:gd name="connsiteY1" fmla="*/ 0 h 513018"/>
                <a:gd name="connsiteX2" fmla="*/ 1238768 w 1290070"/>
                <a:gd name="connsiteY2" fmla="*/ 0 h 513018"/>
                <a:gd name="connsiteX3" fmla="*/ 1290070 w 1290070"/>
                <a:gd name="connsiteY3" fmla="*/ 51302 h 513018"/>
                <a:gd name="connsiteX4" fmla="*/ 1290070 w 1290070"/>
                <a:gd name="connsiteY4" fmla="*/ 461716 h 513018"/>
                <a:gd name="connsiteX5" fmla="*/ 1238768 w 1290070"/>
                <a:gd name="connsiteY5" fmla="*/ 513018 h 513018"/>
                <a:gd name="connsiteX6" fmla="*/ 51302 w 1290070"/>
                <a:gd name="connsiteY6" fmla="*/ 513018 h 513018"/>
                <a:gd name="connsiteX7" fmla="*/ 0 w 1290070"/>
                <a:gd name="connsiteY7" fmla="*/ 461716 h 513018"/>
                <a:gd name="connsiteX8" fmla="*/ 0 w 1290070"/>
                <a:gd name="connsiteY8" fmla="*/ 51302 h 51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070" h="513018">
                  <a:moveTo>
                    <a:pt x="0" y="51302"/>
                  </a:moveTo>
                  <a:cubicBezTo>
                    <a:pt x="0" y="22969"/>
                    <a:pt x="22969" y="0"/>
                    <a:pt x="51302" y="0"/>
                  </a:cubicBezTo>
                  <a:lnTo>
                    <a:pt x="1238768" y="0"/>
                  </a:lnTo>
                  <a:cubicBezTo>
                    <a:pt x="1267101" y="0"/>
                    <a:pt x="1290070" y="22969"/>
                    <a:pt x="1290070" y="51302"/>
                  </a:cubicBezTo>
                  <a:lnTo>
                    <a:pt x="1290070" y="461716"/>
                  </a:lnTo>
                  <a:cubicBezTo>
                    <a:pt x="1290070" y="490049"/>
                    <a:pt x="1267101" y="513018"/>
                    <a:pt x="1238768" y="513018"/>
                  </a:cubicBezTo>
                  <a:lnTo>
                    <a:pt x="51302" y="513018"/>
                  </a:lnTo>
                  <a:cubicBezTo>
                    <a:pt x="22969" y="513018"/>
                    <a:pt x="0" y="490049"/>
                    <a:pt x="0" y="461716"/>
                  </a:cubicBezTo>
                  <a:lnTo>
                    <a:pt x="0" y="51302"/>
                  </a:lnTo>
                  <a:close/>
                </a:path>
              </a:pathLst>
            </a:custGeom>
            <a:solidFill>
              <a:schemeClr val="accent1"/>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7886" tIns="30266" rIns="37886" bIns="30266" numCol="1" spcCol="1270" anchor="ctr" anchorCtr="0">
              <a:noAutofit/>
            </a:bodyPr>
            <a:lstStyle/>
            <a:p>
              <a:pPr algn="ctr" defTabSz="710565">
                <a:lnSpc>
                  <a:spcPct val="90000"/>
                </a:lnSpc>
                <a:spcAft>
                  <a:spcPct val="35000"/>
                </a:spcAft>
              </a:pPr>
              <a:r>
                <a:rPr lang="zh-CN" altLang="en-US" sz="1600" dirty="0">
                  <a:solidFill>
                    <a:sysClr val="window" lastClr="FFFFFF"/>
                  </a:solidFill>
                  <a:latin typeface="Calibri" panose="020F0502020204030204"/>
                  <a:cs typeface="+mn-ea"/>
                </a:rPr>
                <a:t>Deficiencies in the work</a:t>
              </a:r>
              <a:endParaRPr lang="en-US" altLang="zh-CN" sz="1600" dirty="0">
                <a:solidFill>
                  <a:sysClr val="window" lastClr="FFFFFF"/>
                </a:solidFill>
                <a:latin typeface="Calibri" panose="020F0502020204030204"/>
                <a:cs typeface="+mn-ea"/>
              </a:endParaRPr>
            </a:p>
          </p:txBody>
        </p:sp>
      </p:grpSp>
      <p:sp>
        <p:nvSpPr>
          <p:cNvPr id="11" name="Freeform 21"/>
          <p:cNvSpPr>
            <a:spLocks noEditPoints="1"/>
          </p:cNvSpPr>
          <p:nvPr/>
        </p:nvSpPr>
        <p:spPr bwMode="auto">
          <a:xfrm>
            <a:off x="6671913" y="2564877"/>
            <a:ext cx="831546" cy="834164"/>
          </a:xfrm>
          <a:custGeom>
            <a:avLst/>
            <a:gdLst>
              <a:gd name="T0" fmla="*/ 390 w 403"/>
              <a:gd name="T1" fmla="*/ 150 h 404"/>
              <a:gd name="T2" fmla="*/ 241 w 403"/>
              <a:gd name="T3" fmla="*/ 110 h 404"/>
              <a:gd name="T4" fmla="*/ 215 w 403"/>
              <a:gd name="T5" fmla="*/ 13 h 404"/>
              <a:gd name="T6" fmla="*/ 195 w 403"/>
              <a:gd name="T7" fmla="*/ 2 h 404"/>
              <a:gd name="T8" fmla="*/ 14 w 403"/>
              <a:gd name="T9" fmla="*/ 51 h 404"/>
              <a:gd name="T10" fmla="*/ 2 w 403"/>
              <a:gd name="T11" fmla="*/ 70 h 404"/>
              <a:gd name="T12" fmla="*/ 67 w 403"/>
              <a:gd name="T13" fmla="*/ 311 h 404"/>
              <a:gd name="T14" fmla="*/ 86 w 403"/>
              <a:gd name="T15" fmla="*/ 322 h 404"/>
              <a:gd name="T16" fmla="*/ 159 w 403"/>
              <a:gd name="T17" fmla="*/ 302 h 404"/>
              <a:gd name="T18" fmla="*/ 149 w 403"/>
              <a:gd name="T19" fmla="*/ 339 h 404"/>
              <a:gd name="T20" fmla="*/ 160 w 403"/>
              <a:gd name="T21" fmla="*/ 358 h 404"/>
              <a:gd name="T22" fmla="*/ 322 w 403"/>
              <a:gd name="T23" fmla="*/ 401 h 404"/>
              <a:gd name="T24" fmla="*/ 342 w 403"/>
              <a:gd name="T25" fmla="*/ 391 h 404"/>
              <a:gd name="T26" fmla="*/ 401 w 403"/>
              <a:gd name="T27" fmla="*/ 169 h 404"/>
              <a:gd name="T28" fmla="*/ 390 w 403"/>
              <a:gd name="T29" fmla="*/ 150 h 404"/>
              <a:gd name="T30" fmla="*/ 34 w 403"/>
              <a:gd name="T31" fmla="*/ 75 h 404"/>
              <a:gd name="T32" fmla="*/ 191 w 403"/>
              <a:gd name="T33" fmla="*/ 33 h 404"/>
              <a:gd name="T34" fmla="*/ 249 w 403"/>
              <a:gd name="T35" fmla="*/ 249 h 404"/>
              <a:gd name="T36" fmla="*/ 92 w 403"/>
              <a:gd name="T37" fmla="*/ 291 h 404"/>
              <a:gd name="T38" fmla="*/ 34 w 403"/>
              <a:gd name="T39" fmla="*/ 75 h 404"/>
              <a:gd name="T40" fmla="*/ 315 w 403"/>
              <a:gd name="T41" fmla="*/ 371 h 404"/>
              <a:gd name="T42" fmla="*/ 179 w 403"/>
              <a:gd name="T43" fmla="*/ 334 h 404"/>
              <a:gd name="T44" fmla="*/ 190 w 403"/>
              <a:gd name="T45" fmla="*/ 294 h 404"/>
              <a:gd name="T46" fmla="*/ 268 w 403"/>
              <a:gd name="T47" fmla="*/ 273 h 404"/>
              <a:gd name="T48" fmla="*/ 279 w 403"/>
              <a:gd name="T49" fmla="*/ 254 h 404"/>
              <a:gd name="T50" fmla="*/ 249 w 403"/>
              <a:gd name="T51" fmla="*/ 142 h 404"/>
              <a:gd name="T52" fmla="*/ 368 w 403"/>
              <a:gd name="T53" fmla="*/ 174 h 404"/>
              <a:gd name="T54" fmla="*/ 315 w 403"/>
              <a:gd name="T55" fmla="*/ 37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solidFill>
            <a:schemeClr val="tx2"/>
          </a:solidFill>
          <a:ln>
            <a:noFill/>
          </a:ln>
        </p:spPr>
        <p:txBody>
          <a:bodyPr vert="horz" wrap="square" lIns="121880" tIns="60940" rIns="121880" bIns="60940" numCol="1" anchor="t" anchorCtr="0" compatLnSpc="1"/>
          <a:lstStyle/>
          <a:p>
            <a:pPr algn="ctr" defTabSz="1218565">
              <a:defRPr/>
            </a:pPr>
            <a:endParaRPr lang="en-US" sz="2400" kern="0" dirty="0">
              <a:solidFill>
                <a:sysClr val="windowText" lastClr="000000"/>
              </a:solidFill>
              <a:cs typeface="+mn-ea"/>
            </a:endParaRPr>
          </a:p>
        </p:txBody>
      </p:sp>
      <p:sp>
        <p:nvSpPr>
          <p:cNvPr id="13" name="Freeform 26"/>
          <p:cNvSpPr/>
          <p:nvPr/>
        </p:nvSpPr>
        <p:spPr bwMode="auto">
          <a:xfrm>
            <a:off x="9454296" y="2784135"/>
            <a:ext cx="684533" cy="709922"/>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accent1"/>
          </a:solidFill>
          <a:ln>
            <a:noFill/>
          </a:ln>
        </p:spPr>
        <p:txBody>
          <a:bodyPr vert="horz" wrap="square" lIns="121880" tIns="60940" rIns="121880" bIns="60940" numCol="1" anchor="t" anchorCtr="0" compatLnSpc="1"/>
          <a:lstStyle/>
          <a:p>
            <a:pPr algn="ctr" defTabSz="1218565">
              <a:defRPr/>
            </a:pPr>
            <a:endParaRPr lang="en-US" sz="2400" kern="0" dirty="0">
              <a:solidFill>
                <a:sysClr val="windowText" lastClr="000000"/>
              </a:solidFill>
              <a:cs typeface="+mn-ea"/>
            </a:endParaRPr>
          </a:p>
        </p:txBody>
      </p:sp>
      <p:sp>
        <p:nvSpPr>
          <p:cNvPr id="28" name="矩形 27"/>
          <p:cNvSpPr/>
          <p:nvPr/>
        </p:nvSpPr>
        <p:spPr>
          <a:xfrm>
            <a:off x="1119114" y="4957029"/>
            <a:ext cx="10048301" cy="512151"/>
          </a:xfrm>
          <a:prstGeom prst="rect">
            <a:avLst/>
          </a:prstGeom>
        </p:spPr>
        <p:txBody>
          <a:bodyPr wrap="square" lIns="121880" tIns="60940" rIns="121880" bIns="60940">
            <a:spAutoFit/>
          </a:bodyPr>
          <a:lstStyle/>
          <a:p>
            <a:pPr algn="ctr">
              <a:lnSpc>
                <a:spcPct val="120000"/>
              </a:lnSpc>
              <a:defRPr/>
            </a:pPr>
            <a:r>
              <a:rPr lang="zh-CN" altLang="en-US" sz="1100" kern="0" dirty="0">
                <a:solidFill>
                  <a:srgbClr val="7F7F7F"/>
                </a:solidFill>
                <a:latin typeface="+mn-ea"/>
                <a:cs typeface="+mn-ea"/>
                <a:sym typeface="方正兰亭黑_GBK" pitchFamily="2" charset="-122"/>
              </a:rPr>
              <a:t>A comprehensive description of the above chart is entered here, and a comprehensive description of the above chart is entered here</a:t>
            </a:r>
          </a:p>
          <a:p>
            <a:pPr algn="ctr">
              <a:lnSpc>
                <a:spcPct val="120000"/>
              </a:lnSpc>
              <a:defRPr/>
            </a:pPr>
            <a:endParaRPr lang="zh-CN" altLang="en-US" sz="1100" kern="0" dirty="0">
              <a:solidFill>
                <a:srgbClr val="7F7F7F"/>
              </a:solidFill>
              <a:latin typeface="+mn-ea"/>
              <a:cs typeface="+mn-ea"/>
              <a:sym typeface="方正兰亭黑_GBK" pitchFamily="2" charset="-122"/>
            </a:endParaRPr>
          </a:p>
        </p:txBody>
      </p:sp>
      <p:sp>
        <p:nvSpPr>
          <p:cNvPr id="3" name="标题 2"/>
          <p:cNvSpPr>
            <a:spLocks noGrp="1"/>
          </p:cNvSpPr>
          <p:nvPr>
            <p:ph type="title"/>
          </p:nvPr>
        </p:nvSpPr>
        <p:spPr/>
        <p:txBody>
          <a:bodyPr>
            <a:normAutofit/>
          </a:bodyPr>
          <a:lstStyle/>
          <a:p>
            <a:r>
              <a:rPr lang="zh-CN" altLang="en-US" dirty="0">
                <a:cs typeface="+mn-ea"/>
              </a:rPr>
              <a:t>Title bar Text</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50"/>
          <p:cNvSpPr>
            <a:spLocks noChangeArrowheads="1"/>
          </p:cNvSpPr>
          <p:nvPr/>
        </p:nvSpPr>
        <p:spPr bwMode="auto">
          <a:xfrm>
            <a:off x="1359518" y="2683835"/>
            <a:ext cx="3009508"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22" tIns="45712" rIns="91422" bIns="45712">
            <a:spAutoFit/>
          </a:bodyPr>
          <a:lstStyle/>
          <a:p>
            <a:pPr algn="ctr" defTabSz="1218565">
              <a:defRPr/>
            </a:pPr>
            <a:r>
              <a:rPr lang="zh-CN" altLang="en-US" sz="1600" kern="0" dirty="0">
                <a:solidFill>
                  <a:srgbClr val="7F7F7F"/>
                </a:solidFill>
                <a:latin typeface="+mn-ea"/>
                <a:cs typeface="+mn-ea"/>
              </a:rPr>
              <a:t>In the work</a:t>
            </a:r>
            <a:endParaRPr lang="en-US" altLang="zh-CN" sz="1600" kern="0" dirty="0">
              <a:solidFill>
                <a:srgbClr val="7F7F7F"/>
              </a:solidFill>
              <a:latin typeface="+mn-ea"/>
              <a:cs typeface="+mn-ea"/>
            </a:endParaRPr>
          </a:p>
          <a:p>
            <a:pPr algn="ctr" defTabSz="1218565">
              <a:defRPr/>
            </a:pPr>
            <a:r>
              <a:rPr lang="zh-CN" altLang="en-US" sz="1600" kern="0" dirty="0">
                <a:solidFill>
                  <a:srgbClr val="7F7F7F"/>
                </a:solidFill>
                <a:latin typeface="+mn-ea"/>
                <a:cs typeface="+mn-ea"/>
              </a:rPr>
              <a:t>The shortcomings</a:t>
            </a:r>
          </a:p>
        </p:txBody>
      </p:sp>
      <p:sp>
        <p:nvSpPr>
          <p:cNvPr id="24" name="矩形 17"/>
          <p:cNvSpPr>
            <a:spLocks noChangeArrowheads="1"/>
          </p:cNvSpPr>
          <p:nvPr/>
        </p:nvSpPr>
        <p:spPr bwMode="auto">
          <a:xfrm>
            <a:off x="1815072" y="4435476"/>
            <a:ext cx="2139671" cy="51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22" tIns="45712" rIns="91422" bIns="45712">
            <a:spAutoFit/>
          </a:bodyPr>
          <a:lstStyle/>
          <a:p>
            <a:pPr algn="ctr" defTabSz="1218565">
              <a:lnSpc>
                <a:spcPct val="120000"/>
              </a:lnSpc>
              <a:defRPr/>
            </a:pPr>
            <a:r>
              <a:rPr lang="zh-CN" altLang="en-US" sz="1200" kern="0" dirty="0">
                <a:solidFill>
                  <a:srgbClr val="7F7F7F"/>
                </a:solidFill>
                <a:latin typeface="+mn-ea"/>
                <a:cs typeface="+mn-ea"/>
                <a:sym typeface="方正兰亭黑_GBK" pitchFamily="2" charset="-122"/>
              </a:rPr>
              <a:t>The comprehensive analysis instructions for entering the above images are entered here.</a:t>
            </a:r>
            <a:endParaRPr lang="zh-CN" altLang="en-US" kern="0" dirty="0">
              <a:solidFill>
                <a:srgbClr val="7F7F7F"/>
              </a:solidFill>
              <a:cs typeface="+mn-ea"/>
            </a:endParaRPr>
          </a:p>
        </p:txBody>
      </p:sp>
      <p:sp>
        <p:nvSpPr>
          <p:cNvPr id="25" name="矩形 59"/>
          <p:cNvSpPr>
            <a:spLocks noChangeArrowheads="1"/>
          </p:cNvSpPr>
          <p:nvPr/>
        </p:nvSpPr>
        <p:spPr bwMode="auto">
          <a:xfrm>
            <a:off x="4591248" y="2683835"/>
            <a:ext cx="3009508"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22" tIns="45712" rIns="91422" bIns="45712">
            <a:spAutoFit/>
          </a:bodyPr>
          <a:lstStyle/>
          <a:p>
            <a:pPr algn="ctr">
              <a:defRPr/>
            </a:pPr>
            <a:r>
              <a:rPr lang="zh-CN" altLang="en-US" sz="1600" kern="0" dirty="0">
                <a:solidFill>
                  <a:srgbClr val="7F7F7F"/>
                </a:solidFill>
                <a:latin typeface="+mn-ea"/>
                <a:cs typeface="+mn-ea"/>
              </a:rPr>
              <a:t>In the work</a:t>
            </a:r>
            <a:endParaRPr lang="en-US" altLang="zh-CN" sz="1600" kern="0" dirty="0">
              <a:solidFill>
                <a:srgbClr val="7F7F7F"/>
              </a:solidFill>
              <a:latin typeface="+mn-ea"/>
              <a:cs typeface="+mn-ea"/>
            </a:endParaRPr>
          </a:p>
          <a:p>
            <a:pPr algn="ctr">
              <a:defRPr/>
            </a:pPr>
            <a:r>
              <a:rPr lang="zh-CN" altLang="en-US" sz="1600" kern="0" dirty="0">
                <a:solidFill>
                  <a:srgbClr val="7F7F7F"/>
                </a:solidFill>
                <a:latin typeface="+mn-ea"/>
                <a:cs typeface="+mn-ea"/>
              </a:rPr>
              <a:t>The shortcomings</a:t>
            </a:r>
          </a:p>
        </p:txBody>
      </p:sp>
      <p:sp>
        <p:nvSpPr>
          <p:cNvPr id="26" name="矩形 62"/>
          <p:cNvSpPr>
            <a:spLocks noChangeArrowheads="1"/>
          </p:cNvSpPr>
          <p:nvPr/>
        </p:nvSpPr>
        <p:spPr bwMode="auto">
          <a:xfrm>
            <a:off x="7822976" y="2683835"/>
            <a:ext cx="3009508" cy="584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22" tIns="45712" rIns="91422" bIns="45712">
            <a:spAutoFit/>
          </a:bodyPr>
          <a:lstStyle/>
          <a:p>
            <a:pPr algn="ctr">
              <a:defRPr/>
            </a:pPr>
            <a:r>
              <a:rPr lang="zh-CN" altLang="en-US" sz="1600" kern="0" dirty="0">
                <a:solidFill>
                  <a:srgbClr val="7F7F7F"/>
                </a:solidFill>
                <a:latin typeface="+mn-ea"/>
                <a:cs typeface="+mn-ea"/>
              </a:rPr>
              <a:t>In the work</a:t>
            </a:r>
            <a:endParaRPr lang="en-US" altLang="zh-CN" sz="1600" kern="0" dirty="0">
              <a:solidFill>
                <a:srgbClr val="7F7F7F"/>
              </a:solidFill>
              <a:latin typeface="+mn-ea"/>
              <a:cs typeface="+mn-ea"/>
            </a:endParaRPr>
          </a:p>
          <a:p>
            <a:pPr algn="ctr">
              <a:defRPr/>
            </a:pPr>
            <a:r>
              <a:rPr lang="zh-CN" altLang="en-US" sz="1600" kern="0" dirty="0">
                <a:solidFill>
                  <a:srgbClr val="7F7F7F"/>
                </a:solidFill>
                <a:latin typeface="+mn-ea"/>
                <a:cs typeface="+mn-ea"/>
              </a:rPr>
              <a:t>The shortcomings</a:t>
            </a:r>
          </a:p>
        </p:txBody>
      </p:sp>
      <p:sp>
        <p:nvSpPr>
          <p:cNvPr id="27" name="矩形 17"/>
          <p:cNvSpPr>
            <a:spLocks noChangeArrowheads="1"/>
          </p:cNvSpPr>
          <p:nvPr/>
        </p:nvSpPr>
        <p:spPr bwMode="auto">
          <a:xfrm>
            <a:off x="5016643" y="4435476"/>
            <a:ext cx="2158719" cy="51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22" tIns="45712" rIns="91422" bIns="45712">
            <a:spAutoFit/>
          </a:bodyPr>
          <a:lstStyle/>
          <a:p>
            <a:pPr algn="ctr" defTabSz="1218565">
              <a:lnSpc>
                <a:spcPct val="120000"/>
              </a:lnSpc>
              <a:defRPr/>
            </a:pPr>
            <a:r>
              <a:rPr lang="zh-CN" altLang="en-US" sz="1200" kern="0" dirty="0">
                <a:solidFill>
                  <a:srgbClr val="7F7F7F"/>
                </a:solidFill>
                <a:latin typeface="+mn-ea"/>
                <a:cs typeface="+mn-ea"/>
                <a:sym typeface="方正兰亭黑_GBK" pitchFamily="2" charset="-122"/>
              </a:rPr>
              <a:t>The comprehensive analysis instructions for entering the above images are entered here.</a:t>
            </a:r>
            <a:endParaRPr lang="zh-CN" altLang="en-US" kern="0" dirty="0">
              <a:solidFill>
                <a:srgbClr val="7F7F7F"/>
              </a:solidFill>
              <a:cs typeface="+mn-ea"/>
            </a:endParaRPr>
          </a:p>
        </p:txBody>
      </p:sp>
      <p:sp>
        <p:nvSpPr>
          <p:cNvPr id="28" name="矩形 17"/>
          <p:cNvSpPr>
            <a:spLocks noChangeArrowheads="1"/>
          </p:cNvSpPr>
          <p:nvPr/>
        </p:nvSpPr>
        <p:spPr bwMode="auto">
          <a:xfrm>
            <a:off x="8181704" y="4435476"/>
            <a:ext cx="2255544" cy="51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22" tIns="45712" rIns="91422" bIns="45712">
            <a:spAutoFit/>
          </a:bodyPr>
          <a:lstStyle/>
          <a:p>
            <a:pPr algn="ctr" defTabSz="1218565">
              <a:lnSpc>
                <a:spcPct val="120000"/>
              </a:lnSpc>
              <a:defRPr/>
            </a:pPr>
            <a:r>
              <a:rPr lang="zh-CN" altLang="en-US" sz="1200" kern="0" dirty="0">
                <a:solidFill>
                  <a:srgbClr val="7F7F7F"/>
                </a:solidFill>
                <a:latin typeface="+mn-ea"/>
                <a:cs typeface="+mn-ea"/>
                <a:sym typeface="方正兰亭黑_GBK" pitchFamily="2" charset="-122"/>
              </a:rPr>
              <a:t>The comprehensive analysis instructions for entering the above images are entered here.</a:t>
            </a:r>
            <a:endParaRPr lang="zh-CN" altLang="en-US" kern="0" dirty="0">
              <a:solidFill>
                <a:srgbClr val="7F7F7F"/>
              </a:solidFill>
              <a:cs typeface="+mn-ea"/>
            </a:endParaRPr>
          </a:p>
        </p:txBody>
      </p:sp>
      <p:grpSp>
        <p:nvGrpSpPr>
          <p:cNvPr id="29" name="组合 40"/>
          <p:cNvGrpSpPr/>
          <p:nvPr/>
        </p:nvGrpSpPr>
        <p:grpSpPr bwMode="auto">
          <a:xfrm>
            <a:off x="4946801" y="1862140"/>
            <a:ext cx="2298400" cy="2289175"/>
            <a:chOff x="0" y="0"/>
            <a:chExt cx="2882188" cy="2872143"/>
          </a:xfrm>
        </p:grpSpPr>
        <p:sp>
          <p:nvSpPr>
            <p:cNvPr id="30" name="新月形 41"/>
            <p:cNvSpPr>
              <a:spLocks noChangeArrowheads="1"/>
            </p:cNvSpPr>
            <p:nvPr/>
          </p:nvSpPr>
          <p:spPr bwMode="auto">
            <a:xfrm rot="20751297">
              <a:off x="0" y="201607"/>
              <a:ext cx="1331655" cy="2663312"/>
            </a:xfrm>
            <a:prstGeom prst="moon">
              <a:avLst>
                <a:gd name="adj" fmla="val 15190"/>
              </a:avLst>
            </a:prstGeom>
            <a:solidFill>
              <a:schemeClr val="tx2"/>
            </a:solidFill>
            <a:ln w="12700" cap="flat" cmpd="sng">
              <a:solidFill>
                <a:srgbClr val="FFFFFF"/>
              </a:solidFill>
              <a:bevel/>
            </a:ln>
          </p:spPr>
          <p:txBody>
            <a:bodyPr anchor="ctr"/>
            <a:lstStyle/>
            <a:p>
              <a:pPr algn="ctr"/>
              <a:endParaRPr lang="zh-CN" altLang="zh-CN" b="1" i="1">
                <a:solidFill>
                  <a:srgbClr val="FFFFFF"/>
                </a:solidFill>
                <a:latin typeface="Calibri" panose="020F0502020204030204" charset="0"/>
                <a:cs typeface="+mn-ea"/>
                <a:sym typeface="宋体" panose="02010600030101010101" pitchFamily="2" charset="-122"/>
              </a:endParaRPr>
            </a:p>
          </p:txBody>
        </p:sp>
        <p:sp>
          <p:nvSpPr>
            <p:cNvPr id="31" name="新月形 42"/>
            <p:cNvSpPr>
              <a:spLocks noChangeArrowheads="1"/>
            </p:cNvSpPr>
            <p:nvPr/>
          </p:nvSpPr>
          <p:spPr bwMode="auto">
            <a:xfrm rot="4551297">
              <a:off x="681991" y="-665827"/>
              <a:ext cx="1331655" cy="2663310"/>
            </a:xfrm>
            <a:prstGeom prst="moon">
              <a:avLst>
                <a:gd name="adj" fmla="val 15190"/>
              </a:avLst>
            </a:prstGeom>
            <a:solidFill>
              <a:schemeClr val="tx2">
                <a:lumMod val="75000"/>
              </a:schemeClr>
            </a:solidFill>
            <a:ln w="12700" cap="flat" cmpd="sng">
              <a:solidFill>
                <a:srgbClr val="FFFFFF"/>
              </a:solidFill>
              <a:bevel/>
            </a:ln>
          </p:spPr>
          <p:txBody>
            <a:bodyPr anchor="ctr"/>
            <a:lstStyle/>
            <a:p>
              <a:pPr algn="ctr"/>
              <a:endParaRPr lang="zh-CN" altLang="zh-CN" b="1" i="1">
                <a:solidFill>
                  <a:srgbClr val="FFFFFF"/>
                </a:solidFill>
                <a:latin typeface="Calibri" panose="020F0502020204030204" charset="0"/>
                <a:cs typeface="+mn-ea"/>
                <a:sym typeface="宋体" panose="02010600030101010101" pitchFamily="2" charset="-122"/>
              </a:endParaRPr>
            </a:p>
          </p:txBody>
        </p:sp>
        <p:sp>
          <p:nvSpPr>
            <p:cNvPr id="32" name="新月形 43"/>
            <p:cNvSpPr>
              <a:spLocks noChangeArrowheads="1"/>
            </p:cNvSpPr>
            <p:nvPr/>
          </p:nvSpPr>
          <p:spPr bwMode="auto">
            <a:xfrm rot="9951297">
              <a:off x="1550533" y="16873"/>
              <a:ext cx="1331655" cy="2663311"/>
            </a:xfrm>
            <a:prstGeom prst="moon">
              <a:avLst>
                <a:gd name="adj" fmla="val 15190"/>
              </a:avLst>
            </a:prstGeom>
            <a:solidFill>
              <a:schemeClr val="tx2"/>
            </a:solidFill>
            <a:ln w="12700" cap="flat" cmpd="sng">
              <a:solidFill>
                <a:srgbClr val="FFFFFF"/>
              </a:solidFill>
              <a:bevel/>
            </a:ln>
          </p:spPr>
          <p:txBody>
            <a:bodyPr anchor="ctr"/>
            <a:lstStyle/>
            <a:p>
              <a:pPr algn="ctr"/>
              <a:endParaRPr lang="zh-CN" altLang="zh-CN" b="1" i="1">
                <a:solidFill>
                  <a:srgbClr val="FFFFFF"/>
                </a:solidFill>
                <a:latin typeface="Calibri" panose="020F0502020204030204" charset="0"/>
                <a:cs typeface="+mn-ea"/>
                <a:sym typeface="宋体" panose="02010600030101010101" pitchFamily="2" charset="-122"/>
              </a:endParaRPr>
            </a:p>
          </p:txBody>
        </p:sp>
        <p:sp>
          <p:nvSpPr>
            <p:cNvPr id="33" name="新月形 44"/>
            <p:cNvSpPr>
              <a:spLocks noChangeArrowheads="1"/>
            </p:cNvSpPr>
            <p:nvPr/>
          </p:nvSpPr>
          <p:spPr bwMode="auto">
            <a:xfrm rot="15351297">
              <a:off x="879962" y="874661"/>
              <a:ext cx="1331655" cy="2663310"/>
            </a:xfrm>
            <a:prstGeom prst="moon">
              <a:avLst>
                <a:gd name="adj" fmla="val 15190"/>
              </a:avLst>
            </a:prstGeom>
            <a:solidFill>
              <a:schemeClr val="tx2">
                <a:lumMod val="75000"/>
              </a:schemeClr>
            </a:solidFill>
            <a:ln w="12700" cap="flat" cmpd="sng">
              <a:solidFill>
                <a:srgbClr val="FFFFFF"/>
              </a:solidFill>
              <a:bevel/>
            </a:ln>
          </p:spPr>
          <p:txBody>
            <a:bodyPr anchor="ctr"/>
            <a:lstStyle/>
            <a:p>
              <a:pPr algn="ctr"/>
              <a:endParaRPr lang="zh-CN" altLang="zh-CN" b="1" i="1">
                <a:solidFill>
                  <a:srgbClr val="FFFFFF"/>
                </a:solidFill>
                <a:latin typeface="Calibri" panose="020F0502020204030204" charset="0"/>
                <a:cs typeface="+mn-ea"/>
                <a:sym typeface="宋体" panose="02010600030101010101" pitchFamily="2" charset="-122"/>
              </a:endParaRPr>
            </a:p>
          </p:txBody>
        </p:sp>
      </p:grpSp>
      <p:grpSp>
        <p:nvGrpSpPr>
          <p:cNvPr id="34" name="组合 45"/>
          <p:cNvGrpSpPr/>
          <p:nvPr/>
        </p:nvGrpSpPr>
        <p:grpSpPr bwMode="auto">
          <a:xfrm>
            <a:off x="1737293" y="1862140"/>
            <a:ext cx="2296814" cy="2289175"/>
            <a:chOff x="0" y="0"/>
            <a:chExt cx="2882188" cy="2872143"/>
          </a:xfrm>
        </p:grpSpPr>
        <p:sp>
          <p:nvSpPr>
            <p:cNvPr id="35" name="新月形 46"/>
            <p:cNvSpPr>
              <a:spLocks noChangeArrowheads="1"/>
            </p:cNvSpPr>
            <p:nvPr/>
          </p:nvSpPr>
          <p:spPr bwMode="auto">
            <a:xfrm rot="20751297">
              <a:off x="0" y="201607"/>
              <a:ext cx="1331655" cy="2663312"/>
            </a:xfrm>
            <a:prstGeom prst="moon">
              <a:avLst>
                <a:gd name="adj" fmla="val 15190"/>
              </a:avLst>
            </a:prstGeom>
            <a:solidFill>
              <a:schemeClr val="accent1"/>
            </a:solidFill>
            <a:ln w="12700" cap="flat" cmpd="sng">
              <a:solidFill>
                <a:srgbClr val="FFFFFF"/>
              </a:solidFill>
              <a:bevel/>
            </a:ln>
          </p:spPr>
          <p:txBody>
            <a:bodyPr anchor="ctr"/>
            <a:lstStyle/>
            <a:p>
              <a:pPr algn="ctr"/>
              <a:endParaRPr lang="zh-CN" altLang="zh-CN" b="1" i="1">
                <a:solidFill>
                  <a:srgbClr val="FFFFFF"/>
                </a:solidFill>
                <a:latin typeface="Calibri" panose="020F0502020204030204" charset="0"/>
                <a:cs typeface="+mn-ea"/>
                <a:sym typeface="宋体" panose="02010600030101010101" pitchFamily="2" charset="-122"/>
              </a:endParaRPr>
            </a:p>
          </p:txBody>
        </p:sp>
        <p:sp>
          <p:nvSpPr>
            <p:cNvPr id="36" name="新月形 47"/>
            <p:cNvSpPr>
              <a:spLocks noChangeArrowheads="1"/>
            </p:cNvSpPr>
            <p:nvPr/>
          </p:nvSpPr>
          <p:spPr bwMode="auto">
            <a:xfrm rot="4551297">
              <a:off x="681991" y="-665827"/>
              <a:ext cx="1331655" cy="2663310"/>
            </a:xfrm>
            <a:prstGeom prst="moon">
              <a:avLst>
                <a:gd name="adj" fmla="val 15190"/>
              </a:avLst>
            </a:prstGeom>
            <a:solidFill>
              <a:schemeClr val="accent1">
                <a:lumMod val="75000"/>
              </a:schemeClr>
            </a:solidFill>
            <a:ln w="12700" cap="flat" cmpd="sng">
              <a:solidFill>
                <a:srgbClr val="FFFFFF"/>
              </a:solidFill>
              <a:bevel/>
            </a:ln>
          </p:spPr>
          <p:txBody>
            <a:bodyPr anchor="ctr"/>
            <a:lstStyle/>
            <a:p>
              <a:pPr algn="ctr"/>
              <a:endParaRPr lang="zh-CN" altLang="zh-CN" b="1" i="1">
                <a:solidFill>
                  <a:srgbClr val="FFFFFF"/>
                </a:solidFill>
                <a:latin typeface="Calibri" panose="020F0502020204030204" charset="0"/>
                <a:cs typeface="+mn-ea"/>
                <a:sym typeface="宋体" panose="02010600030101010101" pitchFamily="2" charset="-122"/>
              </a:endParaRPr>
            </a:p>
          </p:txBody>
        </p:sp>
        <p:sp>
          <p:nvSpPr>
            <p:cNvPr id="37" name="新月形 48"/>
            <p:cNvSpPr>
              <a:spLocks noChangeArrowheads="1"/>
            </p:cNvSpPr>
            <p:nvPr/>
          </p:nvSpPr>
          <p:spPr bwMode="auto">
            <a:xfrm rot="9951297">
              <a:off x="1550533" y="16873"/>
              <a:ext cx="1331655" cy="2663311"/>
            </a:xfrm>
            <a:prstGeom prst="moon">
              <a:avLst>
                <a:gd name="adj" fmla="val 15190"/>
              </a:avLst>
            </a:prstGeom>
            <a:solidFill>
              <a:schemeClr val="accent1"/>
            </a:solidFill>
            <a:ln w="12700" cap="flat" cmpd="sng">
              <a:solidFill>
                <a:srgbClr val="FFFFFF"/>
              </a:solidFill>
              <a:bevel/>
            </a:ln>
          </p:spPr>
          <p:txBody>
            <a:bodyPr anchor="ctr"/>
            <a:lstStyle/>
            <a:p>
              <a:pPr algn="ctr"/>
              <a:endParaRPr lang="zh-CN" altLang="zh-CN" b="1" i="1">
                <a:solidFill>
                  <a:srgbClr val="FFFFFF"/>
                </a:solidFill>
                <a:latin typeface="Calibri" panose="020F0502020204030204" charset="0"/>
                <a:cs typeface="+mn-ea"/>
                <a:sym typeface="宋体" panose="02010600030101010101" pitchFamily="2" charset="-122"/>
              </a:endParaRPr>
            </a:p>
          </p:txBody>
        </p:sp>
        <p:sp>
          <p:nvSpPr>
            <p:cNvPr id="38" name="新月形 49"/>
            <p:cNvSpPr>
              <a:spLocks noChangeArrowheads="1"/>
            </p:cNvSpPr>
            <p:nvPr/>
          </p:nvSpPr>
          <p:spPr bwMode="auto">
            <a:xfrm rot="15351297">
              <a:off x="879962" y="874661"/>
              <a:ext cx="1331655" cy="2663310"/>
            </a:xfrm>
            <a:prstGeom prst="moon">
              <a:avLst>
                <a:gd name="adj" fmla="val 15190"/>
              </a:avLst>
            </a:prstGeom>
            <a:solidFill>
              <a:schemeClr val="accent1">
                <a:lumMod val="75000"/>
              </a:schemeClr>
            </a:solidFill>
            <a:ln w="12700" cap="flat" cmpd="sng">
              <a:solidFill>
                <a:srgbClr val="FFFFFF"/>
              </a:solidFill>
              <a:bevel/>
            </a:ln>
          </p:spPr>
          <p:txBody>
            <a:bodyPr anchor="ctr"/>
            <a:lstStyle/>
            <a:p>
              <a:pPr algn="ctr"/>
              <a:endParaRPr lang="zh-CN" altLang="zh-CN" b="1" i="1">
                <a:solidFill>
                  <a:srgbClr val="FFFFFF"/>
                </a:solidFill>
                <a:latin typeface="Calibri" panose="020F0502020204030204" charset="0"/>
                <a:cs typeface="+mn-ea"/>
                <a:sym typeface="宋体" panose="02010600030101010101" pitchFamily="2" charset="-122"/>
              </a:endParaRPr>
            </a:p>
          </p:txBody>
        </p:sp>
      </p:grpSp>
      <p:grpSp>
        <p:nvGrpSpPr>
          <p:cNvPr id="39" name="组合 50"/>
          <p:cNvGrpSpPr/>
          <p:nvPr/>
        </p:nvGrpSpPr>
        <p:grpSpPr bwMode="auto">
          <a:xfrm>
            <a:off x="8159483" y="1862140"/>
            <a:ext cx="2298400" cy="2289175"/>
            <a:chOff x="0" y="0"/>
            <a:chExt cx="2882188" cy="2872143"/>
          </a:xfrm>
        </p:grpSpPr>
        <p:sp>
          <p:nvSpPr>
            <p:cNvPr id="40" name="新月形 51"/>
            <p:cNvSpPr>
              <a:spLocks noChangeArrowheads="1"/>
            </p:cNvSpPr>
            <p:nvPr/>
          </p:nvSpPr>
          <p:spPr bwMode="auto">
            <a:xfrm rot="20751297">
              <a:off x="0" y="201607"/>
              <a:ext cx="1331655" cy="2663312"/>
            </a:xfrm>
            <a:prstGeom prst="moon">
              <a:avLst>
                <a:gd name="adj" fmla="val 15190"/>
              </a:avLst>
            </a:prstGeom>
            <a:solidFill>
              <a:schemeClr val="accent1"/>
            </a:solidFill>
            <a:ln w="12700" cap="flat" cmpd="sng">
              <a:solidFill>
                <a:srgbClr val="FFFFFF"/>
              </a:solidFill>
              <a:bevel/>
            </a:ln>
          </p:spPr>
          <p:txBody>
            <a:bodyPr anchor="ctr"/>
            <a:lstStyle/>
            <a:p>
              <a:pPr algn="ctr"/>
              <a:endParaRPr lang="zh-CN" altLang="zh-CN" b="1" i="1">
                <a:solidFill>
                  <a:srgbClr val="FFFFFF"/>
                </a:solidFill>
                <a:latin typeface="Calibri" panose="020F0502020204030204" charset="0"/>
                <a:cs typeface="+mn-ea"/>
                <a:sym typeface="宋体" panose="02010600030101010101" pitchFamily="2" charset="-122"/>
              </a:endParaRPr>
            </a:p>
          </p:txBody>
        </p:sp>
        <p:sp>
          <p:nvSpPr>
            <p:cNvPr id="41" name="新月形 52"/>
            <p:cNvSpPr>
              <a:spLocks noChangeArrowheads="1"/>
            </p:cNvSpPr>
            <p:nvPr/>
          </p:nvSpPr>
          <p:spPr bwMode="auto">
            <a:xfrm rot="4551297">
              <a:off x="681991" y="-665827"/>
              <a:ext cx="1331655" cy="2663310"/>
            </a:xfrm>
            <a:prstGeom prst="moon">
              <a:avLst>
                <a:gd name="adj" fmla="val 15190"/>
              </a:avLst>
            </a:prstGeom>
            <a:solidFill>
              <a:schemeClr val="accent1">
                <a:lumMod val="75000"/>
              </a:schemeClr>
            </a:solidFill>
            <a:ln w="12700" cap="flat" cmpd="sng">
              <a:solidFill>
                <a:srgbClr val="FFFFFF"/>
              </a:solidFill>
              <a:bevel/>
            </a:ln>
          </p:spPr>
          <p:txBody>
            <a:bodyPr anchor="ctr"/>
            <a:lstStyle/>
            <a:p>
              <a:pPr algn="ctr"/>
              <a:endParaRPr lang="zh-CN" altLang="zh-CN" b="1" i="1">
                <a:solidFill>
                  <a:srgbClr val="FFFFFF"/>
                </a:solidFill>
                <a:latin typeface="Calibri" panose="020F0502020204030204" charset="0"/>
                <a:cs typeface="+mn-ea"/>
                <a:sym typeface="宋体" panose="02010600030101010101" pitchFamily="2" charset="-122"/>
              </a:endParaRPr>
            </a:p>
          </p:txBody>
        </p:sp>
        <p:sp>
          <p:nvSpPr>
            <p:cNvPr id="42" name="新月形 53"/>
            <p:cNvSpPr>
              <a:spLocks noChangeArrowheads="1"/>
            </p:cNvSpPr>
            <p:nvPr/>
          </p:nvSpPr>
          <p:spPr bwMode="auto">
            <a:xfrm rot="9951297">
              <a:off x="1550533" y="16873"/>
              <a:ext cx="1331655" cy="2663311"/>
            </a:xfrm>
            <a:prstGeom prst="moon">
              <a:avLst>
                <a:gd name="adj" fmla="val 15190"/>
              </a:avLst>
            </a:prstGeom>
            <a:solidFill>
              <a:schemeClr val="accent1"/>
            </a:solidFill>
            <a:ln w="12700" cap="flat" cmpd="sng">
              <a:solidFill>
                <a:srgbClr val="FFFFFF"/>
              </a:solidFill>
              <a:bevel/>
            </a:ln>
          </p:spPr>
          <p:txBody>
            <a:bodyPr anchor="ctr"/>
            <a:lstStyle/>
            <a:p>
              <a:pPr algn="ctr"/>
              <a:endParaRPr lang="zh-CN" altLang="zh-CN" b="1" i="1">
                <a:solidFill>
                  <a:srgbClr val="FFFFFF"/>
                </a:solidFill>
                <a:latin typeface="Calibri" panose="020F0502020204030204" charset="0"/>
                <a:cs typeface="+mn-ea"/>
                <a:sym typeface="宋体" panose="02010600030101010101" pitchFamily="2" charset="-122"/>
              </a:endParaRPr>
            </a:p>
          </p:txBody>
        </p:sp>
        <p:sp>
          <p:nvSpPr>
            <p:cNvPr id="43" name="新月形 54"/>
            <p:cNvSpPr>
              <a:spLocks noChangeArrowheads="1"/>
            </p:cNvSpPr>
            <p:nvPr/>
          </p:nvSpPr>
          <p:spPr bwMode="auto">
            <a:xfrm rot="15351297">
              <a:off x="879962" y="874661"/>
              <a:ext cx="1331655" cy="2663310"/>
            </a:xfrm>
            <a:prstGeom prst="moon">
              <a:avLst>
                <a:gd name="adj" fmla="val 15190"/>
              </a:avLst>
            </a:prstGeom>
            <a:solidFill>
              <a:schemeClr val="accent1">
                <a:lumMod val="75000"/>
              </a:schemeClr>
            </a:solidFill>
            <a:ln w="12700" cap="flat" cmpd="sng">
              <a:solidFill>
                <a:srgbClr val="FFFFFF"/>
              </a:solidFill>
              <a:bevel/>
            </a:ln>
          </p:spPr>
          <p:txBody>
            <a:bodyPr anchor="ctr"/>
            <a:lstStyle/>
            <a:p>
              <a:pPr algn="ctr"/>
              <a:endParaRPr lang="zh-CN" altLang="zh-CN" b="1" i="1">
                <a:solidFill>
                  <a:srgbClr val="FFFFFF"/>
                </a:solidFill>
                <a:latin typeface="Calibri" panose="020F0502020204030204" charset="0"/>
                <a:cs typeface="+mn-ea"/>
                <a:sym typeface="宋体" panose="02010600030101010101" pitchFamily="2" charset="-122"/>
              </a:endParaRPr>
            </a:p>
          </p:txBody>
        </p:sp>
      </p:grpSp>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000" fill="hold"/>
                                        <p:tgtEl>
                                          <p:spTgt spid="29"/>
                                        </p:tgtEl>
                                        <p:attrNameLst>
                                          <p:attrName>r</p:attrName>
                                        </p:attrNameLst>
                                      </p:cBhvr>
                                    </p:animRo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1000" fill="hold"/>
                                        <p:tgtEl>
                                          <p:spTgt spid="34"/>
                                        </p:tgtEl>
                                        <p:attrNameLst>
                                          <p:attrName>ppt_x</p:attrName>
                                        </p:attrNameLst>
                                      </p:cBhvr>
                                      <p:tavLst>
                                        <p:tav tm="0">
                                          <p:val>
                                            <p:strVal val="1+#ppt_w/2"/>
                                          </p:val>
                                        </p:tav>
                                        <p:tav tm="100000">
                                          <p:val>
                                            <p:strVal val="#ppt_x"/>
                                          </p:val>
                                        </p:tav>
                                      </p:tavLst>
                                    </p:anim>
                                    <p:anim calcmode="lin" valueType="num">
                                      <p:cBhvr>
                                        <p:cTn id="16" dur="1000" fill="hold"/>
                                        <p:tgtEl>
                                          <p:spTgt spid="34"/>
                                        </p:tgtEl>
                                        <p:attrNameLst>
                                          <p:attrName>ppt_y</p:attrName>
                                        </p:attrNameLst>
                                      </p:cBhvr>
                                      <p:tavLst>
                                        <p:tav tm="0">
                                          <p:val>
                                            <p:strVal val="#ppt_y"/>
                                          </p:val>
                                        </p:tav>
                                        <p:tav tm="100000">
                                          <p:val>
                                            <p:strVal val="#ppt_y"/>
                                          </p:val>
                                        </p:tav>
                                      </p:tavLst>
                                    </p:anim>
                                  </p:childTnLst>
                                </p:cTn>
                              </p:par>
                              <p:par>
                                <p:cTn id="17" presetID="8" presetClass="emph" presetSubtype="0" repeatCount="indefinite" fill="hold" nodeType="withEffect">
                                  <p:stCondLst>
                                    <p:cond delay="0"/>
                                  </p:stCondLst>
                                  <p:childTnLst>
                                    <p:animRot by="21600000">
                                      <p:cBhvr>
                                        <p:cTn id="18" dur="2000" fill="hold"/>
                                        <p:tgtEl>
                                          <p:spTgt spid="34"/>
                                        </p:tgtEl>
                                        <p:attrNameLst>
                                          <p:attrName>r</p:attrName>
                                        </p:attrNameLst>
                                      </p:cBhvr>
                                    </p:animRot>
                                  </p:childTnLst>
                                </p:cTn>
                              </p:par>
                              <p:par>
                                <p:cTn id="19" presetID="2" presetClass="entr" presetSubtype="8"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ppt_x</p:attrName>
                                        </p:attrNameLst>
                                      </p:cBhvr>
                                      <p:tavLst>
                                        <p:tav tm="0">
                                          <p:val>
                                            <p:strVal val="0-#ppt_w/2"/>
                                          </p:val>
                                        </p:tav>
                                        <p:tav tm="100000">
                                          <p:val>
                                            <p:strVal val="#ppt_x"/>
                                          </p:val>
                                        </p:tav>
                                      </p:tavLst>
                                    </p:anim>
                                    <p:anim calcmode="lin" valueType="num">
                                      <p:cBhvr>
                                        <p:cTn id="22" dur="1000" fill="hold"/>
                                        <p:tgtEl>
                                          <p:spTgt spid="39"/>
                                        </p:tgtEl>
                                        <p:attrNameLst>
                                          <p:attrName>ppt_y</p:attrName>
                                        </p:attrNameLst>
                                      </p:cBhvr>
                                      <p:tavLst>
                                        <p:tav tm="0">
                                          <p:val>
                                            <p:strVal val="#ppt_y"/>
                                          </p:val>
                                        </p:tav>
                                        <p:tav tm="100000">
                                          <p:val>
                                            <p:strVal val="#ppt_y"/>
                                          </p:val>
                                        </p:tav>
                                      </p:tavLst>
                                    </p:anim>
                                  </p:childTnLst>
                                </p:cTn>
                              </p:par>
                              <p:par>
                                <p:cTn id="23" presetID="8" presetClass="emph" presetSubtype="0" repeatCount="indefinite" fill="hold" nodeType="withEffect">
                                  <p:stCondLst>
                                    <p:cond delay="0"/>
                                  </p:stCondLst>
                                  <p:childTnLst>
                                    <p:animRot by="21600000">
                                      <p:cBhvr>
                                        <p:cTn id="24" dur="2000" fill="hold"/>
                                        <p:tgtEl>
                                          <p:spTgt spid="39"/>
                                        </p:tgtEl>
                                        <p:attrNameLst>
                                          <p:attrName>r</p:attrName>
                                        </p:attrNameLst>
                                      </p:cBhvr>
                                    </p:animRot>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p:cBhvr>
                                        <p:cTn id="28" dur="750"/>
                                        <p:tgtEl>
                                          <p:spTgt spid="23"/>
                                        </p:tgtEl>
                                      </p:cBhvr>
                                    </p:animEffect>
                                    <p:anim calcmode="lin" valueType="num">
                                      <p:cBhvr>
                                        <p:cTn id="29" dur="750" fill="hold"/>
                                        <p:tgtEl>
                                          <p:spTgt spid="23"/>
                                        </p:tgtEl>
                                        <p:attrNameLst>
                                          <p:attrName>ppt_x</p:attrName>
                                        </p:attrNameLst>
                                      </p:cBhvr>
                                      <p:tavLst>
                                        <p:tav tm="0">
                                          <p:val>
                                            <p:strVal val="#ppt_x"/>
                                          </p:val>
                                        </p:tav>
                                        <p:tav tm="100000">
                                          <p:val>
                                            <p:strVal val="#ppt_x"/>
                                          </p:val>
                                        </p:tav>
                                      </p:tavLst>
                                    </p:anim>
                                    <p:anim calcmode="lin" valueType="num">
                                      <p:cBhvr>
                                        <p:cTn id="30" dur="750" fill="hold"/>
                                        <p:tgtEl>
                                          <p:spTgt spid="2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p:cBhvr>
                                        <p:cTn id="39" dur="750"/>
                                        <p:tgtEl>
                                          <p:spTgt spid="25"/>
                                        </p:tgtEl>
                                      </p:cBhvr>
                                    </p:animEffect>
                                    <p:anim calcmode="lin" valueType="num">
                                      <p:cBhvr>
                                        <p:cTn id="40" dur="750" fill="hold"/>
                                        <p:tgtEl>
                                          <p:spTgt spid="25"/>
                                        </p:tgtEl>
                                        <p:attrNameLst>
                                          <p:attrName>ppt_x</p:attrName>
                                        </p:attrNameLst>
                                      </p:cBhvr>
                                      <p:tavLst>
                                        <p:tav tm="0">
                                          <p:val>
                                            <p:strVal val="#ppt_x"/>
                                          </p:val>
                                        </p:tav>
                                        <p:tav tm="100000">
                                          <p:val>
                                            <p:strVal val="#ppt_x"/>
                                          </p:val>
                                        </p:tav>
                                      </p:tavLst>
                                    </p:anim>
                                    <p:anim calcmode="lin" valueType="num">
                                      <p:cBhvr>
                                        <p:cTn id="41" dur="750" fill="hold"/>
                                        <p:tgtEl>
                                          <p:spTgt spid="2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p:cBhvr>
                                        <p:cTn id="44" dur="750"/>
                                        <p:tgtEl>
                                          <p:spTgt spid="27"/>
                                        </p:tgtEl>
                                      </p:cBhvr>
                                    </p:animEffect>
                                    <p:anim calcmode="lin" valueType="num">
                                      <p:cBhvr>
                                        <p:cTn id="45" dur="750" fill="hold"/>
                                        <p:tgtEl>
                                          <p:spTgt spid="27"/>
                                        </p:tgtEl>
                                        <p:attrNameLst>
                                          <p:attrName>ppt_x</p:attrName>
                                        </p:attrNameLst>
                                      </p:cBhvr>
                                      <p:tavLst>
                                        <p:tav tm="0">
                                          <p:val>
                                            <p:strVal val="#ppt_x"/>
                                          </p:val>
                                        </p:tav>
                                        <p:tav tm="100000">
                                          <p:val>
                                            <p:strVal val="#ppt_x"/>
                                          </p:val>
                                        </p:tav>
                                      </p:tavLst>
                                    </p:anim>
                                    <p:anim calcmode="lin" valueType="num">
                                      <p:cBhvr>
                                        <p:cTn id="46" dur="750" fill="hold"/>
                                        <p:tgtEl>
                                          <p:spTgt spid="27"/>
                                        </p:tgtEl>
                                        <p:attrNameLst>
                                          <p:attrName>ppt_y</p:attrName>
                                        </p:attrNameLst>
                                      </p:cBhvr>
                                      <p:tavLst>
                                        <p:tav tm="0">
                                          <p:val>
                                            <p:strVal val="#ppt_y+.1"/>
                                          </p:val>
                                        </p:tav>
                                        <p:tav tm="100000">
                                          <p:val>
                                            <p:strVal val="#ppt_y"/>
                                          </p:val>
                                        </p:tav>
                                      </p:tavLst>
                                    </p:anim>
                                  </p:childTnLst>
                                </p:cTn>
                              </p:par>
                            </p:childTnLst>
                          </p:cTn>
                        </p:par>
                        <p:par>
                          <p:cTn id="47" fill="hold">
                            <p:stCondLst>
                              <p:cond delay="4000"/>
                            </p:stCondLst>
                            <p:childTnLst>
                              <p:par>
                                <p:cTn id="48" presetID="42" presetClass="entr" presetSubtype="0"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p:cBhvr>
                                        <p:cTn id="50" dur="750"/>
                                        <p:tgtEl>
                                          <p:spTgt spid="26"/>
                                        </p:tgtEl>
                                      </p:cBhvr>
                                    </p:animEffect>
                                    <p:anim calcmode="lin" valueType="num">
                                      <p:cBhvr>
                                        <p:cTn id="51" dur="750" fill="hold"/>
                                        <p:tgtEl>
                                          <p:spTgt spid="26"/>
                                        </p:tgtEl>
                                        <p:attrNameLst>
                                          <p:attrName>ppt_x</p:attrName>
                                        </p:attrNameLst>
                                      </p:cBhvr>
                                      <p:tavLst>
                                        <p:tav tm="0">
                                          <p:val>
                                            <p:strVal val="#ppt_x"/>
                                          </p:val>
                                        </p:tav>
                                        <p:tav tm="100000">
                                          <p:val>
                                            <p:strVal val="#ppt_x"/>
                                          </p:val>
                                        </p:tav>
                                      </p:tavLst>
                                    </p:anim>
                                    <p:anim calcmode="lin" valueType="num">
                                      <p:cBhvr>
                                        <p:cTn id="52" dur="750" fill="hold"/>
                                        <p:tgtEl>
                                          <p:spTgt spid="2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p:cBhvr>
                                        <p:cTn id="55" dur="750"/>
                                        <p:tgtEl>
                                          <p:spTgt spid="28"/>
                                        </p:tgtEl>
                                      </p:cBhvr>
                                    </p:animEffect>
                                    <p:anim calcmode="lin" valueType="num">
                                      <p:cBhvr>
                                        <p:cTn id="56" dur="750" fill="hold"/>
                                        <p:tgtEl>
                                          <p:spTgt spid="28"/>
                                        </p:tgtEl>
                                        <p:attrNameLst>
                                          <p:attrName>ppt_x</p:attrName>
                                        </p:attrNameLst>
                                      </p:cBhvr>
                                      <p:tavLst>
                                        <p:tav tm="0">
                                          <p:val>
                                            <p:strVal val="#ppt_x"/>
                                          </p:val>
                                        </p:tav>
                                        <p:tav tm="100000">
                                          <p:val>
                                            <p:strVal val="#ppt_x"/>
                                          </p:val>
                                        </p:tav>
                                      </p:tavLst>
                                    </p:anim>
                                    <p:anim calcmode="lin" valueType="num">
                                      <p:cBhvr>
                                        <p:cTn id="57" dur="75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utoUpdateAnimBg="0"/>
      <p:bldP spid="24" grpId="0" bldLvl="0" autoUpdateAnimBg="0"/>
      <p:bldP spid="25" grpId="0" bldLvl="0" autoUpdateAnimBg="0"/>
      <p:bldP spid="26" grpId="0" bldLvl="0" autoUpdateAnimBg="0"/>
      <p:bldP spid="27" grpId="0" bldLvl="0" autoUpdateAnimBg="0"/>
      <p:bldP spid="28" grpId="0" bldLvl="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017544" y="1296059"/>
            <a:ext cx="4012798" cy="4966128"/>
            <a:chOff x="865232" y="1286330"/>
            <a:chExt cx="4013321" cy="4966128"/>
          </a:xfrm>
        </p:grpSpPr>
        <p:pic>
          <p:nvPicPr>
            <p:cNvPr id="27" name="Picture 3"/>
            <p:cNvPicPr>
              <a:picLocks noChangeAspect="1"/>
            </p:cNvPicPr>
            <p:nvPr/>
          </p:nvPicPr>
          <p:blipFill rotWithShape="1">
            <a:blip r:embed="rId3" cstate="print"/>
            <a:srcRect l="5354" t="8440" r="6203" b="10137"/>
            <a:stretch>
              <a:fillRect/>
            </a:stretch>
          </p:blipFill>
          <p:spPr>
            <a:xfrm>
              <a:off x="865232" y="1286330"/>
              <a:ext cx="4013321" cy="4966128"/>
            </a:xfrm>
            <a:prstGeom prst="rect">
              <a:avLst/>
            </a:prstGeom>
          </p:spPr>
        </p:pic>
        <p:sp>
          <p:nvSpPr>
            <p:cNvPr id="28" name="Rectangle 4"/>
            <p:cNvSpPr/>
            <p:nvPr/>
          </p:nvSpPr>
          <p:spPr>
            <a:xfrm>
              <a:off x="1454929" y="1875864"/>
              <a:ext cx="2838784" cy="3697941"/>
            </a:xfrm>
            <a:prstGeom prst="rect">
              <a:avLst/>
            </a:prstGeom>
            <a:blipFill>
              <a:blip r:embed="rId4" cstate="print"/>
              <a:srcRect/>
              <a:stretch>
                <a:fillRect/>
              </a:stretch>
            </a:blipFill>
            <a:ln w="28575" cap="flat" cmpd="sng" algn="ctr">
              <a:noFill/>
              <a:prstDash val="solid"/>
            </a:ln>
            <a:effectLst/>
          </p:spPr>
          <p:txBody>
            <a:bodyPr rtlCol="0" anchor="ctr"/>
            <a:lstStyle/>
            <a:p>
              <a:pPr algn="ctr" defTabSz="1218565">
                <a:defRPr/>
              </a:pPr>
              <a:endParaRPr lang="en-US" sz="3200" kern="0">
                <a:solidFill>
                  <a:sysClr val="window" lastClr="FFFFFF"/>
                </a:solidFill>
                <a:latin typeface="Palatino Linotype" panose="02040502050505030304"/>
                <a:cs typeface="+mn-ea"/>
              </a:endParaRPr>
            </a:p>
          </p:txBody>
        </p:sp>
      </p:grpSp>
      <p:sp>
        <p:nvSpPr>
          <p:cNvPr id="29" name="矩形 28"/>
          <p:cNvSpPr/>
          <p:nvPr/>
        </p:nvSpPr>
        <p:spPr>
          <a:xfrm>
            <a:off x="5509623" y="2042764"/>
            <a:ext cx="3423618" cy="4724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noAutofit/>
          </a:bodyPr>
          <a:lstStyle/>
          <a:p>
            <a:endParaRPr lang="zh-CN" altLang="en-US">
              <a:solidFill>
                <a:schemeClr val="bg1"/>
              </a:solidFill>
              <a:cs typeface="+mn-ea"/>
            </a:endParaRPr>
          </a:p>
        </p:txBody>
      </p:sp>
      <p:sp>
        <p:nvSpPr>
          <p:cNvPr id="30" name="TextBox 32"/>
          <p:cNvSpPr txBox="1"/>
          <p:nvPr/>
        </p:nvSpPr>
        <p:spPr>
          <a:xfrm>
            <a:off x="5739676" y="2144560"/>
            <a:ext cx="4594766" cy="253906"/>
          </a:xfrm>
          <a:prstGeom prst="rect">
            <a:avLst/>
          </a:prstGeom>
          <a:noFill/>
        </p:spPr>
        <p:txBody>
          <a:bodyPr wrap="square" lIns="68567" tIns="34285" rIns="68567" bIns="34285" rtlCol="0">
            <a:spAutoFit/>
          </a:bodyPr>
          <a:lstStyle/>
          <a:p>
            <a:pPr defTabSz="1218565">
              <a:defRPr/>
            </a:pPr>
            <a:r>
              <a:rPr lang="zh-CN" altLang="en-US" sz="1200" kern="0" dirty="0">
                <a:solidFill>
                  <a:schemeClr val="bg1"/>
                </a:solidFill>
                <a:latin typeface="+mn-ea"/>
                <a:cs typeface="+mn-ea"/>
                <a:sym typeface="微软雅黑" panose="020B0503020204020204" pitchFamily="34" charset="-122"/>
              </a:rPr>
              <a:t>Add your description instructions here</a:t>
            </a:r>
            <a:endParaRPr lang="zh-CN" altLang="en-US" sz="1200" kern="0" dirty="0">
              <a:solidFill>
                <a:schemeClr val="bg1"/>
              </a:solidFill>
              <a:cs typeface="+mn-ea"/>
            </a:endParaRPr>
          </a:p>
        </p:txBody>
      </p:sp>
      <p:sp>
        <p:nvSpPr>
          <p:cNvPr id="31" name="矩形 30"/>
          <p:cNvSpPr/>
          <p:nvPr/>
        </p:nvSpPr>
        <p:spPr>
          <a:xfrm>
            <a:off x="5509619" y="2590552"/>
            <a:ext cx="3762953" cy="4724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noAutofit/>
          </a:bodyPr>
          <a:lstStyle/>
          <a:p>
            <a:endParaRPr lang="zh-CN" altLang="en-US">
              <a:solidFill>
                <a:schemeClr val="bg1"/>
              </a:solidFill>
              <a:cs typeface="+mn-ea"/>
            </a:endParaRPr>
          </a:p>
        </p:txBody>
      </p:sp>
      <p:sp>
        <p:nvSpPr>
          <p:cNvPr id="32" name="TextBox 34"/>
          <p:cNvSpPr txBox="1"/>
          <p:nvPr/>
        </p:nvSpPr>
        <p:spPr>
          <a:xfrm>
            <a:off x="5739676" y="2673902"/>
            <a:ext cx="3167424" cy="315473"/>
          </a:xfrm>
          <a:prstGeom prst="rect">
            <a:avLst/>
          </a:prstGeom>
          <a:noFill/>
        </p:spPr>
        <p:txBody>
          <a:bodyPr wrap="square" lIns="68567" tIns="34285" rIns="68567" bIns="34285" rtlCol="0">
            <a:spAutoFit/>
          </a:bodyPr>
          <a:lstStyle/>
          <a:p>
            <a:pPr defTabSz="1218565">
              <a:defRPr/>
            </a:pPr>
            <a:r>
              <a:rPr lang="zh-CN" altLang="en-US" sz="1600" kern="0" dirty="0">
                <a:solidFill>
                  <a:schemeClr val="bg1"/>
                </a:solidFill>
                <a:latin typeface="+mn-ea"/>
                <a:cs typeface="+mn-ea"/>
                <a:sym typeface="微软雅黑" panose="020B0503020204020204" pitchFamily="34" charset="-122"/>
              </a:rPr>
              <a:t>Add your description here</a:t>
            </a:r>
            <a:endParaRPr lang="zh-CN" altLang="en-US" sz="1600" kern="0" dirty="0">
              <a:solidFill>
                <a:schemeClr val="bg1"/>
              </a:solidFill>
              <a:cs typeface="+mn-ea"/>
            </a:endParaRPr>
          </a:p>
        </p:txBody>
      </p:sp>
      <p:sp>
        <p:nvSpPr>
          <p:cNvPr id="33" name="矩形 32"/>
          <p:cNvSpPr/>
          <p:nvPr/>
        </p:nvSpPr>
        <p:spPr>
          <a:xfrm>
            <a:off x="5509622" y="3138341"/>
            <a:ext cx="3762953" cy="4724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noAutofit/>
          </a:bodyPr>
          <a:lstStyle/>
          <a:p>
            <a:endParaRPr lang="zh-CN" altLang="en-US">
              <a:solidFill>
                <a:schemeClr val="bg1"/>
              </a:solidFill>
              <a:cs typeface="+mn-ea"/>
            </a:endParaRPr>
          </a:p>
        </p:txBody>
      </p:sp>
      <p:sp>
        <p:nvSpPr>
          <p:cNvPr id="34" name="TextBox 36"/>
          <p:cNvSpPr txBox="1"/>
          <p:nvPr/>
        </p:nvSpPr>
        <p:spPr>
          <a:xfrm>
            <a:off x="5739677" y="3221690"/>
            <a:ext cx="3391539" cy="315473"/>
          </a:xfrm>
          <a:prstGeom prst="rect">
            <a:avLst/>
          </a:prstGeom>
          <a:noFill/>
        </p:spPr>
        <p:txBody>
          <a:bodyPr wrap="square" lIns="68567" tIns="34285" rIns="68567" bIns="34285" rtlCol="0">
            <a:spAutoFit/>
          </a:bodyPr>
          <a:lstStyle/>
          <a:p>
            <a:pPr defTabSz="1218565">
              <a:defRPr/>
            </a:pPr>
            <a:r>
              <a:rPr lang="zh-CN" altLang="en-US" sz="1600" kern="0" dirty="0">
                <a:solidFill>
                  <a:schemeClr val="bg1"/>
                </a:solidFill>
                <a:latin typeface="+mn-ea"/>
                <a:cs typeface="+mn-ea"/>
                <a:sym typeface="微软雅黑" panose="020B0503020204020204" pitchFamily="34" charset="-122"/>
              </a:rPr>
              <a:t>Add your little tags here</a:t>
            </a:r>
            <a:endParaRPr lang="zh-CN" altLang="en-US" sz="1600" kern="0" dirty="0">
              <a:solidFill>
                <a:schemeClr val="bg1"/>
              </a:solidFill>
              <a:cs typeface="+mn-ea"/>
            </a:endParaRPr>
          </a:p>
        </p:txBody>
      </p:sp>
      <p:sp>
        <p:nvSpPr>
          <p:cNvPr id="35" name="矩形 34"/>
          <p:cNvSpPr/>
          <p:nvPr/>
        </p:nvSpPr>
        <p:spPr>
          <a:xfrm>
            <a:off x="5509620" y="3686130"/>
            <a:ext cx="4320159" cy="4724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noAutofit/>
          </a:bodyPr>
          <a:lstStyle/>
          <a:p>
            <a:endParaRPr lang="zh-CN" altLang="en-US">
              <a:cs typeface="+mn-ea"/>
            </a:endParaRPr>
          </a:p>
        </p:txBody>
      </p:sp>
      <p:sp>
        <p:nvSpPr>
          <p:cNvPr id="36" name="TextBox 38"/>
          <p:cNvSpPr txBox="1"/>
          <p:nvPr/>
        </p:nvSpPr>
        <p:spPr>
          <a:xfrm>
            <a:off x="5739676" y="3769479"/>
            <a:ext cx="3812800" cy="315473"/>
          </a:xfrm>
          <a:prstGeom prst="rect">
            <a:avLst/>
          </a:prstGeom>
          <a:noFill/>
        </p:spPr>
        <p:txBody>
          <a:bodyPr wrap="square" lIns="68567" tIns="34285" rIns="68567" bIns="34285" rtlCol="0">
            <a:spAutoFit/>
          </a:bodyPr>
          <a:lstStyle/>
          <a:p>
            <a:pPr defTabSz="1218565">
              <a:defRPr/>
            </a:pPr>
            <a:r>
              <a:rPr lang="zh-CN" altLang="en-US" sz="1600" kern="0" dirty="0">
                <a:solidFill>
                  <a:sysClr val="window" lastClr="FFFFFF">
                    <a:lumMod val="95000"/>
                  </a:sysClr>
                </a:solidFill>
                <a:latin typeface="+mn-ea"/>
                <a:cs typeface="+mn-ea"/>
                <a:sym typeface="微软雅黑" panose="020B0503020204020204" pitchFamily="34" charset="-122"/>
              </a:rPr>
              <a:t>Add your description here</a:t>
            </a:r>
            <a:endParaRPr lang="zh-CN" altLang="en-US" sz="1600" kern="0" dirty="0">
              <a:solidFill>
                <a:sysClr val="window" lastClr="FFFFFF">
                  <a:lumMod val="95000"/>
                </a:sysClr>
              </a:solidFill>
              <a:cs typeface="+mn-ea"/>
            </a:endParaRPr>
          </a:p>
        </p:txBody>
      </p:sp>
      <p:sp>
        <p:nvSpPr>
          <p:cNvPr id="37" name="矩形 36"/>
          <p:cNvSpPr/>
          <p:nvPr/>
        </p:nvSpPr>
        <p:spPr>
          <a:xfrm>
            <a:off x="5509619" y="1494973"/>
            <a:ext cx="4109566" cy="4724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noAutofit/>
          </a:bodyPr>
          <a:lstStyle/>
          <a:p>
            <a:endParaRPr lang="zh-CN" altLang="en-US">
              <a:cs typeface="+mn-ea"/>
            </a:endParaRPr>
          </a:p>
        </p:txBody>
      </p:sp>
      <p:sp>
        <p:nvSpPr>
          <p:cNvPr id="38" name="TextBox 40"/>
          <p:cNvSpPr txBox="1"/>
          <p:nvPr/>
        </p:nvSpPr>
        <p:spPr>
          <a:xfrm>
            <a:off x="5739676" y="1578323"/>
            <a:ext cx="3102701" cy="315473"/>
          </a:xfrm>
          <a:prstGeom prst="rect">
            <a:avLst/>
          </a:prstGeom>
          <a:noFill/>
        </p:spPr>
        <p:txBody>
          <a:bodyPr wrap="square" lIns="68567" tIns="34285" rIns="68567" bIns="34285" rtlCol="0">
            <a:spAutoFit/>
          </a:bodyPr>
          <a:lstStyle/>
          <a:p>
            <a:pPr defTabSz="1218565">
              <a:defRPr/>
            </a:pPr>
            <a:r>
              <a:rPr lang="zh-CN" altLang="en-US" sz="1600" kern="0" dirty="0">
                <a:solidFill>
                  <a:schemeClr val="bg1"/>
                </a:solidFill>
                <a:latin typeface="+mn-ea"/>
                <a:cs typeface="+mn-ea"/>
                <a:sym typeface="微软雅黑" panose="020B0503020204020204" pitchFamily="34" charset="-122"/>
              </a:rPr>
              <a:t>Add your little tags here</a:t>
            </a:r>
            <a:endParaRPr lang="zh-CN" altLang="en-US" sz="1600" kern="0" dirty="0">
              <a:solidFill>
                <a:schemeClr val="bg1"/>
              </a:solidFill>
              <a:cs typeface="+mn-ea"/>
            </a:endParaRPr>
          </a:p>
        </p:txBody>
      </p:sp>
      <p:sp>
        <p:nvSpPr>
          <p:cNvPr id="39" name="矩形 38"/>
          <p:cNvSpPr/>
          <p:nvPr/>
        </p:nvSpPr>
        <p:spPr>
          <a:xfrm>
            <a:off x="5509621" y="4233920"/>
            <a:ext cx="2914064" cy="4724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noAutofit/>
          </a:bodyPr>
          <a:lstStyle/>
          <a:p>
            <a:endParaRPr lang="zh-CN" altLang="en-US">
              <a:solidFill>
                <a:schemeClr val="bg1"/>
              </a:solidFill>
              <a:cs typeface="+mn-ea"/>
            </a:endParaRPr>
          </a:p>
        </p:txBody>
      </p:sp>
      <p:sp>
        <p:nvSpPr>
          <p:cNvPr id="40" name="TextBox 42"/>
          <p:cNvSpPr txBox="1"/>
          <p:nvPr/>
        </p:nvSpPr>
        <p:spPr>
          <a:xfrm>
            <a:off x="5739679" y="4299344"/>
            <a:ext cx="3391537" cy="315473"/>
          </a:xfrm>
          <a:prstGeom prst="rect">
            <a:avLst/>
          </a:prstGeom>
          <a:noFill/>
        </p:spPr>
        <p:txBody>
          <a:bodyPr wrap="square" lIns="68567" tIns="34285" rIns="68567" bIns="34285" rtlCol="0">
            <a:spAutoFit/>
          </a:bodyPr>
          <a:lstStyle/>
          <a:p>
            <a:pPr defTabSz="1218565">
              <a:defRPr/>
            </a:pPr>
            <a:r>
              <a:rPr lang="zh-CN" altLang="en-US" sz="1600" kern="0" dirty="0">
                <a:solidFill>
                  <a:schemeClr val="bg1"/>
                </a:solidFill>
                <a:latin typeface="+mn-ea"/>
                <a:cs typeface="+mn-ea"/>
                <a:sym typeface="微软雅黑" panose="020B0503020204020204" pitchFamily="34" charset="-122"/>
              </a:rPr>
              <a:t>Add your little tags here</a:t>
            </a:r>
            <a:endParaRPr lang="zh-CN" altLang="en-US" sz="1600" kern="0" dirty="0">
              <a:solidFill>
                <a:schemeClr val="bg1"/>
              </a:solidFill>
              <a:cs typeface="+mn-ea"/>
            </a:endParaRPr>
          </a:p>
        </p:txBody>
      </p:sp>
      <p:sp>
        <p:nvSpPr>
          <p:cNvPr id="41" name="矩形 40"/>
          <p:cNvSpPr/>
          <p:nvPr/>
        </p:nvSpPr>
        <p:spPr>
          <a:xfrm>
            <a:off x="5447929" y="4893488"/>
            <a:ext cx="2725353" cy="369312"/>
          </a:xfrm>
          <a:prstGeom prst="rect">
            <a:avLst/>
          </a:prstGeom>
        </p:spPr>
        <p:txBody>
          <a:bodyPr wrap="square" lIns="91417" tIns="45710" rIns="91417" bIns="45710">
            <a:spAutoFit/>
          </a:bodyPr>
          <a:lstStyle/>
          <a:p>
            <a:pPr defTabSz="1218565">
              <a:defRPr/>
            </a:pPr>
            <a:r>
              <a:rPr lang="zh-CN" altLang="en-US" kern="0" dirty="0">
                <a:solidFill>
                  <a:schemeClr val="tx1">
                    <a:lumMod val="50000"/>
                    <a:lumOff val="50000"/>
                  </a:schemeClr>
                </a:solidFill>
                <a:latin typeface="+mn-ea"/>
                <a:cs typeface="+mn-ea"/>
              </a:rPr>
              <a:t>Programme I</a:t>
            </a:r>
            <a:endParaRPr lang="en-US" altLang="zh-CN" b="1" kern="0" dirty="0">
              <a:solidFill>
                <a:schemeClr val="tx1">
                  <a:lumMod val="50000"/>
                  <a:lumOff val="50000"/>
                </a:schemeClr>
              </a:solidFill>
              <a:latin typeface="+mn-ea"/>
              <a:cs typeface="+mn-ea"/>
            </a:endParaRPr>
          </a:p>
        </p:txBody>
      </p:sp>
      <p:sp>
        <p:nvSpPr>
          <p:cNvPr id="42" name="矩形 47"/>
          <p:cNvSpPr>
            <a:spLocks noChangeArrowheads="1"/>
          </p:cNvSpPr>
          <p:nvPr/>
        </p:nvSpPr>
        <p:spPr bwMode="auto">
          <a:xfrm>
            <a:off x="5447929" y="5276979"/>
            <a:ext cx="2725353" cy="29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10" rIns="91417" bIns="45710">
            <a:spAutoFit/>
          </a:bodyPr>
          <a:lstStyle/>
          <a:p>
            <a:pPr defTabSz="1218565">
              <a:lnSpc>
                <a:spcPct val="120000"/>
              </a:lnSpc>
              <a:spcBef>
                <a:spcPct val="0"/>
              </a:spcBef>
              <a:defRPr/>
            </a:pPr>
            <a:r>
              <a:rPr lang="zh-CN" altLang="en-US" sz="1200" kern="0" dirty="0">
                <a:solidFill>
                  <a:schemeClr val="tx1">
                    <a:lumMod val="50000"/>
                    <a:lumOff val="50000"/>
                  </a:schemeClr>
                </a:solidFill>
                <a:latin typeface="+mn-ea"/>
                <a:cs typeface="+mn-ea"/>
                <a:sym typeface="微软雅黑" panose="020B0503020204020204" pitchFamily="34" charset="-122"/>
              </a:rPr>
              <a:t>A comprehensive description of this chart is entered here</a:t>
            </a:r>
          </a:p>
        </p:txBody>
      </p:sp>
      <p:sp>
        <p:nvSpPr>
          <p:cNvPr id="43" name="矩形 42"/>
          <p:cNvSpPr/>
          <p:nvPr/>
        </p:nvSpPr>
        <p:spPr>
          <a:xfrm>
            <a:off x="8417925" y="4893487"/>
            <a:ext cx="2097675" cy="369312"/>
          </a:xfrm>
          <a:prstGeom prst="rect">
            <a:avLst/>
          </a:prstGeom>
        </p:spPr>
        <p:txBody>
          <a:bodyPr wrap="square" lIns="91417" tIns="45710" rIns="91417" bIns="45710">
            <a:spAutoFit/>
          </a:bodyPr>
          <a:lstStyle/>
          <a:p>
            <a:pPr defTabSz="1218565">
              <a:defRPr/>
            </a:pPr>
            <a:r>
              <a:rPr lang="zh-CN" altLang="en-US" b="1" kern="0" dirty="0">
                <a:solidFill>
                  <a:schemeClr val="tx1">
                    <a:lumMod val="50000"/>
                    <a:lumOff val="50000"/>
                  </a:schemeClr>
                </a:solidFill>
                <a:latin typeface="+mn-ea"/>
                <a:cs typeface="+mn-ea"/>
              </a:rPr>
              <a:t>Programme II</a:t>
            </a:r>
            <a:endParaRPr lang="en-US" altLang="zh-CN" b="1" kern="0" dirty="0">
              <a:solidFill>
                <a:schemeClr val="tx1">
                  <a:lumMod val="50000"/>
                  <a:lumOff val="50000"/>
                </a:schemeClr>
              </a:solidFill>
              <a:latin typeface="+mn-ea"/>
              <a:cs typeface="+mn-ea"/>
            </a:endParaRPr>
          </a:p>
        </p:txBody>
      </p:sp>
      <p:sp>
        <p:nvSpPr>
          <p:cNvPr id="44" name="矩形 43"/>
          <p:cNvSpPr>
            <a:spLocks noChangeArrowheads="1"/>
          </p:cNvSpPr>
          <p:nvPr/>
        </p:nvSpPr>
        <p:spPr bwMode="auto">
          <a:xfrm>
            <a:off x="8417924" y="5276979"/>
            <a:ext cx="2744792" cy="29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7" tIns="45710" rIns="91417" bIns="45710">
            <a:spAutoFit/>
          </a:bodyPr>
          <a:lstStyle/>
          <a:p>
            <a:pPr defTabSz="1218565">
              <a:lnSpc>
                <a:spcPct val="120000"/>
              </a:lnSpc>
              <a:spcBef>
                <a:spcPct val="0"/>
              </a:spcBef>
              <a:defRPr/>
            </a:pPr>
            <a:r>
              <a:rPr lang="zh-CN" altLang="en-US" sz="1200" kern="0" dirty="0">
                <a:solidFill>
                  <a:schemeClr val="tx1">
                    <a:lumMod val="50000"/>
                    <a:lumOff val="50000"/>
                  </a:schemeClr>
                </a:solidFill>
                <a:latin typeface="+mn-ea"/>
                <a:cs typeface="+mn-ea"/>
                <a:sym typeface="微软雅黑" panose="020B0503020204020204" pitchFamily="34" charset="-122"/>
              </a:rPr>
              <a:t>A comprehensive description of this chart is entered here</a:t>
            </a:r>
          </a:p>
        </p:txBody>
      </p:sp>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350"/>
                                        <p:tgtEl>
                                          <p:spTgt spid="38"/>
                                        </p:tgtEl>
                                        <p:attrNameLst>
                                          <p:attrName>ppt_x</p:attrName>
                                        </p:attrNameLst>
                                      </p:cBhvr>
                                      <p:tavLst>
                                        <p:tav tm="0">
                                          <p:val>
                                            <p:strVal val="#ppt_x-#ppt_w*1.125000"/>
                                          </p:val>
                                        </p:tav>
                                        <p:tav tm="100000">
                                          <p:val>
                                            <p:strVal val="#ppt_x"/>
                                          </p:val>
                                        </p:tav>
                                      </p:tavLst>
                                    </p:anim>
                                    <p:animEffect transition="in" filter="wipe(right)">
                                      <p:cBhvr>
                                        <p:cTn id="13" dur="350"/>
                                        <p:tgtEl>
                                          <p:spTgt spid="38"/>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350"/>
                                        <p:tgtEl>
                                          <p:spTgt spid="37"/>
                                        </p:tgtEl>
                                        <p:attrNameLst>
                                          <p:attrName>ppt_x</p:attrName>
                                        </p:attrNameLst>
                                      </p:cBhvr>
                                      <p:tavLst>
                                        <p:tav tm="0">
                                          <p:val>
                                            <p:strVal val="#ppt_x-#ppt_w*1.125000"/>
                                          </p:val>
                                        </p:tav>
                                        <p:tav tm="100000">
                                          <p:val>
                                            <p:strVal val="#ppt_x"/>
                                          </p:val>
                                        </p:tav>
                                      </p:tavLst>
                                    </p:anim>
                                    <p:animEffect transition="in" filter="wipe(right)">
                                      <p:cBhvr>
                                        <p:cTn id="17" dur="350"/>
                                        <p:tgtEl>
                                          <p:spTgt spid="37"/>
                                        </p:tgtEl>
                                      </p:cBhvr>
                                    </p:animEffect>
                                  </p:childTnLst>
                                </p:cTn>
                              </p:par>
                              <p:par>
                                <p:cTn id="18" presetID="12" presetClass="entr" presetSubtype="8" fill="hold" grpId="0" nodeType="withEffect">
                                  <p:stCondLst>
                                    <p:cond delay="25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350"/>
                                        <p:tgtEl>
                                          <p:spTgt spid="30"/>
                                        </p:tgtEl>
                                        <p:attrNameLst>
                                          <p:attrName>ppt_x</p:attrName>
                                        </p:attrNameLst>
                                      </p:cBhvr>
                                      <p:tavLst>
                                        <p:tav tm="0">
                                          <p:val>
                                            <p:strVal val="#ppt_x-#ppt_w*1.125000"/>
                                          </p:val>
                                        </p:tav>
                                        <p:tav tm="100000">
                                          <p:val>
                                            <p:strVal val="#ppt_x"/>
                                          </p:val>
                                        </p:tav>
                                      </p:tavLst>
                                    </p:anim>
                                    <p:animEffect transition="in" filter="wipe(right)">
                                      <p:cBhvr>
                                        <p:cTn id="21" dur="350"/>
                                        <p:tgtEl>
                                          <p:spTgt spid="30"/>
                                        </p:tgtEl>
                                      </p:cBhvr>
                                    </p:animEffect>
                                  </p:childTnLst>
                                </p:cTn>
                              </p:par>
                              <p:par>
                                <p:cTn id="22" presetID="12" presetClass="entr" presetSubtype="8" fill="hold" grpId="0" nodeType="withEffect">
                                  <p:stCondLst>
                                    <p:cond delay="25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350"/>
                                        <p:tgtEl>
                                          <p:spTgt spid="29"/>
                                        </p:tgtEl>
                                        <p:attrNameLst>
                                          <p:attrName>ppt_x</p:attrName>
                                        </p:attrNameLst>
                                      </p:cBhvr>
                                      <p:tavLst>
                                        <p:tav tm="0">
                                          <p:val>
                                            <p:strVal val="#ppt_x-#ppt_w*1.125000"/>
                                          </p:val>
                                        </p:tav>
                                        <p:tav tm="100000">
                                          <p:val>
                                            <p:strVal val="#ppt_x"/>
                                          </p:val>
                                        </p:tav>
                                      </p:tavLst>
                                    </p:anim>
                                    <p:animEffect transition="in" filter="wipe(right)">
                                      <p:cBhvr>
                                        <p:cTn id="25" dur="350"/>
                                        <p:tgtEl>
                                          <p:spTgt spid="29"/>
                                        </p:tgtEl>
                                      </p:cBhvr>
                                    </p:animEffect>
                                  </p:childTnLst>
                                </p:cTn>
                              </p:par>
                              <p:par>
                                <p:cTn id="26" presetID="12" presetClass="entr" presetSubtype="8" fill="hold" grpId="0" nodeType="withEffect">
                                  <p:stCondLst>
                                    <p:cond delay="50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350"/>
                                        <p:tgtEl>
                                          <p:spTgt spid="32"/>
                                        </p:tgtEl>
                                        <p:attrNameLst>
                                          <p:attrName>ppt_x</p:attrName>
                                        </p:attrNameLst>
                                      </p:cBhvr>
                                      <p:tavLst>
                                        <p:tav tm="0">
                                          <p:val>
                                            <p:strVal val="#ppt_x-#ppt_w*1.125000"/>
                                          </p:val>
                                        </p:tav>
                                        <p:tav tm="100000">
                                          <p:val>
                                            <p:strVal val="#ppt_x"/>
                                          </p:val>
                                        </p:tav>
                                      </p:tavLst>
                                    </p:anim>
                                    <p:animEffect transition="in" filter="wipe(right)">
                                      <p:cBhvr>
                                        <p:cTn id="29" dur="350"/>
                                        <p:tgtEl>
                                          <p:spTgt spid="32"/>
                                        </p:tgtEl>
                                      </p:cBhvr>
                                    </p:animEffect>
                                  </p:childTnLst>
                                </p:cTn>
                              </p:par>
                              <p:par>
                                <p:cTn id="30" presetID="12" presetClass="entr" presetSubtype="8" fill="hold" grpId="0" nodeType="withEffect">
                                  <p:stCondLst>
                                    <p:cond delay="50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350"/>
                                        <p:tgtEl>
                                          <p:spTgt spid="31"/>
                                        </p:tgtEl>
                                        <p:attrNameLst>
                                          <p:attrName>ppt_x</p:attrName>
                                        </p:attrNameLst>
                                      </p:cBhvr>
                                      <p:tavLst>
                                        <p:tav tm="0">
                                          <p:val>
                                            <p:strVal val="#ppt_x-#ppt_w*1.125000"/>
                                          </p:val>
                                        </p:tav>
                                        <p:tav tm="100000">
                                          <p:val>
                                            <p:strVal val="#ppt_x"/>
                                          </p:val>
                                        </p:tav>
                                      </p:tavLst>
                                    </p:anim>
                                    <p:animEffect transition="in" filter="wipe(right)">
                                      <p:cBhvr>
                                        <p:cTn id="33" dur="350"/>
                                        <p:tgtEl>
                                          <p:spTgt spid="31"/>
                                        </p:tgtEl>
                                      </p:cBhvr>
                                    </p:animEffect>
                                  </p:childTnLst>
                                </p:cTn>
                              </p:par>
                              <p:par>
                                <p:cTn id="34" presetID="12" presetClass="entr" presetSubtype="8" fill="hold" grpId="0" nodeType="withEffect">
                                  <p:stCondLst>
                                    <p:cond delay="25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350"/>
                                        <p:tgtEl>
                                          <p:spTgt spid="34"/>
                                        </p:tgtEl>
                                        <p:attrNameLst>
                                          <p:attrName>ppt_x</p:attrName>
                                        </p:attrNameLst>
                                      </p:cBhvr>
                                      <p:tavLst>
                                        <p:tav tm="0">
                                          <p:val>
                                            <p:strVal val="#ppt_x-#ppt_w*1.125000"/>
                                          </p:val>
                                        </p:tav>
                                        <p:tav tm="100000">
                                          <p:val>
                                            <p:strVal val="#ppt_x"/>
                                          </p:val>
                                        </p:tav>
                                      </p:tavLst>
                                    </p:anim>
                                    <p:animEffect transition="in" filter="wipe(right)">
                                      <p:cBhvr>
                                        <p:cTn id="37" dur="350"/>
                                        <p:tgtEl>
                                          <p:spTgt spid="34"/>
                                        </p:tgtEl>
                                      </p:cBhvr>
                                    </p:animEffect>
                                  </p:childTnLst>
                                </p:cTn>
                              </p:par>
                              <p:par>
                                <p:cTn id="38" presetID="12" presetClass="entr" presetSubtype="8" fill="hold" grpId="0" nodeType="withEffect">
                                  <p:stCondLst>
                                    <p:cond delay="25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350"/>
                                        <p:tgtEl>
                                          <p:spTgt spid="33"/>
                                        </p:tgtEl>
                                        <p:attrNameLst>
                                          <p:attrName>ppt_x</p:attrName>
                                        </p:attrNameLst>
                                      </p:cBhvr>
                                      <p:tavLst>
                                        <p:tav tm="0">
                                          <p:val>
                                            <p:strVal val="#ppt_x-#ppt_w*1.125000"/>
                                          </p:val>
                                        </p:tav>
                                        <p:tav tm="100000">
                                          <p:val>
                                            <p:strVal val="#ppt_x"/>
                                          </p:val>
                                        </p:tav>
                                      </p:tavLst>
                                    </p:anim>
                                    <p:animEffect transition="in" filter="wipe(right)">
                                      <p:cBhvr>
                                        <p:cTn id="41" dur="350"/>
                                        <p:tgtEl>
                                          <p:spTgt spid="33"/>
                                        </p:tgtEl>
                                      </p:cBhvr>
                                    </p:animEffect>
                                  </p:childTnLst>
                                </p:cTn>
                              </p:par>
                              <p:par>
                                <p:cTn id="42" presetID="12" presetClass="entr" presetSubtype="8" fill="hold" grpId="0" nodeType="withEffect">
                                  <p:stCondLst>
                                    <p:cond delay="750"/>
                                  </p:stCondLst>
                                  <p:childTnLst>
                                    <p:set>
                                      <p:cBhvr>
                                        <p:cTn id="43" dur="1" fill="hold">
                                          <p:stCondLst>
                                            <p:cond delay="0"/>
                                          </p:stCondLst>
                                        </p:cTn>
                                        <p:tgtEl>
                                          <p:spTgt spid="36"/>
                                        </p:tgtEl>
                                        <p:attrNameLst>
                                          <p:attrName>style.visibility</p:attrName>
                                        </p:attrNameLst>
                                      </p:cBhvr>
                                      <p:to>
                                        <p:strVal val="visible"/>
                                      </p:to>
                                    </p:set>
                                    <p:anim calcmode="lin" valueType="num">
                                      <p:cBhvr additive="base">
                                        <p:cTn id="44" dur="350"/>
                                        <p:tgtEl>
                                          <p:spTgt spid="36"/>
                                        </p:tgtEl>
                                        <p:attrNameLst>
                                          <p:attrName>ppt_x</p:attrName>
                                        </p:attrNameLst>
                                      </p:cBhvr>
                                      <p:tavLst>
                                        <p:tav tm="0">
                                          <p:val>
                                            <p:strVal val="#ppt_x-#ppt_w*1.125000"/>
                                          </p:val>
                                        </p:tav>
                                        <p:tav tm="100000">
                                          <p:val>
                                            <p:strVal val="#ppt_x"/>
                                          </p:val>
                                        </p:tav>
                                      </p:tavLst>
                                    </p:anim>
                                    <p:animEffect transition="in" filter="wipe(right)">
                                      <p:cBhvr>
                                        <p:cTn id="45" dur="350"/>
                                        <p:tgtEl>
                                          <p:spTgt spid="36"/>
                                        </p:tgtEl>
                                      </p:cBhvr>
                                    </p:animEffect>
                                  </p:childTnLst>
                                </p:cTn>
                              </p:par>
                              <p:par>
                                <p:cTn id="46" presetID="12" presetClass="entr" presetSubtype="8" fill="hold" grpId="0" nodeType="withEffect">
                                  <p:stCondLst>
                                    <p:cond delay="75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350"/>
                                        <p:tgtEl>
                                          <p:spTgt spid="35"/>
                                        </p:tgtEl>
                                        <p:attrNameLst>
                                          <p:attrName>ppt_x</p:attrName>
                                        </p:attrNameLst>
                                      </p:cBhvr>
                                      <p:tavLst>
                                        <p:tav tm="0">
                                          <p:val>
                                            <p:strVal val="#ppt_x-#ppt_w*1.125000"/>
                                          </p:val>
                                        </p:tav>
                                        <p:tav tm="100000">
                                          <p:val>
                                            <p:strVal val="#ppt_x"/>
                                          </p:val>
                                        </p:tav>
                                      </p:tavLst>
                                    </p:anim>
                                    <p:animEffect transition="in" filter="wipe(right)">
                                      <p:cBhvr>
                                        <p:cTn id="49" dur="350"/>
                                        <p:tgtEl>
                                          <p:spTgt spid="35"/>
                                        </p:tgtEl>
                                      </p:cBhvr>
                                    </p:animEffect>
                                  </p:childTnLst>
                                </p:cTn>
                              </p:par>
                              <p:par>
                                <p:cTn id="50" presetID="12" presetClass="entr" presetSubtype="8" fill="hold" grpId="0" nodeType="withEffect">
                                  <p:stCondLst>
                                    <p:cond delay="100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350"/>
                                        <p:tgtEl>
                                          <p:spTgt spid="40"/>
                                        </p:tgtEl>
                                        <p:attrNameLst>
                                          <p:attrName>ppt_x</p:attrName>
                                        </p:attrNameLst>
                                      </p:cBhvr>
                                      <p:tavLst>
                                        <p:tav tm="0">
                                          <p:val>
                                            <p:strVal val="#ppt_x-#ppt_w*1.125000"/>
                                          </p:val>
                                        </p:tav>
                                        <p:tav tm="100000">
                                          <p:val>
                                            <p:strVal val="#ppt_x"/>
                                          </p:val>
                                        </p:tav>
                                      </p:tavLst>
                                    </p:anim>
                                    <p:animEffect transition="in" filter="wipe(right)">
                                      <p:cBhvr>
                                        <p:cTn id="53" dur="350"/>
                                        <p:tgtEl>
                                          <p:spTgt spid="40"/>
                                        </p:tgtEl>
                                      </p:cBhvr>
                                    </p:animEffect>
                                  </p:childTnLst>
                                </p:cTn>
                              </p:par>
                              <p:par>
                                <p:cTn id="54" presetID="12" presetClass="entr" presetSubtype="8" fill="hold" grpId="0" nodeType="withEffect">
                                  <p:stCondLst>
                                    <p:cond delay="1000"/>
                                  </p:stCondLst>
                                  <p:childTnLst>
                                    <p:set>
                                      <p:cBhvr>
                                        <p:cTn id="55" dur="1" fill="hold">
                                          <p:stCondLst>
                                            <p:cond delay="0"/>
                                          </p:stCondLst>
                                        </p:cTn>
                                        <p:tgtEl>
                                          <p:spTgt spid="39"/>
                                        </p:tgtEl>
                                        <p:attrNameLst>
                                          <p:attrName>style.visibility</p:attrName>
                                        </p:attrNameLst>
                                      </p:cBhvr>
                                      <p:to>
                                        <p:strVal val="visible"/>
                                      </p:to>
                                    </p:set>
                                    <p:anim calcmode="lin" valueType="num">
                                      <p:cBhvr additive="base">
                                        <p:cTn id="56" dur="350"/>
                                        <p:tgtEl>
                                          <p:spTgt spid="39"/>
                                        </p:tgtEl>
                                        <p:attrNameLst>
                                          <p:attrName>ppt_x</p:attrName>
                                        </p:attrNameLst>
                                      </p:cBhvr>
                                      <p:tavLst>
                                        <p:tav tm="0">
                                          <p:val>
                                            <p:strVal val="#ppt_x-#ppt_w*1.125000"/>
                                          </p:val>
                                        </p:tav>
                                        <p:tav tm="100000">
                                          <p:val>
                                            <p:strVal val="#ppt_x"/>
                                          </p:val>
                                        </p:tav>
                                      </p:tavLst>
                                    </p:anim>
                                    <p:animEffect transition="in" filter="wipe(right)">
                                      <p:cBhvr>
                                        <p:cTn id="57" dur="350"/>
                                        <p:tgtEl>
                                          <p:spTgt spid="39"/>
                                        </p:tgtEl>
                                      </p:cBhvr>
                                    </p:animEffect>
                                  </p:childTnLst>
                                </p:cTn>
                              </p:par>
                            </p:childTnLst>
                          </p:cTn>
                        </p:par>
                        <p:par>
                          <p:cTn id="58" fill="hold">
                            <p:stCondLst>
                              <p:cond delay="1000"/>
                            </p:stCondLst>
                            <p:childTnLst>
                              <p:par>
                                <p:cTn id="59" presetID="12" presetClass="entr" presetSubtype="4" fill="hold" grpId="0" nodeType="after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p:tgtEl>
                                          <p:spTgt spid="41"/>
                                        </p:tgtEl>
                                        <p:attrNameLst>
                                          <p:attrName>ppt_y</p:attrName>
                                        </p:attrNameLst>
                                      </p:cBhvr>
                                      <p:tavLst>
                                        <p:tav tm="0">
                                          <p:val>
                                            <p:strVal val="#ppt_y+#ppt_h*1.125000"/>
                                          </p:val>
                                        </p:tav>
                                        <p:tav tm="100000">
                                          <p:val>
                                            <p:strVal val="#ppt_y"/>
                                          </p:val>
                                        </p:tav>
                                      </p:tavLst>
                                    </p:anim>
                                    <p:animEffect transition="in" filter="wipe(up)">
                                      <p:cBhvr>
                                        <p:cTn id="62" dur="500"/>
                                        <p:tgtEl>
                                          <p:spTgt spid="41"/>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500"/>
                                        <p:tgtEl>
                                          <p:spTgt spid="43"/>
                                        </p:tgtEl>
                                        <p:attrNameLst>
                                          <p:attrName>ppt_y</p:attrName>
                                        </p:attrNameLst>
                                      </p:cBhvr>
                                      <p:tavLst>
                                        <p:tav tm="0">
                                          <p:val>
                                            <p:strVal val="#ppt_y+#ppt_h*1.125000"/>
                                          </p:val>
                                        </p:tav>
                                        <p:tav tm="100000">
                                          <p:val>
                                            <p:strVal val="#ppt_y"/>
                                          </p:val>
                                        </p:tav>
                                      </p:tavLst>
                                    </p:anim>
                                    <p:animEffect transition="in" filter="wipe(up)">
                                      <p:cBhvr>
                                        <p:cTn id="66" dur="500"/>
                                        <p:tgtEl>
                                          <p:spTgt spid="43"/>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 calcmode="lin" valueType="num">
                                      <p:cBhvr additive="base">
                                        <p:cTn id="69" dur="500"/>
                                        <p:tgtEl>
                                          <p:spTgt spid="42"/>
                                        </p:tgtEl>
                                        <p:attrNameLst>
                                          <p:attrName>ppt_y</p:attrName>
                                        </p:attrNameLst>
                                      </p:cBhvr>
                                      <p:tavLst>
                                        <p:tav tm="0">
                                          <p:val>
                                            <p:strVal val="#ppt_y+#ppt_h*1.125000"/>
                                          </p:val>
                                        </p:tav>
                                        <p:tav tm="100000">
                                          <p:val>
                                            <p:strVal val="#ppt_y"/>
                                          </p:val>
                                        </p:tav>
                                      </p:tavLst>
                                    </p:anim>
                                    <p:animEffect transition="in" filter="wipe(up)">
                                      <p:cBhvr>
                                        <p:cTn id="70" dur="500"/>
                                        <p:tgtEl>
                                          <p:spTgt spid="42"/>
                                        </p:tgtEl>
                                      </p:cBhvr>
                                    </p:animEffect>
                                  </p:childTnLst>
                                </p:cTn>
                              </p:par>
                              <p:par>
                                <p:cTn id="71" presetID="12" presetClass="entr" presetSubtype="4"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anim calcmode="lin" valueType="num">
                                      <p:cBhvr additive="base">
                                        <p:cTn id="73" dur="500"/>
                                        <p:tgtEl>
                                          <p:spTgt spid="44"/>
                                        </p:tgtEl>
                                        <p:attrNameLst>
                                          <p:attrName>ppt_y</p:attrName>
                                        </p:attrNameLst>
                                      </p:cBhvr>
                                      <p:tavLst>
                                        <p:tav tm="0">
                                          <p:val>
                                            <p:strVal val="#ppt_y+#ppt_h*1.125000"/>
                                          </p:val>
                                        </p:tav>
                                        <p:tav tm="100000">
                                          <p:val>
                                            <p:strVal val="#ppt_y"/>
                                          </p:val>
                                        </p:tav>
                                      </p:tavLst>
                                    </p:anim>
                                    <p:animEffect transition="in" filter="wipe(up)">
                                      <p:cBhvr>
                                        <p:cTn id="7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animBg="1"/>
      <p:bldP spid="32" grpId="0"/>
      <p:bldP spid="33" grpId="0" animBg="1"/>
      <p:bldP spid="34" grpId="0"/>
      <p:bldP spid="35" grpId="0" animBg="1"/>
      <p:bldP spid="36" grpId="0"/>
      <p:bldP spid="37" grpId="0" animBg="1"/>
      <p:bldP spid="38" grpId="0"/>
      <p:bldP spid="39" grpId="0" animBg="1"/>
      <p:bldP spid="40" grpId="0"/>
      <p:bldP spid="41" grpId="0"/>
      <p:bldP spid="42" grpId="0"/>
      <p:bldP spid="43"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796" y="3597530"/>
            <a:ext cx="12190413" cy="84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36" tIns="60918" rIns="121836" bIns="60918" rtlCol="0" anchor="ctr"/>
          <a:lstStyle/>
          <a:p>
            <a:pPr algn="ctr"/>
            <a:endParaRPr lang="zh-CN" altLang="en-US" sz="1200">
              <a:cs typeface="+mn-ea"/>
            </a:endParaRPr>
          </a:p>
        </p:txBody>
      </p:sp>
      <p:grpSp>
        <p:nvGrpSpPr>
          <p:cNvPr id="2" name="组合 1"/>
          <p:cNvGrpSpPr/>
          <p:nvPr/>
        </p:nvGrpSpPr>
        <p:grpSpPr>
          <a:xfrm>
            <a:off x="1448650" y="3186257"/>
            <a:ext cx="968309" cy="853007"/>
            <a:chOff x="1624899" y="3942382"/>
            <a:chExt cx="1086716" cy="985302"/>
          </a:xfrm>
        </p:grpSpPr>
        <p:sp>
          <p:nvSpPr>
            <p:cNvPr id="104" name="椭圆 103"/>
            <p:cNvSpPr/>
            <p:nvPr/>
          </p:nvSpPr>
          <p:spPr>
            <a:xfrm>
              <a:off x="1624899" y="3942382"/>
              <a:ext cx="984946" cy="985302"/>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cs typeface="+mn-ea"/>
              </a:endParaRPr>
            </a:p>
          </p:txBody>
        </p:sp>
        <p:sp>
          <p:nvSpPr>
            <p:cNvPr id="140" name="TextBox 139"/>
            <p:cNvSpPr txBox="1"/>
            <p:nvPr/>
          </p:nvSpPr>
          <p:spPr>
            <a:xfrm>
              <a:off x="1692271" y="4180596"/>
              <a:ext cx="1019344" cy="374489"/>
            </a:xfrm>
            <a:prstGeom prst="rect">
              <a:avLst/>
            </a:prstGeom>
            <a:noFill/>
          </p:spPr>
          <p:txBody>
            <a:bodyPr wrap="square" lIns="138192" tIns="69096" rIns="138192" bIns="69096" rtlCol="0">
              <a:spAutoFit/>
            </a:bodyPr>
            <a:lstStyle/>
            <a:p>
              <a:r>
                <a:rPr lang="en-US" altLang="zh-CN" sz="1200" dirty="0">
                  <a:solidFill>
                    <a:schemeClr val="bg1"/>
                  </a:solidFill>
                  <a:latin typeface="+mn-ea"/>
                  <a:cs typeface="+mn-ea"/>
                </a:rPr>
                <a:t>6</a:t>
              </a:r>
              <a:r>
                <a:rPr lang="zh-CN" altLang="en-US" sz="1200" dirty="0">
                  <a:solidFill>
                    <a:schemeClr val="bg1"/>
                  </a:solidFill>
                  <a:latin typeface="+mn-ea"/>
                  <a:cs typeface="+mn-ea"/>
                </a:rPr>
                <a:t>Month</a:t>
              </a:r>
            </a:p>
          </p:txBody>
        </p:sp>
      </p:grpSp>
      <p:grpSp>
        <p:nvGrpSpPr>
          <p:cNvPr id="3" name="组合 2"/>
          <p:cNvGrpSpPr/>
          <p:nvPr/>
        </p:nvGrpSpPr>
        <p:grpSpPr>
          <a:xfrm>
            <a:off x="2783239" y="3304520"/>
            <a:ext cx="889711" cy="645593"/>
            <a:chOff x="3122688" y="4078982"/>
            <a:chExt cx="998506" cy="745719"/>
          </a:xfrm>
        </p:grpSpPr>
        <p:sp>
          <p:nvSpPr>
            <p:cNvPr id="112" name="椭圆 111"/>
            <p:cNvSpPr/>
            <p:nvPr/>
          </p:nvSpPr>
          <p:spPr>
            <a:xfrm>
              <a:off x="3236773" y="4078982"/>
              <a:ext cx="745450" cy="745719"/>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cs typeface="+mn-ea"/>
              </a:endParaRPr>
            </a:p>
          </p:txBody>
        </p:sp>
        <p:sp>
          <p:nvSpPr>
            <p:cNvPr id="141" name="TextBox 140"/>
            <p:cNvSpPr txBox="1"/>
            <p:nvPr/>
          </p:nvSpPr>
          <p:spPr>
            <a:xfrm>
              <a:off x="3122688" y="4222768"/>
              <a:ext cx="998506" cy="374489"/>
            </a:xfrm>
            <a:prstGeom prst="rect">
              <a:avLst/>
            </a:prstGeom>
            <a:noFill/>
          </p:spPr>
          <p:txBody>
            <a:bodyPr wrap="square" lIns="138192" tIns="69096" rIns="138192" bIns="69096" rtlCol="0">
              <a:spAutoFit/>
            </a:bodyPr>
            <a:lstStyle/>
            <a:p>
              <a:r>
                <a:rPr lang="en-US" altLang="zh-CN" sz="1200" dirty="0">
                  <a:solidFill>
                    <a:schemeClr val="bg1"/>
                  </a:solidFill>
                  <a:latin typeface="+mn-ea"/>
                  <a:cs typeface="+mn-ea"/>
                </a:rPr>
                <a:t>7</a:t>
              </a:r>
              <a:r>
                <a:rPr lang="zh-CN" altLang="en-US" sz="1200" dirty="0">
                  <a:solidFill>
                    <a:schemeClr val="bg1"/>
                  </a:solidFill>
                  <a:latin typeface="+mn-ea"/>
                  <a:cs typeface="+mn-ea"/>
                </a:rPr>
                <a:t>Month</a:t>
              </a:r>
            </a:p>
          </p:txBody>
        </p:sp>
      </p:grpSp>
      <p:grpSp>
        <p:nvGrpSpPr>
          <p:cNvPr id="4" name="组合 3"/>
          <p:cNvGrpSpPr/>
          <p:nvPr/>
        </p:nvGrpSpPr>
        <p:grpSpPr>
          <a:xfrm>
            <a:off x="4106695" y="3194940"/>
            <a:ext cx="913655" cy="864748"/>
            <a:chOff x="4607976" y="3952409"/>
            <a:chExt cx="1025377" cy="998863"/>
          </a:xfrm>
        </p:grpSpPr>
        <p:sp>
          <p:nvSpPr>
            <p:cNvPr id="117" name="椭圆 116"/>
            <p:cNvSpPr/>
            <p:nvPr/>
          </p:nvSpPr>
          <p:spPr>
            <a:xfrm>
              <a:off x="4611335" y="3952409"/>
              <a:ext cx="998505" cy="99886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cs typeface="+mn-ea"/>
              </a:endParaRPr>
            </a:p>
          </p:txBody>
        </p:sp>
        <p:sp>
          <p:nvSpPr>
            <p:cNvPr id="142" name="TextBox 141"/>
            <p:cNvSpPr txBox="1"/>
            <p:nvPr/>
          </p:nvSpPr>
          <p:spPr>
            <a:xfrm>
              <a:off x="4607976" y="4262497"/>
              <a:ext cx="1025377" cy="374489"/>
            </a:xfrm>
            <a:prstGeom prst="rect">
              <a:avLst/>
            </a:prstGeom>
            <a:noFill/>
          </p:spPr>
          <p:txBody>
            <a:bodyPr wrap="square" lIns="138192" tIns="69096" rIns="138192" bIns="69096" rtlCol="0">
              <a:spAutoFit/>
            </a:bodyPr>
            <a:lstStyle/>
            <a:p>
              <a:r>
                <a:rPr lang="en-US" altLang="zh-CN" sz="1200" dirty="0">
                  <a:solidFill>
                    <a:schemeClr val="bg1"/>
                  </a:solidFill>
                  <a:latin typeface="+mn-ea"/>
                  <a:cs typeface="+mn-ea"/>
                </a:rPr>
                <a:t>8</a:t>
              </a:r>
              <a:r>
                <a:rPr lang="zh-CN" altLang="en-US" sz="1200" dirty="0">
                  <a:solidFill>
                    <a:schemeClr val="bg1"/>
                  </a:solidFill>
                  <a:latin typeface="+mn-ea"/>
                  <a:cs typeface="+mn-ea"/>
                </a:rPr>
                <a:t>Month</a:t>
              </a:r>
            </a:p>
          </p:txBody>
        </p:sp>
      </p:grpSp>
      <p:grpSp>
        <p:nvGrpSpPr>
          <p:cNvPr id="6" name="组合 5"/>
          <p:cNvGrpSpPr/>
          <p:nvPr/>
        </p:nvGrpSpPr>
        <p:grpSpPr>
          <a:xfrm>
            <a:off x="5454095" y="3293504"/>
            <a:ext cx="942233" cy="667621"/>
            <a:chOff x="6120134" y="4066260"/>
            <a:chExt cx="1057451" cy="771164"/>
          </a:xfrm>
        </p:grpSpPr>
        <p:sp>
          <p:nvSpPr>
            <p:cNvPr id="122" name="椭圆 121"/>
            <p:cNvSpPr/>
            <p:nvPr/>
          </p:nvSpPr>
          <p:spPr>
            <a:xfrm>
              <a:off x="6243032" y="4066260"/>
              <a:ext cx="770886" cy="771164"/>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cs typeface="+mn-ea"/>
              </a:endParaRPr>
            </a:p>
          </p:txBody>
        </p:sp>
        <p:sp>
          <p:nvSpPr>
            <p:cNvPr id="143" name="TextBox 142"/>
            <p:cNvSpPr txBox="1"/>
            <p:nvPr/>
          </p:nvSpPr>
          <p:spPr>
            <a:xfrm>
              <a:off x="6120134" y="4247785"/>
              <a:ext cx="1057451" cy="374489"/>
            </a:xfrm>
            <a:prstGeom prst="rect">
              <a:avLst/>
            </a:prstGeom>
            <a:noFill/>
          </p:spPr>
          <p:txBody>
            <a:bodyPr wrap="square" lIns="138192" tIns="69096" rIns="138192" bIns="69096" rtlCol="0">
              <a:spAutoFit/>
            </a:bodyPr>
            <a:lstStyle/>
            <a:p>
              <a:r>
                <a:rPr lang="en-US" altLang="zh-CN" sz="1200" dirty="0">
                  <a:solidFill>
                    <a:schemeClr val="bg1"/>
                  </a:solidFill>
                  <a:latin typeface="+mn-ea"/>
                  <a:cs typeface="+mn-ea"/>
                </a:rPr>
                <a:t>9</a:t>
              </a:r>
              <a:r>
                <a:rPr lang="zh-CN" altLang="en-US" sz="1200" dirty="0">
                  <a:solidFill>
                    <a:schemeClr val="bg1"/>
                  </a:solidFill>
                  <a:latin typeface="+mn-ea"/>
                  <a:cs typeface="+mn-ea"/>
                </a:rPr>
                <a:t>Month</a:t>
              </a:r>
            </a:p>
          </p:txBody>
        </p:sp>
      </p:grpSp>
      <p:grpSp>
        <p:nvGrpSpPr>
          <p:cNvPr id="7" name="组合 6"/>
          <p:cNvGrpSpPr/>
          <p:nvPr/>
        </p:nvGrpSpPr>
        <p:grpSpPr>
          <a:xfrm>
            <a:off x="6647082" y="3293502"/>
            <a:ext cx="1054638" cy="667621"/>
            <a:chOff x="7459015" y="4066262"/>
            <a:chExt cx="1183602" cy="771165"/>
          </a:xfrm>
        </p:grpSpPr>
        <p:sp>
          <p:nvSpPr>
            <p:cNvPr id="127" name="椭圆 126"/>
            <p:cNvSpPr/>
            <p:nvPr/>
          </p:nvSpPr>
          <p:spPr>
            <a:xfrm>
              <a:off x="7610548" y="4066262"/>
              <a:ext cx="770885" cy="77116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cs typeface="+mn-ea"/>
              </a:endParaRPr>
            </a:p>
          </p:txBody>
        </p:sp>
        <p:sp>
          <p:nvSpPr>
            <p:cNvPr id="144" name="TextBox 143"/>
            <p:cNvSpPr txBox="1"/>
            <p:nvPr/>
          </p:nvSpPr>
          <p:spPr>
            <a:xfrm>
              <a:off x="7459015" y="4263844"/>
              <a:ext cx="1183602" cy="374490"/>
            </a:xfrm>
            <a:prstGeom prst="rect">
              <a:avLst/>
            </a:prstGeom>
            <a:noFill/>
          </p:spPr>
          <p:txBody>
            <a:bodyPr wrap="square" lIns="138192" tIns="69096" rIns="138192" bIns="69096" rtlCol="0">
              <a:spAutoFit/>
            </a:bodyPr>
            <a:lstStyle/>
            <a:p>
              <a:r>
                <a:rPr lang="en-US" altLang="zh-CN" sz="1200" dirty="0">
                  <a:solidFill>
                    <a:schemeClr val="bg1"/>
                  </a:solidFill>
                  <a:latin typeface="+mn-ea"/>
                  <a:cs typeface="+mn-ea"/>
                </a:rPr>
                <a:t>10</a:t>
              </a:r>
              <a:r>
                <a:rPr lang="zh-CN" altLang="en-US" sz="1200" dirty="0">
                  <a:solidFill>
                    <a:schemeClr val="bg1"/>
                  </a:solidFill>
                  <a:latin typeface="+mn-ea"/>
                  <a:cs typeface="+mn-ea"/>
                </a:rPr>
                <a:t>Month</a:t>
              </a:r>
            </a:p>
          </p:txBody>
        </p:sp>
      </p:grpSp>
      <p:grpSp>
        <p:nvGrpSpPr>
          <p:cNvPr id="8" name="组合 7"/>
          <p:cNvGrpSpPr/>
          <p:nvPr/>
        </p:nvGrpSpPr>
        <p:grpSpPr>
          <a:xfrm>
            <a:off x="8033199" y="3182772"/>
            <a:ext cx="985309" cy="889085"/>
            <a:chOff x="9014621" y="3938355"/>
            <a:chExt cx="1105794" cy="1026975"/>
          </a:xfrm>
        </p:grpSpPr>
        <p:sp>
          <p:nvSpPr>
            <p:cNvPr id="132" name="椭圆 131"/>
            <p:cNvSpPr/>
            <p:nvPr/>
          </p:nvSpPr>
          <p:spPr>
            <a:xfrm>
              <a:off x="9019145" y="3938355"/>
              <a:ext cx="1026605" cy="102697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cs typeface="+mn-ea"/>
              </a:endParaRPr>
            </a:p>
          </p:txBody>
        </p:sp>
        <p:sp>
          <p:nvSpPr>
            <p:cNvPr id="145" name="TextBox 144"/>
            <p:cNvSpPr txBox="1"/>
            <p:nvPr/>
          </p:nvSpPr>
          <p:spPr>
            <a:xfrm>
              <a:off x="9014621" y="4279135"/>
              <a:ext cx="1105794" cy="374489"/>
            </a:xfrm>
            <a:prstGeom prst="rect">
              <a:avLst/>
            </a:prstGeom>
            <a:noFill/>
          </p:spPr>
          <p:txBody>
            <a:bodyPr wrap="square" lIns="138192" tIns="69096" rIns="138192" bIns="69096" rtlCol="0">
              <a:spAutoFit/>
            </a:bodyPr>
            <a:lstStyle/>
            <a:p>
              <a:r>
                <a:rPr lang="en-US" altLang="zh-CN" sz="1200" dirty="0">
                  <a:solidFill>
                    <a:schemeClr val="bg1"/>
                  </a:solidFill>
                  <a:latin typeface="+mn-ea"/>
                  <a:cs typeface="+mn-ea"/>
                </a:rPr>
                <a:t>11</a:t>
              </a:r>
              <a:r>
                <a:rPr lang="zh-CN" altLang="en-US" sz="1200" dirty="0">
                  <a:solidFill>
                    <a:schemeClr val="bg1"/>
                  </a:solidFill>
                  <a:latin typeface="+mn-ea"/>
                  <a:cs typeface="+mn-ea"/>
                </a:rPr>
                <a:t>Month</a:t>
              </a:r>
            </a:p>
          </p:txBody>
        </p:sp>
      </p:grpSp>
      <p:grpSp>
        <p:nvGrpSpPr>
          <p:cNvPr id="9" name="组合 8"/>
          <p:cNvGrpSpPr/>
          <p:nvPr/>
        </p:nvGrpSpPr>
        <p:grpSpPr>
          <a:xfrm>
            <a:off x="9582713" y="3008159"/>
            <a:ext cx="1244102" cy="1209199"/>
            <a:chOff x="10753601" y="3736664"/>
            <a:chExt cx="1396232" cy="1396737"/>
          </a:xfrm>
        </p:grpSpPr>
        <p:sp>
          <p:nvSpPr>
            <p:cNvPr id="137" name="椭圆 136"/>
            <p:cNvSpPr/>
            <p:nvPr/>
          </p:nvSpPr>
          <p:spPr>
            <a:xfrm>
              <a:off x="10753601" y="3736664"/>
              <a:ext cx="1396232" cy="139673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cs typeface="+mn-ea"/>
              </a:endParaRPr>
            </a:p>
          </p:txBody>
        </p:sp>
        <p:sp>
          <p:nvSpPr>
            <p:cNvPr id="146" name="TextBox 145"/>
            <p:cNvSpPr txBox="1"/>
            <p:nvPr/>
          </p:nvSpPr>
          <p:spPr>
            <a:xfrm>
              <a:off x="10925080" y="4235401"/>
              <a:ext cx="1097152" cy="374489"/>
            </a:xfrm>
            <a:prstGeom prst="rect">
              <a:avLst/>
            </a:prstGeom>
            <a:noFill/>
          </p:spPr>
          <p:txBody>
            <a:bodyPr wrap="square" lIns="138192" tIns="69096" rIns="138192" bIns="69096" rtlCol="0">
              <a:spAutoFit/>
            </a:bodyPr>
            <a:lstStyle/>
            <a:p>
              <a:r>
                <a:rPr lang="en-US" altLang="zh-CN" sz="1200" dirty="0">
                  <a:solidFill>
                    <a:schemeClr val="bg1"/>
                  </a:solidFill>
                  <a:latin typeface="+mn-ea"/>
                  <a:cs typeface="+mn-ea"/>
                </a:rPr>
                <a:t>12</a:t>
              </a:r>
              <a:r>
                <a:rPr lang="zh-CN" altLang="en-US" sz="1200" dirty="0">
                  <a:solidFill>
                    <a:schemeClr val="bg1"/>
                  </a:solidFill>
                  <a:latin typeface="+mn-ea"/>
                  <a:cs typeface="+mn-ea"/>
                </a:rPr>
                <a:t>Month</a:t>
              </a:r>
            </a:p>
          </p:txBody>
        </p:sp>
      </p:grpSp>
      <p:grpSp>
        <p:nvGrpSpPr>
          <p:cNvPr id="200" name="组合 199"/>
          <p:cNvGrpSpPr/>
          <p:nvPr/>
        </p:nvGrpSpPr>
        <p:grpSpPr>
          <a:xfrm>
            <a:off x="7790449" y="4627890"/>
            <a:ext cx="1385334" cy="673318"/>
            <a:chOff x="873900" y="1541325"/>
            <a:chExt cx="1166203" cy="583173"/>
          </a:xfrm>
        </p:grpSpPr>
        <p:sp>
          <p:nvSpPr>
            <p:cNvPr id="201" name="TextBox 200"/>
            <p:cNvSpPr txBox="1"/>
            <p:nvPr/>
          </p:nvSpPr>
          <p:spPr>
            <a:xfrm>
              <a:off x="873900" y="1767302"/>
              <a:ext cx="1166203" cy="357196"/>
            </a:xfrm>
            <a:prstGeom prst="rect">
              <a:avLst/>
            </a:prstGeom>
            <a:noFill/>
          </p:spPr>
          <p:txBody>
            <a:bodyPr wrap="square" lIns="91431" tIns="45715" rIns="91431" bIns="45715" rtlCol="0">
              <a:spAutoFit/>
            </a:bodyPr>
            <a:lstStyle/>
            <a:p>
              <a:pPr algn="ctr">
                <a:lnSpc>
                  <a:spcPct val="130000"/>
                </a:lnSpc>
              </a:pPr>
              <a:r>
                <a:rPr lang="zh-CN" altLang="en-US" sz="800" dirty="0">
                  <a:solidFill>
                    <a:schemeClr val="bg1">
                      <a:lumMod val="50000"/>
                    </a:schemeClr>
                  </a:solidFill>
                  <a:latin typeface="+mn-ea"/>
                  <a:cs typeface="+mn-ea"/>
                </a:rPr>
                <a:t>Your content is hit here, or it's played here through your content</a:t>
              </a:r>
            </a:p>
          </p:txBody>
        </p:sp>
        <p:sp>
          <p:nvSpPr>
            <p:cNvPr id="204" name="TextBox 203"/>
            <p:cNvSpPr txBox="1"/>
            <p:nvPr/>
          </p:nvSpPr>
          <p:spPr>
            <a:xfrm>
              <a:off x="947384" y="1541325"/>
              <a:ext cx="1008112" cy="299893"/>
            </a:xfrm>
            <a:prstGeom prst="rect">
              <a:avLst/>
            </a:prstGeom>
            <a:noFill/>
          </p:spPr>
          <p:txBody>
            <a:bodyPr wrap="square" lIns="91431" tIns="0" rIns="91431" bIns="0" rtlCol="0" anchor="t">
              <a:spAutoFit/>
            </a:bodyPr>
            <a:lstStyle/>
            <a:p>
              <a:pPr algn="ctr">
                <a:lnSpc>
                  <a:spcPct val="150000"/>
                </a:lnSpc>
              </a:pPr>
              <a:r>
                <a:rPr lang="zh-CN" altLang="en-US" sz="1500" dirty="0">
                  <a:solidFill>
                    <a:schemeClr val="accent2"/>
                  </a:solidFill>
                  <a:latin typeface="+mn-ea"/>
                  <a:cs typeface="+mn-ea"/>
                </a:rPr>
                <a:t>Add a title</a:t>
              </a:r>
            </a:p>
          </p:txBody>
        </p:sp>
      </p:grpSp>
      <p:grpSp>
        <p:nvGrpSpPr>
          <p:cNvPr id="147" name="组合 146"/>
          <p:cNvGrpSpPr/>
          <p:nvPr/>
        </p:nvGrpSpPr>
        <p:grpSpPr>
          <a:xfrm>
            <a:off x="1227828" y="2008155"/>
            <a:ext cx="1385334" cy="673318"/>
            <a:chOff x="873900" y="1541325"/>
            <a:chExt cx="1166203" cy="583173"/>
          </a:xfrm>
        </p:grpSpPr>
        <p:sp>
          <p:nvSpPr>
            <p:cNvPr id="148" name="TextBox 147"/>
            <p:cNvSpPr txBox="1"/>
            <p:nvPr/>
          </p:nvSpPr>
          <p:spPr>
            <a:xfrm>
              <a:off x="873900" y="1767302"/>
              <a:ext cx="1166203" cy="357196"/>
            </a:xfrm>
            <a:prstGeom prst="rect">
              <a:avLst/>
            </a:prstGeom>
            <a:noFill/>
          </p:spPr>
          <p:txBody>
            <a:bodyPr wrap="square" lIns="91431" tIns="45715" rIns="91431" bIns="45715" rtlCol="0">
              <a:spAutoFit/>
            </a:bodyPr>
            <a:lstStyle/>
            <a:p>
              <a:pPr algn="ctr">
                <a:lnSpc>
                  <a:spcPct val="130000"/>
                </a:lnSpc>
              </a:pPr>
              <a:r>
                <a:rPr lang="zh-CN" altLang="en-US" sz="800" dirty="0">
                  <a:solidFill>
                    <a:schemeClr val="bg1">
                      <a:lumMod val="50000"/>
                    </a:schemeClr>
                  </a:solidFill>
                  <a:latin typeface="+mn-ea"/>
                  <a:cs typeface="+mn-ea"/>
                </a:rPr>
                <a:t>Your content is hit here, or it's played here through your content</a:t>
              </a:r>
            </a:p>
          </p:txBody>
        </p:sp>
        <p:sp>
          <p:nvSpPr>
            <p:cNvPr id="151" name="TextBox 150"/>
            <p:cNvSpPr txBox="1"/>
            <p:nvPr/>
          </p:nvSpPr>
          <p:spPr>
            <a:xfrm>
              <a:off x="947384" y="1541325"/>
              <a:ext cx="1008112" cy="299893"/>
            </a:xfrm>
            <a:prstGeom prst="rect">
              <a:avLst/>
            </a:prstGeom>
            <a:noFill/>
          </p:spPr>
          <p:txBody>
            <a:bodyPr wrap="square" lIns="91431" tIns="0" rIns="91431" bIns="0" rtlCol="0" anchor="t">
              <a:spAutoFit/>
            </a:bodyPr>
            <a:lstStyle/>
            <a:p>
              <a:pPr algn="ctr">
                <a:lnSpc>
                  <a:spcPct val="150000"/>
                </a:lnSpc>
              </a:pPr>
              <a:r>
                <a:rPr lang="zh-CN" altLang="en-US" sz="1500" dirty="0">
                  <a:solidFill>
                    <a:schemeClr val="accent2"/>
                  </a:solidFill>
                  <a:latin typeface="+mn-ea"/>
                  <a:cs typeface="+mn-ea"/>
                </a:rPr>
                <a:t>Add a title</a:t>
              </a:r>
            </a:p>
          </p:txBody>
        </p:sp>
      </p:grpSp>
      <p:sp>
        <p:nvSpPr>
          <p:cNvPr id="5" name="等腰三角形 4"/>
          <p:cNvSpPr/>
          <p:nvPr/>
        </p:nvSpPr>
        <p:spPr>
          <a:xfrm>
            <a:off x="1799365" y="2804624"/>
            <a:ext cx="176194" cy="14757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0617" tIns="40309" rIns="80617" bIns="40309" rtlCol="0" anchor="ctr"/>
          <a:lstStyle/>
          <a:p>
            <a:pPr algn="ctr"/>
            <a:endParaRPr lang="zh-CN" altLang="en-US">
              <a:cs typeface="+mn-ea"/>
            </a:endParaRPr>
          </a:p>
        </p:txBody>
      </p:sp>
      <p:grpSp>
        <p:nvGrpSpPr>
          <p:cNvPr id="190" name="组合 189"/>
          <p:cNvGrpSpPr/>
          <p:nvPr/>
        </p:nvGrpSpPr>
        <p:grpSpPr>
          <a:xfrm>
            <a:off x="2519284" y="4544498"/>
            <a:ext cx="1385334" cy="673318"/>
            <a:chOff x="873900" y="1541325"/>
            <a:chExt cx="1166203" cy="583173"/>
          </a:xfrm>
        </p:grpSpPr>
        <p:sp>
          <p:nvSpPr>
            <p:cNvPr id="191" name="TextBox 190"/>
            <p:cNvSpPr txBox="1"/>
            <p:nvPr/>
          </p:nvSpPr>
          <p:spPr>
            <a:xfrm>
              <a:off x="873900" y="1767302"/>
              <a:ext cx="1166203" cy="357196"/>
            </a:xfrm>
            <a:prstGeom prst="rect">
              <a:avLst/>
            </a:prstGeom>
            <a:noFill/>
          </p:spPr>
          <p:txBody>
            <a:bodyPr wrap="square" lIns="91431" tIns="45715" rIns="91431" bIns="45715" rtlCol="0">
              <a:spAutoFit/>
            </a:bodyPr>
            <a:lstStyle/>
            <a:p>
              <a:pPr algn="ctr">
                <a:lnSpc>
                  <a:spcPct val="130000"/>
                </a:lnSpc>
              </a:pPr>
              <a:r>
                <a:rPr lang="zh-CN" altLang="en-US" sz="800" dirty="0">
                  <a:solidFill>
                    <a:schemeClr val="bg1">
                      <a:lumMod val="50000"/>
                    </a:schemeClr>
                  </a:solidFill>
                  <a:latin typeface="+mn-ea"/>
                  <a:cs typeface="+mn-ea"/>
                </a:rPr>
                <a:t>Your content is hit here, or it's played here through your content</a:t>
              </a:r>
            </a:p>
          </p:txBody>
        </p:sp>
        <p:sp>
          <p:nvSpPr>
            <p:cNvPr id="194" name="TextBox 193"/>
            <p:cNvSpPr txBox="1"/>
            <p:nvPr/>
          </p:nvSpPr>
          <p:spPr>
            <a:xfrm>
              <a:off x="947384" y="1541325"/>
              <a:ext cx="1008112" cy="299893"/>
            </a:xfrm>
            <a:prstGeom prst="rect">
              <a:avLst/>
            </a:prstGeom>
            <a:noFill/>
          </p:spPr>
          <p:txBody>
            <a:bodyPr wrap="square" lIns="91431" tIns="0" rIns="91431" bIns="0" rtlCol="0" anchor="t">
              <a:spAutoFit/>
            </a:bodyPr>
            <a:lstStyle/>
            <a:p>
              <a:pPr algn="ctr">
                <a:lnSpc>
                  <a:spcPct val="150000"/>
                </a:lnSpc>
              </a:pPr>
              <a:r>
                <a:rPr lang="zh-CN" altLang="en-US" sz="1500" dirty="0">
                  <a:solidFill>
                    <a:schemeClr val="accent2"/>
                  </a:solidFill>
                  <a:latin typeface="+mn-ea"/>
                  <a:cs typeface="+mn-ea"/>
                </a:rPr>
                <a:t>Add a title</a:t>
              </a:r>
            </a:p>
          </p:txBody>
        </p:sp>
      </p:grpSp>
      <p:sp>
        <p:nvSpPr>
          <p:cNvPr id="101" name="等腰三角形 100"/>
          <p:cNvSpPr/>
          <p:nvPr/>
        </p:nvSpPr>
        <p:spPr>
          <a:xfrm rot="10800000">
            <a:off x="3128914" y="4319472"/>
            <a:ext cx="176194" cy="14757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0617" tIns="40309" rIns="80617" bIns="40309" rtlCol="0" anchor="ctr"/>
          <a:lstStyle/>
          <a:p>
            <a:pPr algn="ctr"/>
            <a:endParaRPr lang="zh-CN" altLang="en-US">
              <a:solidFill>
                <a:schemeClr val="bg1">
                  <a:lumMod val="50000"/>
                </a:schemeClr>
              </a:solidFill>
              <a:cs typeface="+mn-ea"/>
            </a:endParaRPr>
          </a:p>
        </p:txBody>
      </p:sp>
      <p:grpSp>
        <p:nvGrpSpPr>
          <p:cNvPr id="157" name="组合 156"/>
          <p:cNvGrpSpPr/>
          <p:nvPr/>
        </p:nvGrpSpPr>
        <p:grpSpPr>
          <a:xfrm>
            <a:off x="3861874" y="2017762"/>
            <a:ext cx="1385334" cy="673318"/>
            <a:chOff x="873900" y="1541325"/>
            <a:chExt cx="1166203" cy="583173"/>
          </a:xfrm>
        </p:grpSpPr>
        <p:sp>
          <p:nvSpPr>
            <p:cNvPr id="158" name="TextBox 157"/>
            <p:cNvSpPr txBox="1"/>
            <p:nvPr/>
          </p:nvSpPr>
          <p:spPr>
            <a:xfrm>
              <a:off x="873900" y="1767302"/>
              <a:ext cx="1166203" cy="357196"/>
            </a:xfrm>
            <a:prstGeom prst="rect">
              <a:avLst/>
            </a:prstGeom>
            <a:noFill/>
          </p:spPr>
          <p:txBody>
            <a:bodyPr wrap="square" lIns="91431" tIns="45715" rIns="91431" bIns="45715" rtlCol="0">
              <a:spAutoFit/>
            </a:bodyPr>
            <a:lstStyle/>
            <a:p>
              <a:pPr algn="ctr">
                <a:lnSpc>
                  <a:spcPct val="130000"/>
                </a:lnSpc>
              </a:pPr>
              <a:r>
                <a:rPr lang="zh-CN" altLang="en-US" sz="800" dirty="0">
                  <a:solidFill>
                    <a:schemeClr val="bg1">
                      <a:lumMod val="50000"/>
                    </a:schemeClr>
                  </a:solidFill>
                  <a:latin typeface="+mn-ea"/>
                  <a:cs typeface="+mn-ea"/>
                </a:rPr>
                <a:t>Your content is hit here, or it's played here through your content</a:t>
              </a:r>
            </a:p>
          </p:txBody>
        </p:sp>
        <p:sp>
          <p:nvSpPr>
            <p:cNvPr id="179" name="TextBox 178"/>
            <p:cNvSpPr txBox="1"/>
            <p:nvPr/>
          </p:nvSpPr>
          <p:spPr>
            <a:xfrm>
              <a:off x="947384" y="1541325"/>
              <a:ext cx="1008112" cy="299893"/>
            </a:xfrm>
            <a:prstGeom prst="rect">
              <a:avLst/>
            </a:prstGeom>
            <a:noFill/>
          </p:spPr>
          <p:txBody>
            <a:bodyPr wrap="square" lIns="91431" tIns="0" rIns="91431" bIns="0" rtlCol="0" anchor="t">
              <a:spAutoFit/>
            </a:bodyPr>
            <a:lstStyle/>
            <a:p>
              <a:pPr algn="ctr">
                <a:lnSpc>
                  <a:spcPct val="150000"/>
                </a:lnSpc>
              </a:pPr>
              <a:r>
                <a:rPr lang="zh-CN" altLang="en-US" sz="1500" dirty="0">
                  <a:solidFill>
                    <a:schemeClr val="accent3"/>
                  </a:solidFill>
                  <a:latin typeface="+mn-ea"/>
                  <a:cs typeface="+mn-ea"/>
                </a:rPr>
                <a:t>Add a title</a:t>
              </a:r>
            </a:p>
          </p:txBody>
        </p:sp>
      </p:grpSp>
      <p:sp>
        <p:nvSpPr>
          <p:cNvPr id="102" name="等腰三角形 101"/>
          <p:cNvSpPr/>
          <p:nvPr/>
        </p:nvSpPr>
        <p:spPr>
          <a:xfrm>
            <a:off x="4466444" y="2804624"/>
            <a:ext cx="176194" cy="14757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0617" tIns="40309" rIns="80617" bIns="40309" rtlCol="0" anchor="ctr"/>
          <a:lstStyle/>
          <a:p>
            <a:pPr algn="ctr"/>
            <a:endParaRPr lang="zh-CN" altLang="en-US">
              <a:cs typeface="+mn-ea"/>
            </a:endParaRPr>
          </a:p>
        </p:txBody>
      </p:sp>
      <p:grpSp>
        <p:nvGrpSpPr>
          <p:cNvPr id="180" name="组合 179"/>
          <p:cNvGrpSpPr/>
          <p:nvPr/>
        </p:nvGrpSpPr>
        <p:grpSpPr>
          <a:xfrm>
            <a:off x="6416890" y="2027300"/>
            <a:ext cx="1385334" cy="673318"/>
            <a:chOff x="873900" y="1541325"/>
            <a:chExt cx="1166203" cy="583173"/>
          </a:xfrm>
        </p:grpSpPr>
        <p:sp>
          <p:nvSpPr>
            <p:cNvPr id="181" name="TextBox 180"/>
            <p:cNvSpPr txBox="1"/>
            <p:nvPr/>
          </p:nvSpPr>
          <p:spPr>
            <a:xfrm>
              <a:off x="873900" y="1767302"/>
              <a:ext cx="1166203" cy="357196"/>
            </a:xfrm>
            <a:prstGeom prst="rect">
              <a:avLst/>
            </a:prstGeom>
            <a:noFill/>
          </p:spPr>
          <p:txBody>
            <a:bodyPr wrap="square" lIns="91431" tIns="45715" rIns="91431" bIns="45715" rtlCol="0">
              <a:spAutoFit/>
            </a:bodyPr>
            <a:lstStyle/>
            <a:p>
              <a:pPr algn="ctr">
                <a:lnSpc>
                  <a:spcPct val="130000"/>
                </a:lnSpc>
              </a:pPr>
              <a:r>
                <a:rPr lang="zh-CN" altLang="en-US" sz="800" dirty="0">
                  <a:solidFill>
                    <a:schemeClr val="bg1">
                      <a:lumMod val="50000"/>
                    </a:schemeClr>
                  </a:solidFill>
                  <a:latin typeface="+mn-ea"/>
                  <a:cs typeface="+mn-ea"/>
                </a:rPr>
                <a:t>Your content is hit here, or it's played here through your content</a:t>
              </a:r>
            </a:p>
          </p:txBody>
        </p:sp>
        <p:sp>
          <p:nvSpPr>
            <p:cNvPr id="184" name="TextBox 183"/>
            <p:cNvSpPr txBox="1"/>
            <p:nvPr/>
          </p:nvSpPr>
          <p:spPr>
            <a:xfrm>
              <a:off x="947384" y="1541325"/>
              <a:ext cx="1008112" cy="299893"/>
            </a:xfrm>
            <a:prstGeom prst="rect">
              <a:avLst/>
            </a:prstGeom>
            <a:noFill/>
          </p:spPr>
          <p:txBody>
            <a:bodyPr wrap="square" lIns="91431" tIns="0" rIns="91431" bIns="0" rtlCol="0" anchor="t">
              <a:spAutoFit/>
            </a:bodyPr>
            <a:lstStyle/>
            <a:p>
              <a:pPr algn="ctr">
                <a:lnSpc>
                  <a:spcPct val="150000"/>
                </a:lnSpc>
              </a:pPr>
              <a:r>
                <a:rPr lang="zh-CN" altLang="en-US" sz="1500" dirty="0">
                  <a:solidFill>
                    <a:schemeClr val="accent3"/>
                  </a:solidFill>
                  <a:latin typeface="+mn-ea"/>
                  <a:cs typeface="+mn-ea"/>
                </a:rPr>
                <a:t>Add a title</a:t>
              </a:r>
            </a:p>
          </p:txBody>
        </p:sp>
      </p:grpSp>
      <p:sp>
        <p:nvSpPr>
          <p:cNvPr id="103" name="等腰三角形 102"/>
          <p:cNvSpPr/>
          <p:nvPr/>
        </p:nvSpPr>
        <p:spPr>
          <a:xfrm>
            <a:off x="7021460" y="2804624"/>
            <a:ext cx="176194" cy="14757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0617" tIns="40309" rIns="80617" bIns="40309" rtlCol="0" anchor="ctr"/>
          <a:lstStyle/>
          <a:p>
            <a:pPr algn="ctr"/>
            <a:endParaRPr lang="zh-CN" altLang="en-US">
              <a:solidFill>
                <a:schemeClr val="bg1">
                  <a:lumMod val="50000"/>
                </a:schemeClr>
              </a:solidFill>
              <a:cs typeface="+mn-ea"/>
            </a:endParaRPr>
          </a:p>
        </p:txBody>
      </p:sp>
      <p:grpSp>
        <p:nvGrpSpPr>
          <p:cNvPr id="185" name="组合 184"/>
          <p:cNvGrpSpPr/>
          <p:nvPr/>
        </p:nvGrpSpPr>
        <p:grpSpPr>
          <a:xfrm>
            <a:off x="9403005" y="1981367"/>
            <a:ext cx="1385334" cy="673318"/>
            <a:chOff x="873900" y="1541325"/>
            <a:chExt cx="1166203" cy="583173"/>
          </a:xfrm>
        </p:grpSpPr>
        <p:sp>
          <p:nvSpPr>
            <p:cNvPr id="186" name="TextBox 185"/>
            <p:cNvSpPr txBox="1"/>
            <p:nvPr/>
          </p:nvSpPr>
          <p:spPr>
            <a:xfrm>
              <a:off x="873900" y="1767302"/>
              <a:ext cx="1166203" cy="357196"/>
            </a:xfrm>
            <a:prstGeom prst="rect">
              <a:avLst/>
            </a:prstGeom>
            <a:noFill/>
          </p:spPr>
          <p:txBody>
            <a:bodyPr wrap="square" lIns="91431" tIns="45715" rIns="91431" bIns="45715" rtlCol="0">
              <a:spAutoFit/>
            </a:bodyPr>
            <a:lstStyle/>
            <a:p>
              <a:pPr algn="ctr">
                <a:lnSpc>
                  <a:spcPct val="130000"/>
                </a:lnSpc>
              </a:pPr>
              <a:r>
                <a:rPr lang="zh-CN" altLang="en-US" sz="800" dirty="0">
                  <a:solidFill>
                    <a:schemeClr val="bg1">
                      <a:lumMod val="50000"/>
                    </a:schemeClr>
                  </a:solidFill>
                  <a:latin typeface="+mn-ea"/>
                  <a:cs typeface="+mn-ea"/>
                </a:rPr>
                <a:t>Your content is hit here, or it's played here through your content</a:t>
              </a:r>
            </a:p>
          </p:txBody>
        </p:sp>
        <p:sp>
          <p:nvSpPr>
            <p:cNvPr id="189" name="TextBox 188"/>
            <p:cNvSpPr txBox="1"/>
            <p:nvPr/>
          </p:nvSpPr>
          <p:spPr>
            <a:xfrm>
              <a:off x="947384" y="1541325"/>
              <a:ext cx="1008112" cy="299893"/>
            </a:xfrm>
            <a:prstGeom prst="rect">
              <a:avLst/>
            </a:prstGeom>
            <a:noFill/>
          </p:spPr>
          <p:txBody>
            <a:bodyPr wrap="square" lIns="91431" tIns="0" rIns="91431" bIns="0" rtlCol="0" anchor="t">
              <a:spAutoFit/>
            </a:bodyPr>
            <a:lstStyle/>
            <a:p>
              <a:pPr algn="ctr">
                <a:lnSpc>
                  <a:spcPct val="150000"/>
                </a:lnSpc>
              </a:pPr>
              <a:r>
                <a:rPr lang="zh-CN" altLang="en-US" sz="1500" dirty="0">
                  <a:solidFill>
                    <a:schemeClr val="accent2"/>
                  </a:solidFill>
                  <a:latin typeface="+mn-ea"/>
                  <a:cs typeface="+mn-ea"/>
                </a:rPr>
                <a:t>Add a title</a:t>
              </a:r>
            </a:p>
          </p:txBody>
        </p:sp>
      </p:grpSp>
      <p:sp>
        <p:nvSpPr>
          <p:cNvPr id="107" name="等腰三角形 106"/>
          <p:cNvSpPr/>
          <p:nvPr/>
        </p:nvSpPr>
        <p:spPr>
          <a:xfrm>
            <a:off x="10076103" y="2804624"/>
            <a:ext cx="176194" cy="14757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0617" tIns="40309" rIns="80617" bIns="40309" rtlCol="0" anchor="ctr"/>
          <a:lstStyle/>
          <a:p>
            <a:pPr algn="ctr"/>
            <a:endParaRPr lang="zh-CN" altLang="en-US">
              <a:solidFill>
                <a:schemeClr val="bg1">
                  <a:lumMod val="50000"/>
                </a:schemeClr>
              </a:solidFill>
              <a:cs typeface="+mn-ea"/>
            </a:endParaRPr>
          </a:p>
        </p:txBody>
      </p:sp>
      <p:grpSp>
        <p:nvGrpSpPr>
          <p:cNvPr id="195" name="组合 194"/>
          <p:cNvGrpSpPr/>
          <p:nvPr/>
        </p:nvGrpSpPr>
        <p:grpSpPr>
          <a:xfrm>
            <a:off x="5214378" y="4544498"/>
            <a:ext cx="1385334" cy="673318"/>
            <a:chOff x="873900" y="1541325"/>
            <a:chExt cx="1166203" cy="583173"/>
          </a:xfrm>
        </p:grpSpPr>
        <p:sp>
          <p:nvSpPr>
            <p:cNvPr id="196" name="TextBox 195"/>
            <p:cNvSpPr txBox="1"/>
            <p:nvPr/>
          </p:nvSpPr>
          <p:spPr>
            <a:xfrm>
              <a:off x="873900" y="1767302"/>
              <a:ext cx="1166203" cy="357196"/>
            </a:xfrm>
            <a:prstGeom prst="rect">
              <a:avLst/>
            </a:prstGeom>
            <a:noFill/>
          </p:spPr>
          <p:txBody>
            <a:bodyPr wrap="square" lIns="91431" tIns="45715" rIns="91431" bIns="45715" rtlCol="0">
              <a:spAutoFit/>
            </a:bodyPr>
            <a:lstStyle/>
            <a:p>
              <a:pPr algn="ctr">
                <a:lnSpc>
                  <a:spcPct val="130000"/>
                </a:lnSpc>
              </a:pPr>
              <a:r>
                <a:rPr lang="zh-CN" altLang="en-US" sz="800" dirty="0">
                  <a:solidFill>
                    <a:schemeClr val="bg1">
                      <a:lumMod val="50000"/>
                    </a:schemeClr>
                  </a:solidFill>
                  <a:latin typeface="+mn-ea"/>
                  <a:cs typeface="+mn-ea"/>
                </a:rPr>
                <a:t>Your content is hit here, or it's played here through your content</a:t>
              </a:r>
            </a:p>
          </p:txBody>
        </p:sp>
        <p:sp>
          <p:nvSpPr>
            <p:cNvPr id="199" name="TextBox 198"/>
            <p:cNvSpPr txBox="1"/>
            <p:nvPr/>
          </p:nvSpPr>
          <p:spPr>
            <a:xfrm>
              <a:off x="947384" y="1541325"/>
              <a:ext cx="1008112" cy="299893"/>
            </a:xfrm>
            <a:prstGeom prst="rect">
              <a:avLst/>
            </a:prstGeom>
            <a:noFill/>
          </p:spPr>
          <p:txBody>
            <a:bodyPr wrap="square" lIns="91431" tIns="0" rIns="91431" bIns="0" rtlCol="0" anchor="t">
              <a:spAutoFit/>
            </a:bodyPr>
            <a:lstStyle/>
            <a:p>
              <a:pPr algn="ctr">
                <a:lnSpc>
                  <a:spcPct val="150000"/>
                </a:lnSpc>
              </a:pPr>
              <a:r>
                <a:rPr lang="zh-CN" altLang="en-US" sz="1500" dirty="0">
                  <a:solidFill>
                    <a:schemeClr val="accent2"/>
                  </a:solidFill>
                  <a:latin typeface="+mn-ea"/>
                  <a:cs typeface="+mn-ea"/>
                </a:rPr>
                <a:t>Add a title</a:t>
              </a:r>
            </a:p>
          </p:txBody>
        </p:sp>
      </p:grpSp>
      <p:sp>
        <p:nvSpPr>
          <p:cNvPr id="108" name="等腰三角形 107"/>
          <p:cNvSpPr/>
          <p:nvPr/>
        </p:nvSpPr>
        <p:spPr>
          <a:xfrm rot="10800000">
            <a:off x="5818948" y="4319472"/>
            <a:ext cx="176194" cy="14757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0617" tIns="40309" rIns="80617" bIns="40309" rtlCol="0" anchor="ctr"/>
          <a:lstStyle/>
          <a:p>
            <a:pPr algn="ctr"/>
            <a:endParaRPr lang="zh-CN" altLang="en-US">
              <a:solidFill>
                <a:schemeClr val="bg1">
                  <a:lumMod val="50000"/>
                </a:schemeClr>
              </a:solidFill>
              <a:cs typeface="+mn-ea"/>
            </a:endParaRPr>
          </a:p>
        </p:txBody>
      </p:sp>
      <p:sp>
        <p:nvSpPr>
          <p:cNvPr id="109" name="等腰三角形 108"/>
          <p:cNvSpPr/>
          <p:nvPr/>
        </p:nvSpPr>
        <p:spPr>
          <a:xfrm rot="10800000">
            <a:off x="8405838" y="4330782"/>
            <a:ext cx="176194" cy="14757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0617" tIns="40309" rIns="80617" bIns="40309" rtlCol="0" anchor="ctr"/>
          <a:lstStyle/>
          <a:p>
            <a:pPr algn="ctr"/>
            <a:endParaRPr lang="zh-CN" altLang="en-US">
              <a:solidFill>
                <a:schemeClr val="bg1">
                  <a:lumMod val="50000"/>
                </a:schemeClr>
              </a:solidFill>
              <a:cs typeface="+mn-ea"/>
            </a:endParaRPr>
          </a:p>
        </p:txBody>
      </p:sp>
      <p:sp>
        <p:nvSpPr>
          <p:cNvPr id="10" name="标题 9"/>
          <p:cNvSpPr>
            <a:spLocks noGrp="1"/>
          </p:cNvSpPr>
          <p:nvPr>
            <p:ph type="title"/>
          </p:nvPr>
        </p:nvSpPr>
        <p:spPr/>
        <p:txBody>
          <a:bodyPr>
            <a:normAutofit/>
          </a:bodyPr>
          <a:lstStyle/>
          <a:p>
            <a:r>
              <a:rPr lang="zh-CN" altLang="en-US" dirty="0">
                <a:cs typeface="+mn-ea"/>
              </a:rPr>
              <a:t>Title bar Text</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1000"/>
                                        <p:tgtEl>
                                          <p:spTgt spid="50"/>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300" fill="hold"/>
                                        <p:tgtEl>
                                          <p:spTgt spid="2"/>
                                        </p:tgtEl>
                                        <p:attrNameLst>
                                          <p:attrName>ppt_w</p:attrName>
                                        </p:attrNameLst>
                                      </p:cBhvr>
                                      <p:tavLst>
                                        <p:tav tm="0">
                                          <p:val>
                                            <p:fltVal val="0"/>
                                          </p:val>
                                        </p:tav>
                                        <p:tav tm="100000">
                                          <p:val>
                                            <p:strVal val="#ppt_w"/>
                                          </p:val>
                                        </p:tav>
                                      </p:tavLst>
                                    </p:anim>
                                    <p:anim calcmode="lin" valueType="num">
                                      <p:cBhvr>
                                        <p:cTn id="12" dur="300" fill="hold"/>
                                        <p:tgtEl>
                                          <p:spTgt spid="2"/>
                                        </p:tgtEl>
                                        <p:attrNameLst>
                                          <p:attrName>ppt_h</p:attrName>
                                        </p:attrNameLst>
                                      </p:cBhvr>
                                      <p:tavLst>
                                        <p:tav tm="0">
                                          <p:val>
                                            <p:fltVal val="0"/>
                                          </p:val>
                                        </p:tav>
                                        <p:tav tm="100000">
                                          <p:val>
                                            <p:strVal val="#ppt_h"/>
                                          </p:val>
                                        </p:tav>
                                      </p:tavLst>
                                    </p:anim>
                                    <p:animEffect transition="in" filter="fade">
                                      <p:cBhvr>
                                        <p:cTn id="13" dur="300"/>
                                        <p:tgtEl>
                                          <p:spTgt spid="2"/>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300"/>
                                        <p:tgtEl>
                                          <p:spTgt spid="5"/>
                                        </p:tgtEl>
                                      </p:cBhvr>
                                    </p:animEffect>
                                  </p:childTnLst>
                                </p:cTn>
                              </p:par>
                            </p:childTnLst>
                          </p:cTn>
                        </p:par>
                        <p:par>
                          <p:cTn id="18" fill="hold">
                            <p:stCondLst>
                              <p:cond delay="2000"/>
                            </p:stCondLst>
                            <p:childTnLst>
                              <p:par>
                                <p:cTn id="19" presetID="47" presetClass="entr" presetSubtype="0" fill="hold" nodeType="afterEffect">
                                  <p:stCondLst>
                                    <p:cond delay="0"/>
                                  </p:stCondLst>
                                  <p:childTnLst>
                                    <p:set>
                                      <p:cBhvr>
                                        <p:cTn id="20" dur="1" fill="hold">
                                          <p:stCondLst>
                                            <p:cond delay="0"/>
                                          </p:stCondLst>
                                        </p:cTn>
                                        <p:tgtEl>
                                          <p:spTgt spid="147"/>
                                        </p:tgtEl>
                                        <p:attrNameLst>
                                          <p:attrName>style.visibility</p:attrName>
                                        </p:attrNameLst>
                                      </p:cBhvr>
                                      <p:to>
                                        <p:strVal val="visible"/>
                                      </p:to>
                                    </p:set>
                                    <p:animEffect transition="in" filter="fade">
                                      <p:cBhvr>
                                        <p:cTn id="21" dur="300"/>
                                        <p:tgtEl>
                                          <p:spTgt spid="147"/>
                                        </p:tgtEl>
                                      </p:cBhvr>
                                    </p:animEffect>
                                    <p:anim calcmode="lin" valueType="num">
                                      <p:cBhvr>
                                        <p:cTn id="22" dur="300" fill="hold"/>
                                        <p:tgtEl>
                                          <p:spTgt spid="147"/>
                                        </p:tgtEl>
                                        <p:attrNameLst>
                                          <p:attrName>ppt_x</p:attrName>
                                        </p:attrNameLst>
                                      </p:cBhvr>
                                      <p:tavLst>
                                        <p:tav tm="0">
                                          <p:val>
                                            <p:strVal val="#ppt_x"/>
                                          </p:val>
                                        </p:tav>
                                        <p:tav tm="100000">
                                          <p:val>
                                            <p:strVal val="#ppt_x"/>
                                          </p:val>
                                        </p:tav>
                                      </p:tavLst>
                                    </p:anim>
                                    <p:anim calcmode="lin" valueType="num">
                                      <p:cBhvr>
                                        <p:cTn id="23" dur="300" fill="hold"/>
                                        <p:tgtEl>
                                          <p:spTgt spid="147"/>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53" presetClass="entr" presetSubtype="1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300" fill="hold"/>
                                        <p:tgtEl>
                                          <p:spTgt spid="3"/>
                                        </p:tgtEl>
                                        <p:attrNameLst>
                                          <p:attrName>ppt_w</p:attrName>
                                        </p:attrNameLst>
                                      </p:cBhvr>
                                      <p:tavLst>
                                        <p:tav tm="0">
                                          <p:val>
                                            <p:fltVal val="0"/>
                                          </p:val>
                                        </p:tav>
                                        <p:tav tm="100000">
                                          <p:val>
                                            <p:strVal val="#ppt_w"/>
                                          </p:val>
                                        </p:tav>
                                      </p:tavLst>
                                    </p:anim>
                                    <p:anim calcmode="lin" valueType="num">
                                      <p:cBhvr>
                                        <p:cTn id="28" dur="300" fill="hold"/>
                                        <p:tgtEl>
                                          <p:spTgt spid="3"/>
                                        </p:tgtEl>
                                        <p:attrNameLst>
                                          <p:attrName>ppt_h</p:attrName>
                                        </p:attrNameLst>
                                      </p:cBhvr>
                                      <p:tavLst>
                                        <p:tav tm="0">
                                          <p:val>
                                            <p:fltVal val="0"/>
                                          </p:val>
                                        </p:tav>
                                        <p:tav tm="100000">
                                          <p:val>
                                            <p:strVal val="#ppt_h"/>
                                          </p:val>
                                        </p:tav>
                                      </p:tavLst>
                                    </p:anim>
                                    <p:animEffect transition="in" filter="fade">
                                      <p:cBhvr>
                                        <p:cTn id="29" dur="300"/>
                                        <p:tgtEl>
                                          <p:spTgt spid="3"/>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101"/>
                                        </p:tgtEl>
                                        <p:attrNameLst>
                                          <p:attrName>style.visibility</p:attrName>
                                        </p:attrNameLst>
                                      </p:cBhvr>
                                      <p:to>
                                        <p:strVal val="visible"/>
                                      </p:to>
                                    </p:set>
                                    <p:animEffect transition="in" filter="fade">
                                      <p:cBhvr>
                                        <p:cTn id="33" dur="300"/>
                                        <p:tgtEl>
                                          <p:spTgt spid="101"/>
                                        </p:tgtEl>
                                      </p:cBhvr>
                                    </p:animEffect>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190"/>
                                        </p:tgtEl>
                                        <p:attrNameLst>
                                          <p:attrName>style.visibility</p:attrName>
                                        </p:attrNameLst>
                                      </p:cBhvr>
                                      <p:to>
                                        <p:strVal val="visible"/>
                                      </p:to>
                                    </p:set>
                                    <p:animEffect transition="in" filter="fade">
                                      <p:cBhvr>
                                        <p:cTn id="37" dur="300"/>
                                        <p:tgtEl>
                                          <p:spTgt spid="190"/>
                                        </p:tgtEl>
                                      </p:cBhvr>
                                    </p:animEffect>
                                    <p:anim calcmode="lin" valueType="num">
                                      <p:cBhvr>
                                        <p:cTn id="38" dur="300" fill="hold"/>
                                        <p:tgtEl>
                                          <p:spTgt spid="190"/>
                                        </p:tgtEl>
                                        <p:attrNameLst>
                                          <p:attrName>ppt_x</p:attrName>
                                        </p:attrNameLst>
                                      </p:cBhvr>
                                      <p:tavLst>
                                        <p:tav tm="0">
                                          <p:val>
                                            <p:strVal val="#ppt_x"/>
                                          </p:val>
                                        </p:tav>
                                        <p:tav tm="100000">
                                          <p:val>
                                            <p:strVal val="#ppt_x"/>
                                          </p:val>
                                        </p:tav>
                                      </p:tavLst>
                                    </p:anim>
                                    <p:anim calcmode="lin" valueType="num">
                                      <p:cBhvr>
                                        <p:cTn id="39" dur="300" fill="hold"/>
                                        <p:tgtEl>
                                          <p:spTgt spid="190"/>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53" presetClass="entr" presetSubtype="16"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300" fill="hold"/>
                                        <p:tgtEl>
                                          <p:spTgt spid="4"/>
                                        </p:tgtEl>
                                        <p:attrNameLst>
                                          <p:attrName>ppt_w</p:attrName>
                                        </p:attrNameLst>
                                      </p:cBhvr>
                                      <p:tavLst>
                                        <p:tav tm="0">
                                          <p:val>
                                            <p:fltVal val="0"/>
                                          </p:val>
                                        </p:tav>
                                        <p:tav tm="100000">
                                          <p:val>
                                            <p:strVal val="#ppt_w"/>
                                          </p:val>
                                        </p:tav>
                                      </p:tavLst>
                                    </p:anim>
                                    <p:anim calcmode="lin" valueType="num">
                                      <p:cBhvr>
                                        <p:cTn id="44" dur="300" fill="hold"/>
                                        <p:tgtEl>
                                          <p:spTgt spid="4"/>
                                        </p:tgtEl>
                                        <p:attrNameLst>
                                          <p:attrName>ppt_h</p:attrName>
                                        </p:attrNameLst>
                                      </p:cBhvr>
                                      <p:tavLst>
                                        <p:tav tm="0">
                                          <p:val>
                                            <p:fltVal val="0"/>
                                          </p:val>
                                        </p:tav>
                                        <p:tav tm="100000">
                                          <p:val>
                                            <p:strVal val="#ppt_h"/>
                                          </p:val>
                                        </p:tav>
                                      </p:tavLst>
                                    </p:anim>
                                    <p:animEffect transition="in" filter="fade">
                                      <p:cBhvr>
                                        <p:cTn id="45" dur="300"/>
                                        <p:tgtEl>
                                          <p:spTgt spid="4"/>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102"/>
                                        </p:tgtEl>
                                        <p:attrNameLst>
                                          <p:attrName>style.visibility</p:attrName>
                                        </p:attrNameLst>
                                      </p:cBhvr>
                                      <p:to>
                                        <p:strVal val="visible"/>
                                      </p:to>
                                    </p:set>
                                    <p:animEffect transition="in" filter="fade">
                                      <p:cBhvr>
                                        <p:cTn id="49" dur="300"/>
                                        <p:tgtEl>
                                          <p:spTgt spid="102"/>
                                        </p:tgtEl>
                                      </p:cBhvr>
                                    </p:animEffect>
                                  </p:childTnLst>
                                </p:cTn>
                              </p:par>
                            </p:childTnLst>
                          </p:cTn>
                        </p:par>
                        <p:par>
                          <p:cTn id="50" fill="hold">
                            <p:stCondLst>
                              <p:cond delay="5000"/>
                            </p:stCondLst>
                            <p:childTnLst>
                              <p:par>
                                <p:cTn id="51" presetID="47" presetClass="entr" presetSubtype="0" fill="hold" nodeType="afterEffect">
                                  <p:stCondLst>
                                    <p:cond delay="0"/>
                                  </p:stCondLst>
                                  <p:childTnLst>
                                    <p:set>
                                      <p:cBhvr>
                                        <p:cTn id="52" dur="1" fill="hold">
                                          <p:stCondLst>
                                            <p:cond delay="0"/>
                                          </p:stCondLst>
                                        </p:cTn>
                                        <p:tgtEl>
                                          <p:spTgt spid="157"/>
                                        </p:tgtEl>
                                        <p:attrNameLst>
                                          <p:attrName>style.visibility</p:attrName>
                                        </p:attrNameLst>
                                      </p:cBhvr>
                                      <p:to>
                                        <p:strVal val="visible"/>
                                      </p:to>
                                    </p:set>
                                    <p:animEffect transition="in" filter="fade">
                                      <p:cBhvr>
                                        <p:cTn id="53" dur="300"/>
                                        <p:tgtEl>
                                          <p:spTgt spid="157"/>
                                        </p:tgtEl>
                                      </p:cBhvr>
                                    </p:animEffect>
                                    <p:anim calcmode="lin" valueType="num">
                                      <p:cBhvr>
                                        <p:cTn id="54" dur="300" fill="hold"/>
                                        <p:tgtEl>
                                          <p:spTgt spid="157"/>
                                        </p:tgtEl>
                                        <p:attrNameLst>
                                          <p:attrName>ppt_x</p:attrName>
                                        </p:attrNameLst>
                                      </p:cBhvr>
                                      <p:tavLst>
                                        <p:tav tm="0">
                                          <p:val>
                                            <p:strVal val="#ppt_x"/>
                                          </p:val>
                                        </p:tav>
                                        <p:tav tm="100000">
                                          <p:val>
                                            <p:strVal val="#ppt_x"/>
                                          </p:val>
                                        </p:tav>
                                      </p:tavLst>
                                    </p:anim>
                                    <p:anim calcmode="lin" valueType="num">
                                      <p:cBhvr>
                                        <p:cTn id="55" dur="300" fill="hold"/>
                                        <p:tgtEl>
                                          <p:spTgt spid="157"/>
                                        </p:tgtEl>
                                        <p:attrNameLst>
                                          <p:attrName>ppt_y</p:attrName>
                                        </p:attrNameLst>
                                      </p:cBhvr>
                                      <p:tavLst>
                                        <p:tav tm="0">
                                          <p:val>
                                            <p:strVal val="#ppt_y-.1"/>
                                          </p:val>
                                        </p:tav>
                                        <p:tav tm="100000">
                                          <p:val>
                                            <p:strVal val="#ppt_y"/>
                                          </p:val>
                                        </p:tav>
                                      </p:tavLst>
                                    </p:anim>
                                  </p:childTnLst>
                                </p:cTn>
                              </p:par>
                            </p:childTnLst>
                          </p:cTn>
                        </p:par>
                        <p:par>
                          <p:cTn id="56" fill="hold">
                            <p:stCondLst>
                              <p:cond delay="5500"/>
                            </p:stCondLst>
                            <p:childTnLst>
                              <p:par>
                                <p:cTn id="57" presetID="53" presetClass="entr" presetSubtype="16" fill="hold"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300" fill="hold"/>
                                        <p:tgtEl>
                                          <p:spTgt spid="6"/>
                                        </p:tgtEl>
                                        <p:attrNameLst>
                                          <p:attrName>ppt_w</p:attrName>
                                        </p:attrNameLst>
                                      </p:cBhvr>
                                      <p:tavLst>
                                        <p:tav tm="0">
                                          <p:val>
                                            <p:fltVal val="0"/>
                                          </p:val>
                                        </p:tav>
                                        <p:tav tm="100000">
                                          <p:val>
                                            <p:strVal val="#ppt_w"/>
                                          </p:val>
                                        </p:tav>
                                      </p:tavLst>
                                    </p:anim>
                                    <p:anim calcmode="lin" valueType="num">
                                      <p:cBhvr>
                                        <p:cTn id="60" dur="300" fill="hold"/>
                                        <p:tgtEl>
                                          <p:spTgt spid="6"/>
                                        </p:tgtEl>
                                        <p:attrNameLst>
                                          <p:attrName>ppt_h</p:attrName>
                                        </p:attrNameLst>
                                      </p:cBhvr>
                                      <p:tavLst>
                                        <p:tav tm="0">
                                          <p:val>
                                            <p:fltVal val="0"/>
                                          </p:val>
                                        </p:tav>
                                        <p:tav tm="100000">
                                          <p:val>
                                            <p:strVal val="#ppt_h"/>
                                          </p:val>
                                        </p:tav>
                                      </p:tavLst>
                                    </p:anim>
                                    <p:animEffect transition="in" filter="fade">
                                      <p:cBhvr>
                                        <p:cTn id="61" dur="300"/>
                                        <p:tgtEl>
                                          <p:spTgt spid="6"/>
                                        </p:tgtEl>
                                      </p:cBhvr>
                                    </p:animEffect>
                                  </p:childTnLst>
                                </p:cTn>
                              </p:par>
                            </p:childTnLst>
                          </p:cTn>
                        </p:par>
                        <p:par>
                          <p:cTn id="62" fill="hold">
                            <p:stCondLst>
                              <p:cond delay="6000"/>
                            </p:stCondLst>
                            <p:childTnLst>
                              <p:par>
                                <p:cTn id="63" presetID="10" presetClass="entr" presetSubtype="0" fill="hold" grpId="0" nodeType="after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fade">
                                      <p:cBhvr>
                                        <p:cTn id="65" dur="300"/>
                                        <p:tgtEl>
                                          <p:spTgt spid="108"/>
                                        </p:tgtEl>
                                      </p:cBhvr>
                                    </p:animEffect>
                                  </p:childTnLst>
                                </p:cTn>
                              </p:par>
                            </p:childTnLst>
                          </p:cTn>
                        </p:par>
                        <p:par>
                          <p:cTn id="66" fill="hold">
                            <p:stCondLst>
                              <p:cond delay="6500"/>
                            </p:stCondLst>
                            <p:childTnLst>
                              <p:par>
                                <p:cTn id="67" presetID="42" presetClass="entr" presetSubtype="0" fill="hold" nodeType="afterEffect">
                                  <p:stCondLst>
                                    <p:cond delay="0"/>
                                  </p:stCondLst>
                                  <p:childTnLst>
                                    <p:set>
                                      <p:cBhvr>
                                        <p:cTn id="68" dur="1" fill="hold">
                                          <p:stCondLst>
                                            <p:cond delay="0"/>
                                          </p:stCondLst>
                                        </p:cTn>
                                        <p:tgtEl>
                                          <p:spTgt spid="195"/>
                                        </p:tgtEl>
                                        <p:attrNameLst>
                                          <p:attrName>style.visibility</p:attrName>
                                        </p:attrNameLst>
                                      </p:cBhvr>
                                      <p:to>
                                        <p:strVal val="visible"/>
                                      </p:to>
                                    </p:set>
                                    <p:animEffect transition="in" filter="fade">
                                      <p:cBhvr>
                                        <p:cTn id="69" dur="300"/>
                                        <p:tgtEl>
                                          <p:spTgt spid="195"/>
                                        </p:tgtEl>
                                      </p:cBhvr>
                                    </p:animEffect>
                                    <p:anim calcmode="lin" valueType="num">
                                      <p:cBhvr>
                                        <p:cTn id="70" dur="300" fill="hold"/>
                                        <p:tgtEl>
                                          <p:spTgt spid="195"/>
                                        </p:tgtEl>
                                        <p:attrNameLst>
                                          <p:attrName>ppt_x</p:attrName>
                                        </p:attrNameLst>
                                      </p:cBhvr>
                                      <p:tavLst>
                                        <p:tav tm="0">
                                          <p:val>
                                            <p:strVal val="#ppt_x"/>
                                          </p:val>
                                        </p:tav>
                                        <p:tav tm="100000">
                                          <p:val>
                                            <p:strVal val="#ppt_x"/>
                                          </p:val>
                                        </p:tav>
                                      </p:tavLst>
                                    </p:anim>
                                    <p:anim calcmode="lin" valueType="num">
                                      <p:cBhvr>
                                        <p:cTn id="71" dur="300" fill="hold"/>
                                        <p:tgtEl>
                                          <p:spTgt spid="195"/>
                                        </p:tgtEl>
                                        <p:attrNameLst>
                                          <p:attrName>ppt_y</p:attrName>
                                        </p:attrNameLst>
                                      </p:cBhvr>
                                      <p:tavLst>
                                        <p:tav tm="0">
                                          <p:val>
                                            <p:strVal val="#ppt_y+.1"/>
                                          </p:val>
                                        </p:tav>
                                        <p:tav tm="100000">
                                          <p:val>
                                            <p:strVal val="#ppt_y"/>
                                          </p:val>
                                        </p:tav>
                                      </p:tavLst>
                                    </p:anim>
                                  </p:childTnLst>
                                </p:cTn>
                              </p:par>
                            </p:childTnLst>
                          </p:cTn>
                        </p:par>
                        <p:par>
                          <p:cTn id="72" fill="hold">
                            <p:stCondLst>
                              <p:cond delay="7000"/>
                            </p:stCondLst>
                            <p:childTnLst>
                              <p:par>
                                <p:cTn id="73" presetID="53" presetClass="entr" presetSubtype="16" fill="hold" nodeType="afterEffect">
                                  <p:stCondLst>
                                    <p:cond delay="0"/>
                                  </p:stCondLst>
                                  <p:childTnLst>
                                    <p:set>
                                      <p:cBhvr>
                                        <p:cTn id="74" dur="1" fill="hold">
                                          <p:stCondLst>
                                            <p:cond delay="0"/>
                                          </p:stCondLst>
                                        </p:cTn>
                                        <p:tgtEl>
                                          <p:spTgt spid="7"/>
                                        </p:tgtEl>
                                        <p:attrNameLst>
                                          <p:attrName>style.visibility</p:attrName>
                                        </p:attrNameLst>
                                      </p:cBhvr>
                                      <p:to>
                                        <p:strVal val="visible"/>
                                      </p:to>
                                    </p:set>
                                    <p:anim calcmode="lin" valueType="num">
                                      <p:cBhvr>
                                        <p:cTn id="75" dur="300" fill="hold"/>
                                        <p:tgtEl>
                                          <p:spTgt spid="7"/>
                                        </p:tgtEl>
                                        <p:attrNameLst>
                                          <p:attrName>ppt_w</p:attrName>
                                        </p:attrNameLst>
                                      </p:cBhvr>
                                      <p:tavLst>
                                        <p:tav tm="0">
                                          <p:val>
                                            <p:fltVal val="0"/>
                                          </p:val>
                                        </p:tav>
                                        <p:tav tm="100000">
                                          <p:val>
                                            <p:strVal val="#ppt_w"/>
                                          </p:val>
                                        </p:tav>
                                      </p:tavLst>
                                    </p:anim>
                                    <p:anim calcmode="lin" valueType="num">
                                      <p:cBhvr>
                                        <p:cTn id="76" dur="300" fill="hold"/>
                                        <p:tgtEl>
                                          <p:spTgt spid="7"/>
                                        </p:tgtEl>
                                        <p:attrNameLst>
                                          <p:attrName>ppt_h</p:attrName>
                                        </p:attrNameLst>
                                      </p:cBhvr>
                                      <p:tavLst>
                                        <p:tav tm="0">
                                          <p:val>
                                            <p:fltVal val="0"/>
                                          </p:val>
                                        </p:tav>
                                        <p:tav tm="100000">
                                          <p:val>
                                            <p:strVal val="#ppt_h"/>
                                          </p:val>
                                        </p:tav>
                                      </p:tavLst>
                                    </p:anim>
                                    <p:animEffect transition="in" filter="fade">
                                      <p:cBhvr>
                                        <p:cTn id="77" dur="300"/>
                                        <p:tgtEl>
                                          <p:spTgt spid="7"/>
                                        </p:tgtEl>
                                      </p:cBhvr>
                                    </p:animEffect>
                                  </p:childTnLst>
                                </p:cTn>
                              </p:par>
                            </p:childTnLst>
                          </p:cTn>
                        </p:par>
                        <p:par>
                          <p:cTn id="78" fill="hold">
                            <p:stCondLst>
                              <p:cond delay="7500"/>
                            </p:stCondLst>
                            <p:childTnLst>
                              <p:par>
                                <p:cTn id="79" presetID="10" presetClass="entr" presetSubtype="0" fill="hold" grpId="0" nodeType="afterEffect">
                                  <p:stCondLst>
                                    <p:cond delay="0"/>
                                  </p:stCondLst>
                                  <p:childTnLst>
                                    <p:set>
                                      <p:cBhvr>
                                        <p:cTn id="80" dur="1" fill="hold">
                                          <p:stCondLst>
                                            <p:cond delay="0"/>
                                          </p:stCondLst>
                                        </p:cTn>
                                        <p:tgtEl>
                                          <p:spTgt spid="103"/>
                                        </p:tgtEl>
                                        <p:attrNameLst>
                                          <p:attrName>style.visibility</p:attrName>
                                        </p:attrNameLst>
                                      </p:cBhvr>
                                      <p:to>
                                        <p:strVal val="visible"/>
                                      </p:to>
                                    </p:set>
                                    <p:animEffect transition="in" filter="fade">
                                      <p:cBhvr>
                                        <p:cTn id="81" dur="300"/>
                                        <p:tgtEl>
                                          <p:spTgt spid="103"/>
                                        </p:tgtEl>
                                      </p:cBhvr>
                                    </p:animEffect>
                                  </p:childTnLst>
                                </p:cTn>
                              </p:par>
                            </p:childTnLst>
                          </p:cTn>
                        </p:par>
                        <p:par>
                          <p:cTn id="82" fill="hold">
                            <p:stCondLst>
                              <p:cond delay="8000"/>
                            </p:stCondLst>
                            <p:childTnLst>
                              <p:par>
                                <p:cTn id="83" presetID="47" presetClass="entr" presetSubtype="0" fill="hold" nodeType="afterEffect">
                                  <p:stCondLst>
                                    <p:cond delay="0"/>
                                  </p:stCondLst>
                                  <p:childTnLst>
                                    <p:set>
                                      <p:cBhvr>
                                        <p:cTn id="84" dur="1" fill="hold">
                                          <p:stCondLst>
                                            <p:cond delay="0"/>
                                          </p:stCondLst>
                                        </p:cTn>
                                        <p:tgtEl>
                                          <p:spTgt spid="180"/>
                                        </p:tgtEl>
                                        <p:attrNameLst>
                                          <p:attrName>style.visibility</p:attrName>
                                        </p:attrNameLst>
                                      </p:cBhvr>
                                      <p:to>
                                        <p:strVal val="visible"/>
                                      </p:to>
                                    </p:set>
                                    <p:animEffect transition="in" filter="fade">
                                      <p:cBhvr>
                                        <p:cTn id="85" dur="300"/>
                                        <p:tgtEl>
                                          <p:spTgt spid="180"/>
                                        </p:tgtEl>
                                      </p:cBhvr>
                                    </p:animEffect>
                                    <p:anim calcmode="lin" valueType="num">
                                      <p:cBhvr>
                                        <p:cTn id="86" dur="300" fill="hold"/>
                                        <p:tgtEl>
                                          <p:spTgt spid="180"/>
                                        </p:tgtEl>
                                        <p:attrNameLst>
                                          <p:attrName>ppt_x</p:attrName>
                                        </p:attrNameLst>
                                      </p:cBhvr>
                                      <p:tavLst>
                                        <p:tav tm="0">
                                          <p:val>
                                            <p:strVal val="#ppt_x"/>
                                          </p:val>
                                        </p:tav>
                                        <p:tav tm="100000">
                                          <p:val>
                                            <p:strVal val="#ppt_x"/>
                                          </p:val>
                                        </p:tav>
                                      </p:tavLst>
                                    </p:anim>
                                    <p:anim calcmode="lin" valueType="num">
                                      <p:cBhvr>
                                        <p:cTn id="87" dur="300" fill="hold"/>
                                        <p:tgtEl>
                                          <p:spTgt spid="180"/>
                                        </p:tgtEl>
                                        <p:attrNameLst>
                                          <p:attrName>ppt_y</p:attrName>
                                        </p:attrNameLst>
                                      </p:cBhvr>
                                      <p:tavLst>
                                        <p:tav tm="0">
                                          <p:val>
                                            <p:strVal val="#ppt_y-.1"/>
                                          </p:val>
                                        </p:tav>
                                        <p:tav tm="100000">
                                          <p:val>
                                            <p:strVal val="#ppt_y"/>
                                          </p:val>
                                        </p:tav>
                                      </p:tavLst>
                                    </p:anim>
                                  </p:childTnLst>
                                </p:cTn>
                              </p:par>
                            </p:childTnLst>
                          </p:cTn>
                        </p:par>
                        <p:par>
                          <p:cTn id="88" fill="hold">
                            <p:stCondLst>
                              <p:cond delay="8500"/>
                            </p:stCondLst>
                            <p:childTnLst>
                              <p:par>
                                <p:cTn id="89" presetID="53" presetClass="entr" presetSubtype="16" fill="hold" nodeType="after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p:cTn id="91" dur="300" fill="hold"/>
                                        <p:tgtEl>
                                          <p:spTgt spid="8"/>
                                        </p:tgtEl>
                                        <p:attrNameLst>
                                          <p:attrName>ppt_w</p:attrName>
                                        </p:attrNameLst>
                                      </p:cBhvr>
                                      <p:tavLst>
                                        <p:tav tm="0">
                                          <p:val>
                                            <p:fltVal val="0"/>
                                          </p:val>
                                        </p:tav>
                                        <p:tav tm="100000">
                                          <p:val>
                                            <p:strVal val="#ppt_w"/>
                                          </p:val>
                                        </p:tav>
                                      </p:tavLst>
                                    </p:anim>
                                    <p:anim calcmode="lin" valueType="num">
                                      <p:cBhvr>
                                        <p:cTn id="92" dur="300" fill="hold"/>
                                        <p:tgtEl>
                                          <p:spTgt spid="8"/>
                                        </p:tgtEl>
                                        <p:attrNameLst>
                                          <p:attrName>ppt_h</p:attrName>
                                        </p:attrNameLst>
                                      </p:cBhvr>
                                      <p:tavLst>
                                        <p:tav tm="0">
                                          <p:val>
                                            <p:fltVal val="0"/>
                                          </p:val>
                                        </p:tav>
                                        <p:tav tm="100000">
                                          <p:val>
                                            <p:strVal val="#ppt_h"/>
                                          </p:val>
                                        </p:tav>
                                      </p:tavLst>
                                    </p:anim>
                                    <p:animEffect transition="in" filter="fade">
                                      <p:cBhvr>
                                        <p:cTn id="93" dur="300"/>
                                        <p:tgtEl>
                                          <p:spTgt spid="8"/>
                                        </p:tgtEl>
                                      </p:cBhvr>
                                    </p:animEffect>
                                  </p:childTnLst>
                                </p:cTn>
                              </p:par>
                            </p:childTnLst>
                          </p:cTn>
                        </p:par>
                        <p:par>
                          <p:cTn id="94" fill="hold">
                            <p:stCondLst>
                              <p:cond delay="9000"/>
                            </p:stCondLst>
                            <p:childTnLst>
                              <p:par>
                                <p:cTn id="95" presetID="10" presetClass="entr" presetSubtype="0" fill="hold" grpId="0" nodeType="afterEffect">
                                  <p:stCondLst>
                                    <p:cond delay="0"/>
                                  </p:stCondLst>
                                  <p:childTnLst>
                                    <p:set>
                                      <p:cBhvr>
                                        <p:cTn id="96" dur="1" fill="hold">
                                          <p:stCondLst>
                                            <p:cond delay="0"/>
                                          </p:stCondLst>
                                        </p:cTn>
                                        <p:tgtEl>
                                          <p:spTgt spid="109"/>
                                        </p:tgtEl>
                                        <p:attrNameLst>
                                          <p:attrName>style.visibility</p:attrName>
                                        </p:attrNameLst>
                                      </p:cBhvr>
                                      <p:to>
                                        <p:strVal val="visible"/>
                                      </p:to>
                                    </p:set>
                                    <p:animEffect transition="in" filter="fade">
                                      <p:cBhvr>
                                        <p:cTn id="97" dur="300"/>
                                        <p:tgtEl>
                                          <p:spTgt spid="109"/>
                                        </p:tgtEl>
                                      </p:cBhvr>
                                    </p:animEffect>
                                  </p:childTnLst>
                                </p:cTn>
                              </p:par>
                            </p:childTnLst>
                          </p:cTn>
                        </p:par>
                        <p:par>
                          <p:cTn id="98" fill="hold">
                            <p:stCondLst>
                              <p:cond delay="9500"/>
                            </p:stCondLst>
                            <p:childTnLst>
                              <p:par>
                                <p:cTn id="99" presetID="42" presetClass="entr" presetSubtype="0" fill="hold" nodeType="afterEffect">
                                  <p:stCondLst>
                                    <p:cond delay="0"/>
                                  </p:stCondLst>
                                  <p:childTnLst>
                                    <p:set>
                                      <p:cBhvr>
                                        <p:cTn id="100" dur="1" fill="hold">
                                          <p:stCondLst>
                                            <p:cond delay="0"/>
                                          </p:stCondLst>
                                        </p:cTn>
                                        <p:tgtEl>
                                          <p:spTgt spid="200"/>
                                        </p:tgtEl>
                                        <p:attrNameLst>
                                          <p:attrName>style.visibility</p:attrName>
                                        </p:attrNameLst>
                                      </p:cBhvr>
                                      <p:to>
                                        <p:strVal val="visible"/>
                                      </p:to>
                                    </p:set>
                                    <p:animEffect transition="in" filter="fade">
                                      <p:cBhvr>
                                        <p:cTn id="101" dur="300"/>
                                        <p:tgtEl>
                                          <p:spTgt spid="200"/>
                                        </p:tgtEl>
                                      </p:cBhvr>
                                    </p:animEffect>
                                    <p:anim calcmode="lin" valueType="num">
                                      <p:cBhvr>
                                        <p:cTn id="102" dur="300" fill="hold"/>
                                        <p:tgtEl>
                                          <p:spTgt spid="200"/>
                                        </p:tgtEl>
                                        <p:attrNameLst>
                                          <p:attrName>ppt_x</p:attrName>
                                        </p:attrNameLst>
                                      </p:cBhvr>
                                      <p:tavLst>
                                        <p:tav tm="0">
                                          <p:val>
                                            <p:strVal val="#ppt_x"/>
                                          </p:val>
                                        </p:tav>
                                        <p:tav tm="100000">
                                          <p:val>
                                            <p:strVal val="#ppt_x"/>
                                          </p:val>
                                        </p:tav>
                                      </p:tavLst>
                                    </p:anim>
                                    <p:anim calcmode="lin" valueType="num">
                                      <p:cBhvr>
                                        <p:cTn id="103" dur="300" fill="hold"/>
                                        <p:tgtEl>
                                          <p:spTgt spid="200"/>
                                        </p:tgtEl>
                                        <p:attrNameLst>
                                          <p:attrName>ppt_y</p:attrName>
                                        </p:attrNameLst>
                                      </p:cBhvr>
                                      <p:tavLst>
                                        <p:tav tm="0">
                                          <p:val>
                                            <p:strVal val="#ppt_y+.1"/>
                                          </p:val>
                                        </p:tav>
                                        <p:tav tm="100000">
                                          <p:val>
                                            <p:strVal val="#ppt_y"/>
                                          </p:val>
                                        </p:tav>
                                      </p:tavLst>
                                    </p:anim>
                                  </p:childTnLst>
                                </p:cTn>
                              </p:par>
                            </p:childTnLst>
                          </p:cTn>
                        </p:par>
                        <p:par>
                          <p:cTn id="104" fill="hold">
                            <p:stCondLst>
                              <p:cond delay="10000"/>
                            </p:stCondLst>
                            <p:childTnLst>
                              <p:par>
                                <p:cTn id="105" presetID="53" presetClass="entr" presetSubtype="16" fill="hold" nodeType="afterEffect">
                                  <p:stCondLst>
                                    <p:cond delay="0"/>
                                  </p:stCondLst>
                                  <p:childTnLst>
                                    <p:set>
                                      <p:cBhvr>
                                        <p:cTn id="106" dur="1" fill="hold">
                                          <p:stCondLst>
                                            <p:cond delay="0"/>
                                          </p:stCondLst>
                                        </p:cTn>
                                        <p:tgtEl>
                                          <p:spTgt spid="9"/>
                                        </p:tgtEl>
                                        <p:attrNameLst>
                                          <p:attrName>style.visibility</p:attrName>
                                        </p:attrNameLst>
                                      </p:cBhvr>
                                      <p:to>
                                        <p:strVal val="visible"/>
                                      </p:to>
                                    </p:set>
                                    <p:anim calcmode="lin" valueType="num">
                                      <p:cBhvr>
                                        <p:cTn id="107" dur="300" fill="hold"/>
                                        <p:tgtEl>
                                          <p:spTgt spid="9"/>
                                        </p:tgtEl>
                                        <p:attrNameLst>
                                          <p:attrName>ppt_w</p:attrName>
                                        </p:attrNameLst>
                                      </p:cBhvr>
                                      <p:tavLst>
                                        <p:tav tm="0">
                                          <p:val>
                                            <p:fltVal val="0"/>
                                          </p:val>
                                        </p:tav>
                                        <p:tav tm="100000">
                                          <p:val>
                                            <p:strVal val="#ppt_w"/>
                                          </p:val>
                                        </p:tav>
                                      </p:tavLst>
                                    </p:anim>
                                    <p:anim calcmode="lin" valueType="num">
                                      <p:cBhvr>
                                        <p:cTn id="108" dur="300" fill="hold"/>
                                        <p:tgtEl>
                                          <p:spTgt spid="9"/>
                                        </p:tgtEl>
                                        <p:attrNameLst>
                                          <p:attrName>ppt_h</p:attrName>
                                        </p:attrNameLst>
                                      </p:cBhvr>
                                      <p:tavLst>
                                        <p:tav tm="0">
                                          <p:val>
                                            <p:fltVal val="0"/>
                                          </p:val>
                                        </p:tav>
                                        <p:tav tm="100000">
                                          <p:val>
                                            <p:strVal val="#ppt_h"/>
                                          </p:val>
                                        </p:tav>
                                      </p:tavLst>
                                    </p:anim>
                                    <p:animEffect transition="in" filter="fade">
                                      <p:cBhvr>
                                        <p:cTn id="109" dur="300"/>
                                        <p:tgtEl>
                                          <p:spTgt spid="9"/>
                                        </p:tgtEl>
                                      </p:cBhvr>
                                    </p:animEffect>
                                  </p:childTnLst>
                                </p:cTn>
                              </p:par>
                            </p:childTnLst>
                          </p:cTn>
                        </p:par>
                        <p:par>
                          <p:cTn id="110" fill="hold">
                            <p:stCondLst>
                              <p:cond delay="10500"/>
                            </p:stCondLst>
                            <p:childTnLst>
                              <p:par>
                                <p:cTn id="111" presetID="10" presetClass="entr" presetSubtype="0" fill="hold" grpId="0" nodeType="afterEffect">
                                  <p:stCondLst>
                                    <p:cond delay="0"/>
                                  </p:stCondLst>
                                  <p:childTnLst>
                                    <p:set>
                                      <p:cBhvr>
                                        <p:cTn id="112" dur="1" fill="hold">
                                          <p:stCondLst>
                                            <p:cond delay="0"/>
                                          </p:stCondLst>
                                        </p:cTn>
                                        <p:tgtEl>
                                          <p:spTgt spid="107"/>
                                        </p:tgtEl>
                                        <p:attrNameLst>
                                          <p:attrName>style.visibility</p:attrName>
                                        </p:attrNameLst>
                                      </p:cBhvr>
                                      <p:to>
                                        <p:strVal val="visible"/>
                                      </p:to>
                                    </p:set>
                                    <p:animEffect transition="in" filter="fade">
                                      <p:cBhvr>
                                        <p:cTn id="113" dur="300"/>
                                        <p:tgtEl>
                                          <p:spTgt spid="107"/>
                                        </p:tgtEl>
                                      </p:cBhvr>
                                    </p:animEffect>
                                  </p:childTnLst>
                                </p:cTn>
                              </p:par>
                            </p:childTnLst>
                          </p:cTn>
                        </p:par>
                        <p:par>
                          <p:cTn id="114" fill="hold">
                            <p:stCondLst>
                              <p:cond delay="11000"/>
                            </p:stCondLst>
                            <p:childTnLst>
                              <p:par>
                                <p:cTn id="115" presetID="47" presetClass="entr" presetSubtype="0" fill="hold" nodeType="afterEffect">
                                  <p:stCondLst>
                                    <p:cond delay="0"/>
                                  </p:stCondLst>
                                  <p:childTnLst>
                                    <p:set>
                                      <p:cBhvr>
                                        <p:cTn id="116" dur="1" fill="hold">
                                          <p:stCondLst>
                                            <p:cond delay="0"/>
                                          </p:stCondLst>
                                        </p:cTn>
                                        <p:tgtEl>
                                          <p:spTgt spid="185"/>
                                        </p:tgtEl>
                                        <p:attrNameLst>
                                          <p:attrName>style.visibility</p:attrName>
                                        </p:attrNameLst>
                                      </p:cBhvr>
                                      <p:to>
                                        <p:strVal val="visible"/>
                                      </p:to>
                                    </p:set>
                                    <p:animEffect transition="in" filter="fade">
                                      <p:cBhvr>
                                        <p:cTn id="117" dur="300"/>
                                        <p:tgtEl>
                                          <p:spTgt spid="185"/>
                                        </p:tgtEl>
                                      </p:cBhvr>
                                    </p:animEffect>
                                    <p:anim calcmode="lin" valueType="num">
                                      <p:cBhvr>
                                        <p:cTn id="118" dur="300" fill="hold"/>
                                        <p:tgtEl>
                                          <p:spTgt spid="185"/>
                                        </p:tgtEl>
                                        <p:attrNameLst>
                                          <p:attrName>ppt_x</p:attrName>
                                        </p:attrNameLst>
                                      </p:cBhvr>
                                      <p:tavLst>
                                        <p:tav tm="0">
                                          <p:val>
                                            <p:strVal val="#ppt_x"/>
                                          </p:val>
                                        </p:tav>
                                        <p:tav tm="100000">
                                          <p:val>
                                            <p:strVal val="#ppt_x"/>
                                          </p:val>
                                        </p:tav>
                                      </p:tavLst>
                                    </p:anim>
                                    <p:anim calcmode="lin" valueType="num">
                                      <p:cBhvr>
                                        <p:cTn id="119" dur="300" fill="hold"/>
                                        <p:tgtEl>
                                          <p:spTgt spid="1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 grpId="0" animBg="1"/>
      <p:bldP spid="101" grpId="0" animBg="1"/>
      <p:bldP spid="102" grpId="0" animBg="1"/>
      <p:bldP spid="103" grpId="0" animBg="1"/>
      <p:bldP spid="107" grpId="0" animBg="1"/>
      <p:bldP spid="108" grpId="0" animBg="1"/>
      <p:bldP spid="10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
          <p:cNvSpPr/>
          <p:nvPr/>
        </p:nvSpPr>
        <p:spPr>
          <a:xfrm rot="16200000">
            <a:off x="1277762" y="4419868"/>
            <a:ext cx="862659" cy="756000"/>
          </a:xfrm>
          <a:prstGeom prst="homePlate">
            <a:avLst/>
          </a:prstGeom>
          <a:solidFill>
            <a:schemeClr val="accent2"/>
          </a:solidFill>
          <a:ln w="0">
            <a:solidFill>
              <a:srgbClr val="FFFFFF"/>
            </a:solidFill>
          </a:ln>
          <a:effectLst/>
        </p:spPr>
        <p:style>
          <a:lnRef idx="1">
            <a:schemeClr val="accent5"/>
          </a:lnRef>
          <a:fillRef idx="3">
            <a:schemeClr val="accent5"/>
          </a:fillRef>
          <a:effectRef idx="2">
            <a:schemeClr val="accent5"/>
          </a:effectRef>
          <a:fontRef idx="minor">
            <a:schemeClr val="lt1"/>
          </a:fontRef>
        </p:style>
        <p:txBody>
          <a:bodyPr lIns="121836" tIns="60918" rIns="121836" bIns="60918" spcCol="0" rtlCol="0" anchor="ctr"/>
          <a:lstStyle/>
          <a:p>
            <a:pPr algn="ctr"/>
            <a:endParaRPr lang="zh-CN" altLang="en-US">
              <a:cs typeface="+mn-ea"/>
            </a:endParaRPr>
          </a:p>
        </p:txBody>
      </p:sp>
      <p:sp>
        <p:nvSpPr>
          <p:cNvPr id="94" name="五边形 93"/>
          <p:cNvSpPr/>
          <p:nvPr/>
        </p:nvSpPr>
        <p:spPr>
          <a:xfrm rot="16200000">
            <a:off x="2036643" y="4323857"/>
            <a:ext cx="1054681" cy="756000"/>
          </a:xfrm>
          <a:prstGeom prst="homePlate">
            <a:avLst/>
          </a:prstGeom>
          <a:solidFill>
            <a:schemeClr val="accent1"/>
          </a:solidFill>
          <a:ln w="0">
            <a:noFill/>
          </a:ln>
          <a:effectLst/>
        </p:spPr>
        <p:style>
          <a:lnRef idx="1">
            <a:schemeClr val="accent5"/>
          </a:lnRef>
          <a:fillRef idx="3">
            <a:schemeClr val="accent5"/>
          </a:fillRef>
          <a:effectRef idx="2">
            <a:schemeClr val="accent5"/>
          </a:effectRef>
          <a:fontRef idx="minor">
            <a:schemeClr val="lt1"/>
          </a:fontRef>
        </p:style>
        <p:txBody>
          <a:bodyPr lIns="121836" tIns="60918" rIns="121836" bIns="60918" spcCol="0" rtlCol="0" anchor="ctr"/>
          <a:lstStyle/>
          <a:p>
            <a:pPr algn="ctr"/>
            <a:endParaRPr lang="zh-CN" altLang="en-US">
              <a:cs typeface="+mn-ea"/>
            </a:endParaRPr>
          </a:p>
        </p:txBody>
      </p:sp>
      <p:sp>
        <p:nvSpPr>
          <p:cNvPr id="95" name="五边形 94"/>
          <p:cNvSpPr/>
          <p:nvPr/>
        </p:nvSpPr>
        <p:spPr>
          <a:xfrm rot="16200000">
            <a:off x="2784185" y="4219399"/>
            <a:ext cx="1263596" cy="756000"/>
          </a:xfrm>
          <a:prstGeom prst="homePlate">
            <a:avLst/>
          </a:prstGeom>
          <a:solidFill>
            <a:schemeClr val="accent3"/>
          </a:solidFill>
          <a:ln w="0">
            <a:noFill/>
          </a:ln>
          <a:effectLst/>
        </p:spPr>
        <p:style>
          <a:lnRef idx="1">
            <a:schemeClr val="accent5"/>
          </a:lnRef>
          <a:fillRef idx="3">
            <a:schemeClr val="accent5"/>
          </a:fillRef>
          <a:effectRef idx="2">
            <a:schemeClr val="accent5"/>
          </a:effectRef>
          <a:fontRef idx="minor">
            <a:schemeClr val="lt1"/>
          </a:fontRef>
        </p:style>
        <p:txBody>
          <a:bodyPr lIns="121836" tIns="60918" rIns="121836" bIns="60918" spcCol="0" rtlCol="0" anchor="ctr"/>
          <a:lstStyle/>
          <a:p>
            <a:pPr algn="ctr"/>
            <a:endParaRPr lang="zh-CN" altLang="en-US">
              <a:cs typeface="+mn-ea"/>
            </a:endParaRPr>
          </a:p>
        </p:txBody>
      </p:sp>
      <p:sp>
        <p:nvSpPr>
          <p:cNvPr id="113" name="五边形 112"/>
          <p:cNvSpPr/>
          <p:nvPr/>
        </p:nvSpPr>
        <p:spPr>
          <a:xfrm rot="16200000">
            <a:off x="3335705" y="3918920"/>
            <a:ext cx="1864557" cy="756000"/>
          </a:xfrm>
          <a:prstGeom prst="homePlate">
            <a:avLst/>
          </a:prstGeom>
          <a:solidFill>
            <a:schemeClr val="accent1"/>
          </a:solidFill>
          <a:ln w="0">
            <a:noFill/>
          </a:ln>
          <a:effectLst/>
        </p:spPr>
        <p:style>
          <a:lnRef idx="1">
            <a:schemeClr val="accent5"/>
          </a:lnRef>
          <a:fillRef idx="3">
            <a:schemeClr val="accent5"/>
          </a:fillRef>
          <a:effectRef idx="2">
            <a:schemeClr val="accent5"/>
          </a:effectRef>
          <a:fontRef idx="minor">
            <a:schemeClr val="lt1"/>
          </a:fontRef>
        </p:style>
        <p:txBody>
          <a:bodyPr lIns="121836" tIns="60918" rIns="121836" bIns="60918" spcCol="0" rtlCol="0" anchor="ctr"/>
          <a:lstStyle/>
          <a:p>
            <a:pPr algn="ctr"/>
            <a:endParaRPr lang="zh-CN" altLang="en-US">
              <a:cs typeface="+mn-ea"/>
            </a:endParaRPr>
          </a:p>
        </p:txBody>
      </p:sp>
      <p:sp>
        <p:nvSpPr>
          <p:cNvPr id="114" name="五边形 113"/>
          <p:cNvSpPr/>
          <p:nvPr/>
        </p:nvSpPr>
        <p:spPr>
          <a:xfrm rot="16200000">
            <a:off x="4386111" y="4101531"/>
            <a:ext cx="1499337" cy="756000"/>
          </a:xfrm>
          <a:prstGeom prst="homePlate">
            <a:avLst/>
          </a:prstGeom>
          <a:solidFill>
            <a:schemeClr val="accent2"/>
          </a:solidFill>
          <a:ln w="0">
            <a:noFill/>
          </a:ln>
          <a:effectLst/>
        </p:spPr>
        <p:style>
          <a:lnRef idx="1">
            <a:schemeClr val="accent5"/>
          </a:lnRef>
          <a:fillRef idx="3">
            <a:schemeClr val="accent5"/>
          </a:fillRef>
          <a:effectRef idx="2">
            <a:schemeClr val="accent5"/>
          </a:effectRef>
          <a:fontRef idx="minor">
            <a:schemeClr val="lt1"/>
          </a:fontRef>
        </p:style>
        <p:txBody>
          <a:bodyPr lIns="121836" tIns="60918" rIns="121836" bIns="60918" spcCol="0" rtlCol="0" anchor="ctr"/>
          <a:lstStyle/>
          <a:p>
            <a:pPr algn="ctr"/>
            <a:endParaRPr lang="zh-CN" altLang="en-US">
              <a:cs typeface="+mn-ea"/>
            </a:endParaRPr>
          </a:p>
        </p:txBody>
      </p:sp>
      <p:sp>
        <p:nvSpPr>
          <p:cNvPr id="115" name="五边形 114"/>
          <p:cNvSpPr/>
          <p:nvPr/>
        </p:nvSpPr>
        <p:spPr>
          <a:xfrm rot="16200000">
            <a:off x="5047200" y="3918920"/>
            <a:ext cx="1864556" cy="756000"/>
          </a:xfrm>
          <a:prstGeom prst="homePlate">
            <a:avLst/>
          </a:prstGeom>
          <a:solidFill>
            <a:schemeClr val="accent1"/>
          </a:solidFill>
          <a:ln w="0">
            <a:noFill/>
          </a:ln>
          <a:effectLst/>
        </p:spPr>
        <p:style>
          <a:lnRef idx="1">
            <a:schemeClr val="accent5"/>
          </a:lnRef>
          <a:fillRef idx="3">
            <a:schemeClr val="accent5"/>
          </a:fillRef>
          <a:effectRef idx="2">
            <a:schemeClr val="accent5"/>
          </a:effectRef>
          <a:fontRef idx="minor">
            <a:schemeClr val="lt1"/>
          </a:fontRef>
        </p:style>
        <p:txBody>
          <a:bodyPr lIns="121836" tIns="60918" rIns="121836" bIns="60918" spcCol="0" rtlCol="0" anchor="ctr"/>
          <a:lstStyle/>
          <a:p>
            <a:pPr algn="ctr"/>
            <a:endParaRPr lang="zh-CN" altLang="en-US">
              <a:cs typeface="+mn-ea"/>
            </a:endParaRPr>
          </a:p>
        </p:txBody>
      </p:sp>
      <p:sp>
        <p:nvSpPr>
          <p:cNvPr id="116" name="五边形 115"/>
          <p:cNvSpPr/>
          <p:nvPr/>
        </p:nvSpPr>
        <p:spPr>
          <a:xfrm rot="16200000">
            <a:off x="5496570" y="3507767"/>
            <a:ext cx="2686864" cy="756000"/>
          </a:xfrm>
          <a:prstGeom prst="homePlate">
            <a:avLst/>
          </a:prstGeom>
          <a:solidFill>
            <a:schemeClr val="accent3"/>
          </a:solidFill>
          <a:ln w="0">
            <a:noFill/>
          </a:ln>
          <a:effectLst/>
        </p:spPr>
        <p:style>
          <a:lnRef idx="1">
            <a:schemeClr val="accent5"/>
          </a:lnRef>
          <a:fillRef idx="3">
            <a:schemeClr val="accent5"/>
          </a:fillRef>
          <a:effectRef idx="2">
            <a:schemeClr val="accent5"/>
          </a:effectRef>
          <a:fontRef idx="minor">
            <a:schemeClr val="lt1"/>
          </a:fontRef>
        </p:style>
        <p:txBody>
          <a:bodyPr lIns="121836" tIns="60918" rIns="121836" bIns="60918" spcCol="0" rtlCol="0" anchor="ctr"/>
          <a:lstStyle/>
          <a:p>
            <a:pPr algn="ctr"/>
            <a:endParaRPr lang="zh-CN" altLang="en-US">
              <a:cs typeface="+mn-ea"/>
            </a:endParaRPr>
          </a:p>
        </p:txBody>
      </p:sp>
      <p:sp>
        <p:nvSpPr>
          <p:cNvPr id="6" name="TextBox 5"/>
          <p:cNvSpPr txBox="1"/>
          <p:nvPr/>
        </p:nvSpPr>
        <p:spPr>
          <a:xfrm>
            <a:off x="828136" y="3904738"/>
            <a:ext cx="1329946" cy="430815"/>
          </a:xfrm>
          <a:prstGeom prst="rect">
            <a:avLst/>
          </a:prstGeom>
          <a:noFill/>
        </p:spPr>
        <p:txBody>
          <a:bodyPr wrap="square" lIns="121836" tIns="60918" rIns="121836" bIns="60918" rtlCol="0">
            <a:spAutoFit/>
          </a:bodyPr>
          <a:lstStyle/>
          <a:p>
            <a:r>
              <a:rPr lang="en-US" altLang="zh-CN" sz="2000" dirty="0">
                <a:solidFill>
                  <a:schemeClr val="accent2"/>
                </a:solidFill>
                <a:latin typeface="+mn-ea"/>
                <a:cs typeface="+mn-ea"/>
              </a:rPr>
              <a:t>6</a:t>
            </a:r>
            <a:r>
              <a:rPr lang="zh-CN" altLang="en-US" sz="2000" dirty="0">
                <a:solidFill>
                  <a:schemeClr val="accent2"/>
                </a:solidFill>
                <a:latin typeface="+mn-ea"/>
                <a:cs typeface="+mn-ea"/>
              </a:rPr>
              <a:t>Month</a:t>
            </a:r>
          </a:p>
        </p:txBody>
      </p:sp>
      <p:sp>
        <p:nvSpPr>
          <p:cNvPr id="119" name="TextBox 118"/>
          <p:cNvSpPr txBox="1"/>
          <p:nvPr/>
        </p:nvSpPr>
        <p:spPr>
          <a:xfrm>
            <a:off x="1915064" y="3700040"/>
            <a:ext cx="1272953" cy="430802"/>
          </a:xfrm>
          <a:prstGeom prst="rect">
            <a:avLst/>
          </a:prstGeom>
          <a:noFill/>
        </p:spPr>
        <p:txBody>
          <a:bodyPr wrap="square" lIns="121836" tIns="60918" rIns="121836" bIns="60918" rtlCol="0">
            <a:spAutoFit/>
          </a:bodyPr>
          <a:lstStyle/>
          <a:p>
            <a:r>
              <a:rPr lang="en-US" altLang="zh-CN" sz="2000" dirty="0">
                <a:solidFill>
                  <a:schemeClr val="accent1"/>
                </a:solidFill>
                <a:latin typeface="+mn-ea"/>
                <a:cs typeface="+mn-ea"/>
              </a:rPr>
              <a:t>7</a:t>
            </a:r>
            <a:r>
              <a:rPr lang="zh-CN" altLang="en-US" sz="2000" dirty="0">
                <a:solidFill>
                  <a:schemeClr val="accent1"/>
                </a:solidFill>
                <a:latin typeface="+mn-ea"/>
                <a:cs typeface="+mn-ea"/>
              </a:rPr>
              <a:t>Month</a:t>
            </a:r>
          </a:p>
        </p:txBody>
      </p:sp>
      <p:sp>
        <p:nvSpPr>
          <p:cNvPr id="120" name="TextBox 119"/>
          <p:cNvSpPr txBox="1"/>
          <p:nvPr/>
        </p:nvSpPr>
        <p:spPr>
          <a:xfrm>
            <a:off x="2566455" y="3323846"/>
            <a:ext cx="1272953" cy="430815"/>
          </a:xfrm>
          <a:prstGeom prst="rect">
            <a:avLst/>
          </a:prstGeom>
          <a:noFill/>
        </p:spPr>
        <p:txBody>
          <a:bodyPr wrap="square" lIns="121836" tIns="60918" rIns="121836" bIns="60918" rtlCol="0">
            <a:spAutoFit/>
          </a:bodyPr>
          <a:lstStyle/>
          <a:p>
            <a:r>
              <a:rPr lang="en-US" altLang="zh-CN" sz="2000" dirty="0">
                <a:solidFill>
                  <a:schemeClr val="accent3"/>
                </a:solidFill>
                <a:latin typeface="+mn-ea"/>
                <a:cs typeface="+mn-ea"/>
              </a:rPr>
              <a:t>8</a:t>
            </a:r>
            <a:r>
              <a:rPr lang="zh-CN" altLang="en-US" sz="2000" dirty="0">
                <a:solidFill>
                  <a:schemeClr val="accent3"/>
                </a:solidFill>
                <a:latin typeface="+mn-ea"/>
                <a:cs typeface="+mn-ea"/>
              </a:rPr>
              <a:t>Month</a:t>
            </a:r>
          </a:p>
        </p:txBody>
      </p:sp>
      <p:sp>
        <p:nvSpPr>
          <p:cNvPr id="126" name="TextBox 125"/>
          <p:cNvSpPr txBox="1"/>
          <p:nvPr/>
        </p:nvSpPr>
        <p:spPr>
          <a:xfrm>
            <a:off x="3446942" y="2871415"/>
            <a:ext cx="1272953" cy="430815"/>
          </a:xfrm>
          <a:prstGeom prst="rect">
            <a:avLst/>
          </a:prstGeom>
          <a:noFill/>
        </p:spPr>
        <p:txBody>
          <a:bodyPr wrap="square" lIns="121836" tIns="60918" rIns="121836" bIns="60918" rtlCol="0">
            <a:spAutoFit/>
          </a:bodyPr>
          <a:lstStyle/>
          <a:p>
            <a:r>
              <a:rPr lang="en-US" altLang="zh-CN" sz="2000" dirty="0">
                <a:solidFill>
                  <a:schemeClr val="accent1"/>
                </a:solidFill>
                <a:latin typeface="+mn-ea"/>
                <a:cs typeface="+mn-ea"/>
              </a:rPr>
              <a:t>9</a:t>
            </a:r>
            <a:r>
              <a:rPr lang="zh-CN" altLang="en-US" sz="2000" dirty="0">
                <a:solidFill>
                  <a:schemeClr val="accent1"/>
                </a:solidFill>
                <a:latin typeface="+mn-ea"/>
                <a:cs typeface="+mn-ea"/>
              </a:rPr>
              <a:t>Month</a:t>
            </a:r>
          </a:p>
        </p:txBody>
      </p:sp>
      <p:sp>
        <p:nvSpPr>
          <p:cNvPr id="127" name="TextBox 126"/>
          <p:cNvSpPr txBox="1"/>
          <p:nvPr/>
        </p:nvSpPr>
        <p:spPr>
          <a:xfrm>
            <a:off x="4347713" y="3274867"/>
            <a:ext cx="1364298" cy="430815"/>
          </a:xfrm>
          <a:prstGeom prst="rect">
            <a:avLst/>
          </a:prstGeom>
          <a:noFill/>
        </p:spPr>
        <p:txBody>
          <a:bodyPr wrap="square" lIns="121836" tIns="60918" rIns="121836" bIns="60918" rtlCol="0">
            <a:spAutoFit/>
          </a:bodyPr>
          <a:lstStyle/>
          <a:p>
            <a:r>
              <a:rPr lang="en-US" altLang="zh-CN" sz="2000" dirty="0">
                <a:solidFill>
                  <a:schemeClr val="accent2"/>
                </a:solidFill>
                <a:latin typeface="+mn-ea"/>
                <a:cs typeface="+mn-ea"/>
              </a:rPr>
              <a:t>10</a:t>
            </a:r>
            <a:r>
              <a:rPr lang="zh-CN" altLang="en-US" sz="2000" dirty="0">
                <a:solidFill>
                  <a:schemeClr val="accent2"/>
                </a:solidFill>
                <a:latin typeface="+mn-ea"/>
                <a:cs typeface="+mn-ea"/>
              </a:rPr>
              <a:t>Month</a:t>
            </a:r>
          </a:p>
        </p:txBody>
      </p:sp>
      <p:sp>
        <p:nvSpPr>
          <p:cNvPr id="128" name="TextBox 127"/>
          <p:cNvSpPr txBox="1"/>
          <p:nvPr/>
        </p:nvSpPr>
        <p:spPr>
          <a:xfrm>
            <a:off x="5091225" y="2823460"/>
            <a:ext cx="1364297" cy="430815"/>
          </a:xfrm>
          <a:prstGeom prst="rect">
            <a:avLst/>
          </a:prstGeom>
          <a:noFill/>
        </p:spPr>
        <p:txBody>
          <a:bodyPr wrap="square" lIns="121836" tIns="60918" rIns="121836" bIns="60918" rtlCol="0">
            <a:spAutoFit/>
          </a:bodyPr>
          <a:lstStyle/>
          <a:p>
            <a:r>
              <a:rPr lang="en-US" altLang="zh-CN" sz="2000" dirty="0">
                <a:solidFill>
                  <a:schemeClr val="accent1"/>
                </a:solidFill>
                <a:latin typeface="+mn-ea"/>
                <a:cs typeface="+mn-ea"/>
              </a:rPr>
              <a:t>11</a:t>
            </a:r>
            <a:r>
              <a:rPr lang="zh-CN" altLang="en-US" sz="2000" dirty="0">
                <a:solidFill>
                  <a:schemeClr val="accent1"/>
                </a:solidFill>
                <a:latin typeface="+mn-ea"/>
                <a:cs typeface="+mn-ea"/>
              </a:rPr>
              <a:t>Month</a:t>
            </a:r>
          </a:p>
        </p:txBody>
      </p:sp>
      <p:sp>
        <p:nvSpPr>
          <p:cNvPr id="129" name="TextBox 128"/>
          <p:cNvSpPr txBox="1"/>
          <p:nvPr/>
        </p:nvSpPr>
        <p:spPr>
          <a:xfrm>
            <a:off x="5814204" y="2130906"/>
            <a:ext cx="1577798" cy="430815"/>
          </a:xfrm>
          <a:prstGeom prst="rect">
            <a:avLst/>
          </a:prstGeom>
          <a:noFill/>
        </p:spPr>
        <p:txBody>
          <a:bodyPr wrap="square" lIns="121836" tIns="60918" rIns="121836" bIns="60918" rtlCol="0">
            <a:spAutoFit/>
          </a:bodyPr>
          <a:lstStyle/>
          <a:p>
            <a:r>
              <a:rPr lang="en-US" altLang="zh-CN" sz="2000" dirty="0">
                <a:solidFill>
                  <a:schemeClr val="accent3"/>
                </a:solidFill>
                <a:latin typeface="+mn-ea"/>
                <a:cs typeface="+mn-ea"/>
              </a:rPr>
              <a:t>12</a:t>
            </a:r>
            <a:r>
              <a:rPr lang="zh-CN" altLang="en-US" sz="2000" dirty="0">
                <a:solidFill>
                  <a:schemeClr val="accent3"/>
                </a:solidFill>
                <a:latin typeface="+mn-ea"/>
                <a:cs typeface="+mn-ea"/>
              </a:rPr>
              <a:t>Month</a:t>
            </a:r>
          </a:p>
        </p:txBody>
      </p:sp>
      <p:sp>
        <p:nvSpPr>
          <p:cNvPr id="130" name="矩形 30"/>
          <p:cNvSpPr>
            <a:spLocks noChangeArrowheads="1"/>
          </p:cNvSpPr>
          <p:nvPr/>
        </p:nvSpPr>
        <p:spPr bwMode="auto">
          <a:xfrm>
            <a:off x="7919968" y="2852510"/>
            <a:ext cx="3043650" cy="835263"/>
          </a:xfrm>
          <a:prstGeom prst="rect">
            <a:avLst/>
          </a:prstGeom>
          <a:noFill/>
          <a:ln w="9525">
            <a:noFill/>
            <a:miter lim="800000"/>
          </a:ln>
        </p:spPr>
        <p:txBody>
          <a:bodyPr wrap="square" lIns="137129" tIns="68565" rIns="137129" bIns="68565">
            <a:spAutoFit/>
          </a:bodyPr>
          <a:lstStyle/>
          <a:p>
            <a:pPr>
              <a:lnSpc>
                <a:spcPct val="130000"/>
              </a:lnSpc>
            </a:pPr>
            <a:r>
              <a:rPr lang="zh-CN" altLang="en-US" sz="1200" dirty="0">
                <a:solidFill>
                  <a:schemeClr val="bg1">
                    <a:lumMod val="50000"/>
                  </a:schemeClr>
                </a:solidFill>
                <a:latin typeface="+mn-ea"/>
                <a:cs typeface="+mn-ea"/>
              </a:rPr>
              <a:t>Your content hits here, or by copying your text, select paste in this box and choose to keep only text.</a:t>
            </a:r>
            <a:endParaRPr lang="en-US" altLang="zh-CN" sz="1200" dirty="0">
              <a:solidFill>
                <a:schemeClr val="bg1">
                  <a:lumMod val="50000"/>
                </a:schemeClr>
              </a:solidFill>
              <a:latin typeface="+mn-ea"/>
              <a:cs typeface="+mn-ea"/>
            </a:endParaRPr>
          </a:p>
        </p:txBody>
      </p:sp>
      <p:grpSp>
        <p:nvGrpSpPr>
          <p:cNvPr id="131" name="组合 130"/>
          <p:cNvGrpSpPr/>
          <p:nvPr/>
        </p:nvGrpSpPr>
        <p:grpSpPr>
          <a:xfrm>
            <a:off x="8012038" y="2232807"/>
            <a:ext cx="2951578" cy="485412"/>
            <a:chOff x="1190045" y="1445954"/>
            <a:chExt cx="2213972" cy="364058"/>
          </a:xfrm>
        </p:grpSpPr>
        <p:cxnSp>
          <p:nvCxnSpPr>
            <p:cNvPr id="132" name="Straight Connector 38"/>
            <p:cNvCxnSpPr/>
            <p:nvPr/>
          </p:nvCxnSpPr>
          <p:spPr bwMode="auto">
            <a:xfrm flipV="1">
              <a:off x="1190045" y="1810010"/>
              <a:ext cx="2034652" cy="2"/>
            </a:xfrm>
            <a:prstGeom prst="line">
              <a:avLst/>
            </a:prstGeom>
            <a:ln w="6350" cap="rnd">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33" name="组合 132"/>
            <p:cNvGrpSpPr/>
            <p:nvPr/>
          </p:nvGrpSpPr>
          <p:grpSpPr>
            <a:xfrm>
              <a:off x="1231690" y="1445954"/>
              <a:ext cx="2172327" cy="265457"/>
              <a:chOff x="1231690" y="1445954"/>
              <a:chExt cx="2172327" cy="265457"/>
            </a:xfrm>
          </p:grpSpPr>
          <p:sp>
            <p:nvSpPr>
              <p:cNvPr id="134" name="Rounded Rectangle 43"/>
              <p:cNvSpPr/>
              <p:nvPr/>
            </p:nvSpPr>
            <p:spPr>
              <a:xfrm>
                <a:off x="1244794" y="1463818"/>
                <a:ext cx="720000" cy="243888"/>
              </a:xfrm>
              <a:prstGeom prst="roundRect">
                <a:avLst>
                  <a:gd name="adj" fmla="val 46832"/>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cs typeface="+mn-ea"/>
                </a:endParaRPr>
              </a:p>
            </p:txBody>
          </p:sp>
          <p:sp>
            <p:nvSpPr>
              <p:cNvPr id="135" name="TextBox 134"/>
              <p:cNvSpPr txBox="1"/>
              <p:nvPr/>
            </p:nvSpPr>
            <p:spPr>
              <a:xfrm>
                <a:off x="1231690" y="1484770"/>
                <a:ext cx="768580" cy="196207"/>
              </a:xfrm>
              <a:prstGeom prst="rect">
                <a:avLst/>
              </a:prstGeom>
              <a:noFill/>
            </p:spPr>
            <p:txBody>
              <a:bodyPr wrap="none" rtlCol="0">
                <a:spAutoFit/>
              </a:bodyPr>
              <a:lstStyle/>
              <a:p>
                <a:pPr algn="ctr"/>
                <a:r>
                  <a:rPr lang="zh-CN" altLang="en-US" sz="1100" dirty="0">
                    <a:solidFill>
                      <a:schemeClr val="bg1"/>
                    </a:solidFill>
                    <a:latin typeface="+mn-ea"/>
                    <a:cs typeface="+mn-ea"/>
                  </a:rPr>
                  <a:t>Add content</a:t>
                </a:r>
                <a:endParaRPr lang="id-ID" sz="1100" dirty="0">
                  <a:solidFill>
                    <a:schemeClr val="bg1"/>
                  </a:solidFill>
                  <a:latin typeface="+mn-ea"/>
                  <a:cs typeface="+mn-ea"/>
                </a:endParaRPr>
              </a:p>
            </p:txBody>
          </p:sp>
          <p:sp>
            <p:nvSpPr>
              <p:cNvPr id="136" name="TextBox 135"/>
              <p:cNvSpPr txBox="1"/>
              <p:nvPr/>
            </p:nvSpPr>
            <p:spPr>
              <a:xfrm>
                <a:off x="1953945" y="1445954"/>
                <a:ext cx="1450072" cy="265457"/>
              </a:xfrm>
              <a:prstGeom prst="rect">
                <a:avLst/>
              </a:prstGeom>
              <a:noFill/>
            </p:spPr>
            <p:txBody>
              <a:bodyPr wrap="square" rtlCol="0">
                <a:spAutoFit/>
              </a:bodyPr>
              <a:lstStyle/>
              <a:p>
                <a:r>
                  <a:rPr lang="en-US" altLang="zh-CN" sz="1700" dirty="0">
                    <a:solidFill>
                      <a:schemeClr val="accent2"/>
                    </a:solidFill>
                    <a:latin typeface="+mn-ea"/>
                    <a:cs typeface="+mn-ea"/>
                  </a:rPr>
                  <a:t>ADD Content</a:t>
                </a:r>
                <a:endParaRPr lang="zh-CN" altLang="en-US" sz="1700" dirty="0">
                  <a:solidFill>
                    <a:schemeClr val="accent2"/>
                  </a:solidFill>
                  <a:latin typeface="+mn-ea"/>
                  <a:cs typeface="+mn-ea"/>
                </a:endParaRPr>
              </a:p>
            </p:txBody>
          </p:sp>
        </p:grpSp>
      </p:grpSp>
      <p:sp>
        <p:nvSpPr>
          <p:cNvPr id="7" name="TextBox 6"/>
          <p:cNvSpPr txBox="1"/>
          <p:nvPr/>
        </p:nvSpPr>
        <p:spPr>
          <a:xfrm>
            <a:off x="1331098" y="4707908"/>
            <a:ext cx="754443" cy="415414"/>
          </a:xfrm>
          <a:prstGeom prst="rect">
            <a:avLst/>
          </a:prstGeom>
          <a:noFill/>
        </p:spPr>
        <p:txBody>
          <a:bodyPr wrap="square" lIns="121836" tIns="60918" rIns="121836" bIns="60918" rtlCol="0">
            <a:spAutoFit/>
          </a:bodyPr>
          <a:lstStyle/>
          <a:p>
            <a:r>
              <a:rPr lang="en-US" altLang="zh-CN" sz="1900" dirty="0">
                <a:solidFill>
                  <a:schemeClr val="bg1"/>
                </a:solidFill>
                <a:cs typeface="+mn-ea"/>
              </a:rPr>
              <a:t>20%</a:t>
            </a:r>
            <a:endParaRPr lang="zh-CN" altLang="en-US" sz="1900" dirty="0">
              <a:solidFill>
                <a:schemeClr val="bg1"/>
              </a:solidFill>
              <a:cs typeface="+mn-ea"/>
            </a:endParaRPr>
          </a:p>
        </p:txBody>
      </p:sp>
      <p:sp>
        <p:nvSpPr>
          <p:cNvPr id="137" name="TextBox 136"/>
          <p:cNvSpPr txBox="1"/>
          <p:nvPr/>
        </p:nvSpPr>
        <p:spPr>
          <a:xfrm>
            <a:off x="2194529" y="4707908"/>
            <a:ext cx="754443" cy="415414"/>
          </a:xfrm>
          <a:prstGeom prst="rect">
            <a:avLst/>
          </a:prstGeom>
          <a:noFill/>
        </p:spPr>
        <p:txBody>
          <a:bodyPr wrap="square" lIns="121836" tIns="60918" rIns="121836" bIns="60918" rtlCol="0">
            <a:spAutoFit/>
          </a:bodyPr>
          <a:lstStyle/>
          <a:p>
            <a:r>
              <a:rPr lang="en-US" altLang="zh-CN" sz="1900" dirty="0">
                <a:solidFill>
                  <a:schemeClr val="bg1"/>
                </a:solidFill>
                <a:cs typeface="+mn-ea"/>
              </a:rPr>
              <a:t>30%</a:t>
            </a:r>
            <a:endParaRPr lang="zh-CN" altLang="en-US" sz="1900" dirty="0">
              <a:solidFill>
                <a:schemeClr val="bg1"/>
              </a:solidFill>
              <a:cs typeface="+mn-ea"/>
            </a:endParaRPr>
          </a:p>
        </p:txBody>
      </p:sp>
      <p:sp>
        <p:nvSpPr>
          <p:cNvPr id="138" name="TextBox 137"/>
          <p:cNvSpPr txBox="1"/>
          <p:nvPr/>
        </p:nvSpPr>
        <p:spPr>
          <a:xfrm>
            <a:off x="3061471" y="4707908"/>
            <a:ext cx="754443" cy="415414"/>
          </a:xfrm>
          <a:prstGeom prst="rect">
            <a:avLst/>
          </a:prstGeom>
          <a:noFill/>
        </p:spPr>
        <p:txBody>
          <a:bodyPr wrap="square" lIns="121836" tIns="60918" rIns="121836" bIns="60918" rtlCol="0">
            <a:spAutoFit/>
          </a:bodyPr>
          <a:lstStyle/>
          <a:p>
            <a:r>
              <a:rPr lang="en-US" altLang="zh-CN" sz="1900" dirty="0">
                <a:solidFill>
                  <a:schemeClr val="bg1"/>
                </a:solidFill>
                <a:cs typeface="+mn-ea"/>
              </a:rPr>
              <a:t>40%</a:t>
            </a:r>
            <a:endParaRPr lang="zh-CN" altLang="en-US" sz="1900" dirty="0">
              <a:solidFill>
                <a:schemeClr val="bg1"/>
              </a:solidFill>
              <a:cs typeface="+mn-ea"/>
            </a:endParaRPr>
          </a:p>
        </p:txBody>
      </p:sp>
      <p:sp>
        <p:nvSpPr>
          <p:cNvPr id="139" name="TextBox 138"/>
          <p:cNvSpPr txBox="1"/>
          <p:nvPr/>
        </p:nvSpPr>
        <p:spPr>
          <a:xfrm>
            <a:off x="3938745" y="4707908"/>
            <a:ext cx="754443" cy="415414"/>
          </a:xfrm>
          <a:prstGeom prst="rect">
            <a:avLst/>
          </a:prstGeom>
          <a:noFill/>
        </p:spPr>
        <p:txBody>
          <a:bodyPr wrap="square" lIns="121836" tIns="60918" rIns="121836" bIns="60918" rtlCol="0">
            <a:spAutoFit/>
          </a:bodyPr>
          <a:lstStyle/>
          <a:p>
            <a:r>
              <a:rPr lang="en-US" altLang="zh-CN" sz="1900" dirty="0">
                <a:solidFill>
                  <a:schemeClr val="bg1"/>
                </a:solidFill>
                <a:cs typeface="+mn-ea"/>
              </a:rPr>
              <a:t>65%</a:t>
            </a:r>
            <a:endParaRPr lang="zh-CN" altLang="en-US" sz="1900" dirty="0">
              <a:solidFill>
                <a:schemeClr val="bg1"/>
              </a:solidFill>
              <a:cs typeface="+mn-ea"/>
            </a:endParaRPr>
          </a:p>
        </p:txBody>
      </p:sp>
      <p:sp>
        <p:nvSpPr>
          <p:cNvPr id="140" name="TextBox 139"/>
          <p:cNvSpPr txBox="1"/>
          <p:nvPr/>
        </p:nvSpPr>
        <p:spPr>
          <a:xfrm>
            <a:off x="4805794" y="4707908"/>
            <a:ext cx="754443" cy="415414"/>
          </a:xfrm>
          <a:prstGeom prst="rect">
            <a:avLst/>
          </a:prstGeom>
          <a:noFill/>
        </p:spPr>
        <p:txBody>
          <a:bodyPr wrap="square" lIns="121836" tIns="60918" rIns="121836" bIns="60918" rtlCol="0">
            <a:spAutoFit/>
          </a:bodyPr>
          <a:lstStyle/>
          <a:p>
            <a:r>
              <a:rPr lang="en-US" altLang="zh-CN" sz="1900" dirty="0">
                <a:solidFill>
                  <a:schemeClr val="bg1"/>
                </a:solidFill>
                <a:cs typeface="+mn-ea"/>
              </a:rPr>
              <a:t>50%</a:t>
            </a:r>
            <a:endParaRPr lang="zh-CN" altLang="en-US" sz="1900" dirty="0">
              <a:solidFill>
                <a:schemeClr val="bg1"/>
              </a:solidFill>
              <a:cs typeface="+mn-ea"/>
            </a:endParaRPr>
          </a:p>
        </p:txBody>
      </p:sp>
      <p:sp>
        <p:nvSpPr>
          <p:cNvPr id="141" name="TextBox 140"/>
          <p:cNvSpPr txBox="1"/>
          <p:nvPr/>
        </p:nvSpPr>
        <p:spPr>
          <a:xfrm>
            <a:off x="5639917" y="4707908"/>
            <a:ext cx="754443" cy="415414"/>
          </a:xfrm>
          <a:prstGeom prst="rect">
            <a:avLst/>
          </a:prstGeom>
          <a:noFill/>
        </p:spPr>
        <p:txBody>
          <a:bodyPr wrap="square" lIns="121836" tIns="60918" rIns="121836" bIns="60918" rtlCol="0">
            <a:spAutoFit/>
          </a:bodyPr>
          <a:lstStyle/>
          <a:p>
            <a:r>
              <a:rPr lang="en-US" altLang="zh-CN" sz="1900" dirty="0">
                <a:solidFill>
                  <a:schemeClr val="bg1"/>
                </a:solidFill>
                <a:cs typeface="+mn-ea"/>
              </a:rPr>
              <a:t>63%</a:t>
            </a:r>
            <a:endParaRPr lang="zh-CN" altLang="en-US" sz="1900" dirty="0">
              <a:solidFill>
                <a:schemeClr val="bg1"/>
              </a:solidFill>
              <a:cs typeface="+mn-ea"/>
            </a:endParaRPr>
          </a:p>
        </p:txBody>
      </p:sp>
      <p:sp>
        <p:nvSpPr>
          <p:cNvPr id="142" name="TextBox 141"/>
          <p:cNvSpPr txBox="1"/>
          <p:nvPr/>
        </p:nvSpPr>
        <p:spPr>
          <a:xfrm>
            <a:off x="6490470" y="4707908"/>
            <a:ext cx="754443" cy="415414"/>
          </a:xfrm>
          <a:prstGeom prst="rect">
            <a:avLst/>
          </a:prstGeom>
          <a:noFill/>
        </p:spPr>
        <p:txBody>
          <a:bodyPr wrap="square" lIns="121836" tIns="60918" rIns="121836" bIns="60918" rtlCol="0">
            <a:spAutoFit/>
          </a:bodyPr>
          <a:lstStyle/>
          <a:p>
            <a:r>
              <a:rPr lang="en-US" altLang="zh-CN" sz="1900" dirty="0">
                <a:solidFill>
                  <a:schemeClr val="bg1"/>
                </a:solidFill>
                <a:latin typeface="+mn-ea"/>
                <a:cs typeface="+mn-ea"/>
              </a:rPr>
              <a:t>80%</a:t>
            </a:r>
            <a:endParaRPr lang="zh-CN" altLang="en-US" sz="1900" dirty="0">
              <a:solidFill>
                <a:schemeClr val="bg1"/>
              </a:solidFill>
              <a:latin typeface="+mn-ea"/>
              <a:cs typeface="+mn-ea"/>
            </a:endParaRPr>
          </a:p>
        </p:txBody>
      </p:sp>
      <p:sp>
        <p:nvSpPr>
          <p:cNvPr id="3" name="标题 2"/>
          <p:cNvSpPr>
            <a:spLocks noGrp="1"/>
          </p:cNvSpPr>
          <p:nvPr>
            <p:ph type="title"/>
          </p:nvPr>
        </p:nvSpPr>
        <p:spPr/>
        <p:txBody>
          <a:bodyPr>
            <a:normAutofit/>
          </a:bodyPr>
          <a:lstStyle/>
          <a:p>
            <a:r>
              <a:rPr lang="zh-CN" altLang="en-US" dirty="0">
                <a:cs typeface="+mn-ea"/>
              </a:rPr>
              <a:t>Title bar Text</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
                                        <p:tgtEl>
                                          <p:spTgt spid="2"/>
                                        </p:tgtEl>
                                        <p:attrNameLst>
                                          <p:attrName>ppt_y</p:attrName>
                                        </p:attrNameLst>
                                      </p:cBhvr>
                                      <p:tavLst>
                                        <p:tav tm="0">
                                          <p:val>
                                            <p:strVal val="#ppt_y+#ppt_h*1.125000"/>
                                          </p:val>
                                        </p:tav>
                                        <p:tav tm="100000">
                                          <p:val>
                                            <p:strVal val="#ppt_y"/>
                                          </p:val>
                                        </p:tav>
                                      </p:tavLst>
                                    </p:anim>
                                    <p:animEffect transition="in" filter="wipe(up)">
                                      <p:cBhvr>
                                        <p:cTn id="8" dur="300"/>
                                        <p:tgtEl>
                                          <p:spTgt spid="2"/>
                                        </p:tgtEl>
                                      </p:cBhvr>
                                    </p:animEffect>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500"/>
                            </p:stCondLst>
                            <p:childTnLst>
                              <p:par>
                                <p:cTn id="13" presetID="12" presetClass="entr" presetSubtype="4" fill="hold" grpId="0" nodeType="after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300"/>
                                        <p:tgtEl>
                                          <p:spTgt spid="94"/>
                                        </p:tgtEl>
                                        <p:attrNameLst>
                                          <p:attrName>ppt_y</p:attrName>
                                        </p:attrNameLst>
                                      </p:cBhvr>
                                      <p:tavLst>
                                        <p:tav tm="0">
                                          <p:val>
                                            <p:strVal val="#ppt_y+#ppt_h*1.125000"/>
                                          </p:val>
                                        </p:tav>
                                        <p:tav tm="100000">
                                          <p:val>
                                            <p:strVal val="#ppt_y"/>
                                          </p:val>
                                        </p:tav>
                                      </p:tavLst>
                                    </p:anim>
                                    <p:animEffect transition="in" filter="wipe(up)">
                                      <p:cBhvr>
                                        <p:cTn id="16" dur="300"/>
                                        <p:tgtEl>
                                          <p:spTgt spid="9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7"/>
                                        </p:tgtEl>
                                        <p:attrNameLst>
                                          <p:attrName>style.visibility</p:attrName>
                                        </p:attrNameLst>
                                      </p:cBhvr>
                                      <p:to>
                                        <p:strVal val="visible"/>
                                      </p:to>
                                    </p:set>
                                    <p:animEffect transition="in" filter="fade">
                                      <p:cBhvr>
                                        <p:cTn id="19" dur="500"/>
                                        <p:tgtEl>
                                          <p:spTgt spid="137"/>
                                        </p:tgtEl>
                                      </p:cBhvr>
                                    </p:animEffect>
                                  </p:childTnLst>
                                </p:cTn>
                              </p:par>
                            </p:childTnLst>
                          </p:cTn>
                        </p:par>
                        <p:par>
                          <p:cTn id="20" fill="hold">
                            <p:stCondLst>
                              <p:cond delay="1000"/>
                            </p:stCondLst>
                            <p:childTnLst>
                              <p:par>
                                <p:cTn id="21" presetID="12" presetClass="entr" presetSubtype="4" fill="hold" grpId="0" nodeType="afterEffect">
                                  <p:stCondLst>
                                    <p:cond delay="0"/>
                                  </p:stCondLst>
                                  <p:childTnLst>
                                    <p:set>
                                      <p:cBhvr>
                                        <p:cTn id="22" dur="1" fill="hold">
                                          <p:stCondLst>
                                            <p:cond delay="0"/>
                                          </p:stCondLst>
                                        </p:cTn>
                                        <p:tgtEl>
                                          <p:spTgt spid="95"/>
                                        </p:tgtEl>
                                        <p:attrNameLst>
                                          <p:attrName>style.visibility</p:attrName>
                                        </p:attrNameLst>
                                      </p:cBhvr>
                                      <p:to>
                                        <p:strVal val="visible"/>
                                      </p:to>
                                    </p:set>
                                    <p:anim calcmode="lin" valueType="num">
                                      <p:cBhvr additive="base">
                                        <p:cTn id="23" dur="300"/>
                                        <p:tgtEl>
                                          <p:spTgt spid="95"/>
                                        </p:tgtEl>
                                        <p:attrNameLst>
                                          <p:attrName>ppt_y</p:attrName>
                                        </p:attrNameLst>
                                      </p:cBhvr>
                                      <p:tavLst>
                                        <p:tav tm="0">
                                          <p:val>
                                            <p:strVal val="#ppt_y+#ppt_h*1.125000"/>
                                          </p:val>
                                        </p:tav>
                                        <p:tav tm="100000">
                                          <p:val>
                                            <p:strVal val="#ppt_y"/>
                                          </p:val>
                                        </p:tav>
                                      </p:tavLst>
                                    </p:anim>
                                    <p:animEffect transition="in" filter="wipe(up)">
                                      <p:cBhvr>
                                        <p:cTn id="24" dur="300"/>
                                        <p:tgtEl>
                                          <p:spTgt spid="9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fade">
                                      <p:cBhvr>
                                        <p:cTn id="27" dur="500"/>
                                        <p:tgtEl>
                                          <p:spTgt spid="138"/>
                                        </p:tgtEl>
                                      </p:cBhvr>
                                    </p:animEffect>
                                  </p:childTnLst>
                                </p:cTn>
                              </p:par>
                            </p:childTnLst>
                          </p:cTn>
                        </p:par>
                        <p:par>
                          <p:cTn id="28" fill="hold">
                            <p:stCondLst>
                              <p:cond delay="1500"/>
                            </p:stCondLst>
                            <p:childTnLst>
                              <p:par>
                                <p:cTn id="29" presetID="12" presetClass="entr" presetSubtype="4" fill="hold" grpId="0" nodeType="afterEffect">
                                  <p:stCondLst>
                                    <p:cond delay="0"/>
                                  </p:stCondLst>
                                  <p:childTnLst>
                                    <p:set>
                                      <p:cBhvr>
                                        <p:cTn id="30" dur="1" fill="hold">
                                          <p:stCondLst>
                                            <p:cond delay="0"/>
                                          </p:stCondLst>
                                        </p:cTn>
                                        <p:tgtEl>
                                          <p:spTgt spid="113"/>
                                        </p:tgtEl>
                                        <p:attrNameLst>
                                          <p:attrName>style.visibility</p:attrName>
                                        </p:attrNameLst>
                                      </p:cBhvr>
                                      <p:to>
                                        <p:strVal val="visible"/>
                                      </p:to>
                                    </p:set>
                                    <p:anim calcmode="lin" valueType="num">
                                      <p:cBhvr additive="base">
                                        <p:cTn id="31" dur="300"/>
                                        <p:tgtEl>
                                          <p:spTgt spid="113"/>
                                        </p:tgtEl>
                                        <p:attrNameLst>
                                          <p:attrName>ppt_y</p:attrName>
                                        </p:attrNameLst>
                                      </p:cBhvr>
                                      <p:tavLst>
                                        <p:tav tm="0">
                                          <p:val>
                                            <p:strVal val="#ppt_y+#ppt_h*1.125000"/>
                                          </p:val>
                                        </p:tav>
                                        <p:tav tm="100000">
                                          <p:val>
                                            <p:strVal val="#ppt_y"/>
                                          </p:val>
                                        </p:tav>
                                      </p:tavLst>
                                    </p:anim>
                                    <p:animEffect transition="in" filter="wipe(up)">
                                      <p:cBhvr>
                                        <p:cTn id="32" dur="300"/>
                                        <p:tgtEl>
                                          <p:spTgt spid="1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9"/>
                                        </p:tgtEl>
                                        <p:attrNameLst>
                                          <p:attrName>style.visibility</p:attrName>
                                        </p:attrNameLst>
                                      </p:cBhvr>
                                      <p:to>
                                        <p:strVal val="visible"/>
                                      </p:to>
                                    </p:set>
                                    <p:animEffect transition="in" filter="fade">
                                      <p:cBhvr>
                                        <p:cTn id="35" dur="500"/>
                                        <p:tgtEl>
                                          <p:spTgt spid="139"/>
                                        </p:tgtEl>
                                      </p:cBhvr>
                                    </p:animEffect>
                                  </p:childTnLst>
                                </p:cTn>
                              </p:par>
                            </p:childTnLst>
                          </p:cTn>
                        </p:par>
                        <p:par>
                          <p:cTn id="36" fill="hold">
                            <p:stCondLst>
                              <p:cond delay="2000"/>
                            </p:stCondLst>
                            <p:childTnLst>
                              <p:par>
                                <p:cTn id="37" presetID="12" presetClass="entr" presetSubtype="4" fill="hold" grpId="0" nodeType="afterEffect">
                                  <p:stCondLst>
                                    <p:cond delay="0"/>
                                  </p:stCondLst>
                                  <p:childTnLst>
                                    <p:set>
                                      <p:cBhvr>
                                        <p:cTn id="38" dur="1" fill="hold">
                                          <p:stCondLst>
                                            <p:cond delay="0"/>
                                          </p:stCondLst>
                                        </p:cTn>
                                        <p:tgtEl>
                                          <p:spTgt spid="114"/>
                                        </p:tgtEl>
                                        <p:attrNameLst>
                                          <p:attrName>style.visibility</p:attrName>
                                        </p:attrNameLst>
                                      </p:cBhvr>
                                      <p:to>
                                        <p:strVal val="visible"/>
                                      </p:to>
                                    </p:set>
                                    <p:anim calcmode="lin" valueType="num">
                                      <p:cBhvr additive="base">
                                        <p:cTn id="39" dur="300"/>
                                        <p:tgtEl>
                                          <p:spTgt spid="114"/>
                                        </p:tgtEl>
                                        <p:attrNameLst>
                                          <p:attrName>ppt_y</p:attrName>
                                        </p:attrNameLst>
                                      </p:cBhvr>
                                      <p:tavLst>
                                        <p:tav tm="0">
                                          <p:val>
                                            <p:strVal val="#ppt_y+#ppt_h*1.125000"/>
                                          </p:val>
                                        </p:tav>
                                        <p:tav tm="100000">
                                          <p:val>
                                            <p:strVal val="#ppt_y"/>
                                          </p:val>
                                        </p:tav>
                                      </p:tavLst>
                                    </p:anim>
                                    <p:animEffect transition="in" filter="wipe(up)">
                                      <p:cBhvr>
                                        <p:cTn id="40" dur="300"/>
                                        <p:tgtEl>
                                          <p:spTgt spid="1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0"/>
                                        </p:tgtEl>
                                        <p:attrNameLst>
                                          <p:attrName>style.visibility</p:attrName>
                                        </p:attrNameLst>
                                      </p:cBhvr>
                                      <p:to>
                                        <p:strVal val="visible"/>
                                      </p:to>
                                    </p:set>
                                    <p:animEffect transition="in" filter="fade">
                                      <p:cBhvr>
                                        <p:cTn id="43" dur="500"/>
                                        <p:tgtEl>
                                          <p:spTgt spid="140"/>
                                        </p:tgtEl>
                                      </p:cBhvr>
                                    </p:animEffect>
                                  </p:childTnLst>
                                </p:cTn>
                              </p:par>
                            </p:childTnLst>
                          </p:cTn>
                        </p:par>
                        <p:par>
                          <p:cTn id="44" fill="hold">
                            <p:stCondLst>
                              <p:cond delay="2500"/>
                            </p:stCondLst>
                            <p:childTnLst>
                              <p:par>
                                <p:cTn id="45" presetID="12" presetClass="entr" presetSubtype="4" fill="hold" grpId="0" nodeType="afterEffect">
                                  <p:stCondLst>
                                    <p:cond delay="0"/>
                                  </p:stCondLst>
                                  <p:childTnLst>
                                    <p:set>
                                      <p:cBhvr>
                                        <p:cTn id="46" dur="1" fill="hold">
                                          <p:stCondLst>
                                            <p:cond delay="0"/>
                                          </p:stCondLst>
                                        </p:cTn>
                                        <p:tgtEl>
                                          <p:spTgt spid="115"/>
                                        </p:tgtEl>
                                        <p:attrNameLst>
                                          <p:attrName>style.visibility</p:attrName>
                                        </p:attrNameLst>
                                      </p:cBhvr>
                                      <p:to>
                                        <p:strVal val="visible"/>
                                      </p:to>
                                    </p:set>
                                    <p:anim calcmode="lin" valueType="num">
                                      <p:cBhvr additive="base">
                                        <p:cTn id="47" dur="300"/>
                                        <p:tgtEl>
                                          <p:spTgt spid="115"/>
                                        </p:tgtEl>
                                        <p:attrNameLst>
                                          <p:attrName>ppt_y</p:attrName>
                                        </p:attrNameLst>
                                      </p:cBhvr>
                                      <p:tavLst>
                                        <p:tav tm="0">
                                          <p:val>
                                            <p:strVal val="#ppt_y+#ppt_h*1.125000"/>
                                          </p:val>
                                        </p:tav>
                                        <p:tav tm="100000">
                                          <p:val>
                                            <p:strVal val="#ppt_y"/>
                                          </p:val>
                                        </p:tav>
                                      </p:tavLst>
                                    </p:anim>
                                    <p:animEffect transition="in" filter="wipe(up)">
                                      <p:cBhvr>
                                        <p:cTn id="48" dur="300"/>
                                        <p:tgtEl>
                                          <p:spTgt spid="11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1"/>
                                        </p:tgtEl>
                                        <p:attrNameLst>
                                          <p:attrName>style.visibility</p:attrName>
                                        </p:attrNameLst>
                                      </p:cBhvr>
                                      <p:to>
                                        <p:strVal val="visible"/>
                                      </p:to>
                                    </p:set>
                                    <p:animEffect transition="in" filter="fade">
                                      <p:cBhvr>
                                        <p:cTn id="51" dur="500"/>
                                        <p:tgtEl>
                                          <p:spTgt spid="141"/>
                                        </p:tgtEl>
                                      </p:cBhvr>
                                    </p:animEffect>
                                  </p:childTnLst>
                                </p:cTn>
                              </p:par>
                            </p:childTnLst>
                          </p:cTn>
                        </p:par>
                        <p:par>
                          <p:cTn id="52" fill="hold">
                            <p:stCondLst>
                              <p:cond delay="3000"/>
                            </p:stCondLst>
                            <p:childTnLst>
                              <p:par>
                                <p:cTn id="53" presetID="12" presetClass="entr" presetSubtype="4" fill="hold" grpId="0" nodeType="afterEffect">
                                  <p:stCondLst>
                                    <p:cond delay="0"/>
                                  </p:stCondLst>
                                  <p:childTnLst>
                                    <p:set>
                                      <p:cBhvr>
                                        <p:cTn id="54" dur="1" fill="hold">
                                          <p:stCondLst>
                                            <p:cond delay="0"/>
                                          </p:stCondLst>
                                        </p:cTn>
                                        <p:tgtEl>
                                          <p:spTgt spid="116"/>
                                        </p:tgtEl>
                                        <p:attrNameLst>
                                          <p:attrName>style.visibility</p:attrName>
                                        </p:attrNameLst>
                                      </p:cBhvr>
                                      <p:to>
                                        <p:strVal val="visible"/>
                                      </p:to>
                                    </p:set>
                                    <p:anim calcmode="lin" valueType="num">
                                      <p:cBhvr additive="base">
                                        <p:cTn id="55" dur="300"/>
                                        <p:tgtEl>
                                          <p:spTgt spid="116"/>
                                        </p:tgtEl>
                                        <p:attrNameLst>
                                          <p:attrName>ppt_y</p:attrName>
                                        </p:attrNameLst>
                                      </p:cBhvr>
                                      <p:tavLst>
                                        <p:tav tm="0">
                                          <p:val>
                                            <p:strVal val="#ppt_y+#ppt_h*1.125000"/>
                                          </p:val>
                                        </p:tav>
                                        <p:tav tm="100000">
                                          <p:val>
                                            <p:strVal val="#ppt_y"/>
                                          </p:val>
                                        </p:tav>
                                      </p:tavLst>
                                    </p:anim>
                                    <p:animEffect transition="in" filter="wipe(up)">
                                      <p:cBhvr>
                                        <p:cTn id="56" dur="300"/>
                                        <p:tgtEl>
                                          <p:spTgt spid="11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2"/>
                                        </p:tgtEl>
                                        <p:attrNameLst>
                                          <p:attrName>style.visibility</p:attrName>
                                        </p:attrNameLst>
                                      </p:cBhvr>
                                      <p:to>
                                        <p:strVal val="visible"/>
                                      </p:to>
                                    </p:set>
                                    <p:animEffect transition="in" filter="fade">
                                      <p:cBhvr>
                                        <p:cTn id="59" dur="500"/>
                                        <p:tgtEl>
                                          <p:spTgt spid="142"/>
                                        </p:tgtEl>
                                      </p:cBhvr>
                                    </p:animEffect>
                                  </p:childTnLst>
                                </p:cTn>
                              </p:par>
                            </p:childTnLst>
                          </p:cTn>
                        </p:par>
                        <p:par>
                          <p:cTn id="60" fill="hold">
                            <p:stCondLst>
                              <p:cond delay="3500"/>
                            </p:stCondLst>
                            <p:childTnLst>
                              <p:par>
                                <p:cTn id="61" presetID="10" presetClass="entr" presetSubtype="0"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9"/>
                                        </p:tgtEl>
                                        <p:attrNameLst>
                                          <p:attrName>style.visibility</p:attrName>
                                        </p:attrNameLst>
                                      </p:cBhvr>
                                      <p:to>
                                        <p:strVal val="visible"/>
                                      </p:to>
                                    </p:set>
                                    <p:animEffect transition="in" filter="fade">
                                      <p:cBhvr>
                                        <p:cTn id="66" dur="500"/>
                                        <p:tgtEl>
                                          <p:spTgt spid="11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0"/>
                                        </p:tgtEl>
                                        <p:attrNameLst>
                                          <p:attrName>style.visibility</p:attrName>
                                        </p:attrNameLst>
                                      </p:cBhvr>
                                      <p:to>
                                        <p:strVal val="visible"/>
                                      </p:to>
                                    </p:set>
                                    <p:animEffect transition="in" filter="fade">
                                      <p:cBhvr>
                                        <p:cTn id="69" dur="500"/>
                                        <p:tgtEl>
                                          <p:spTgt spid="12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6"/>
                                        </p:tgtEl>
                                        <p:attrNameLst>
                                          <p:attrName>style.visibility</p:attrName>
                                        </p:attrNameLst>
                                      </p:cBhvr>
                                      <p:to>
                                        <p:strVal val="visible"/>
                                      </p:to>
                                    </p:set>
                                    <p:animEffect transition="in" filter="fade">
                                      <p:cBhvr>
                                        <p:cTn id="72" dur="500"/>
                                        <p:tgtEl>
                                          <p:spTgt spid="12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27"/>
                                        </p:tgtEl>
                                        <p:attrNameLst>
                                          <p:attrName>style.visibility</p:attrName>
                                        </p:attrNameLst>
                                      </p:cBhvr>
                                      <p:to>
                                        <p:strVal val="visible"/>
                                      </p:to>
                                    </p:set>
                                    <p:animEffect transition="in" filter="fade">
                                      <p:cBhvr>
                                        <p:cTn id="75" dur="500"/>
                                        <p:tgtEl>
                                          <p:spTgt spid="12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28"/>
                                        </p:tgtEl>
                                        <p:attrNameLst>
                                          <p:attrName>style.visibility</p:attrName>
                                        </p:attrNameLst>
                                      </p:cBhvr>
                                      <p:to>
                                        <p:strVal val="visible"/>
                                      </p:to>
                                    </p:set>
                                    <p:animEffect transition="in" filter="fade">
                                      <p:cBhvr>
                                        <p:cTn id="78" dur="500"/>
                                        <p:tgtEl>
                                          <p:spTgt spid="12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29"/>
                                        </p:tgtEl>
                                        <p:attrNameLst>
                                          <p:attrName>style.visibility</p:attrName>
                                        </p:attrNameLst>
                                      </p:cBhvr>
                                      <p:to>
                                        <p:strVal val="visible"/>
                                      </p:to>
                                    </p:set>
                                    <p:animEffect transition="in" filter="fade">
                                      <p:cBhvr>
                                        <p:cTn id="81" dur="500"/>
                                        <p:tgtEl>
                                          <p:spTgt spid="129"/>
                                        </p:tgtEl>
                                      </p:cBhvr>
                                    </p:animEffect>
                                  </p:childTnLst>
                                </p:cTn>
                              </p:par>
                            </p:childTnLst>
                          </p:cTn>
                        </p:par>
                        <p:par>
                          <p:cTn id="82" fill="hold">
                            <p:stCondLst>
                              <p:cond delay="4000"/>
                            </p:stCondLst>
                            <p:childTnLst>
                              <p:par>
                                <p:cTn id="83" presetID="14" presetClass="entr" presetSubtype="10" fill="hold" nodeType="afterEffect">
                                  <p:stCondLst>
                                    <p:cond delay="0"/>
                                  </p:stCondLst>
                                  <p:childTnLst>
                                    <p:set>
                                      <p:cBhvr>
                                        <p:cTn id="84" dur="1" fill="hold">
                                          <p:stCondLst>
                                            <p:cond delay="0"/>
                                          </p:stCondLst>
                                        </p:cTn>
                                        <p:tgtEl>
                                          <p:spTgt spid="131"/>
                                        </p:tgtEl>
                                        <p:attrNameLst>
                                          <p:attrName>style.visibility</p:attrName>
                                        </p:attrNameLst>
                                      </p:cBhvr>
                                      <p:to>
                                        <p:strVal val="visible"/>
                                      </p:to>
                                    </p:set>
                                    <p:animEffect transition="in" filter="randombar(horizontal)">
                                      <p:cBhvr>
                                        <p:cTn id="85" dur="500"/>
                                        <p:tgtEl>
                                          <p:spTgt spid="131"/>
                                        </p:tgtEl>
                                      </p:cBhvr>
                                    </p:animEffect>
                                  </p:childTnLst>
                                </p:cTn>
                              </p:par>
                            </p:childTnLst>
                          </p:cTn>
                        </p:par>
                        <p:par>
                          <p:cTn id="86" fill="hold">
                            <p:stCondLst>
                              <p:cond delay="4500"/>
                            </p:stCondLst>
                            <p:childTnLst>
                              <p:par>
                                <p:cTn id="87" presetID="12" presetClass="entr" presetSubtype="1" fill="hold" grpId="0" nodeType="afterEffect">
                                  <p:stCondLst>
                                    <p:cond delay="0"/>
                                  </p:stCondLst>
                                  <p:childTnLst>
                                    <p:set>
                                      <p:cBhvr>
                                        <p:cTn id="88" dur="1" fill="hold">
                                          <p:stCondLst>
                                            <p:cond delay="0"/>
                                          </p:stCondLst>
                                        </p:cTn>
                                        <p:tgtEl>
                                          <p:spTgt spid="130"/>
                                        </p:tgtEl>
                                        <p:attrNameLst>
                                          <p:attrName>style.visibility</p:attrName>
                                        </p:attrNameLst>
                                      </p:cBhvr>
                                      <p:to>
                                        <p:strVal val="visible"/>
                                      </p:to>
                                    </p:set>
                                    <p:anim calcmode="lin" valueType="num">
                                      <p:cBhvr additive="base">
                                        <p:cTn id="89" dur="1000"/>
                                        <p:tgtEl>
                                          <p:spTgt spid="130"/>
                                        </p:tgtEl>
                                        <p:attrNameLst>
                                          <p:attrName>ppt_y</p:attrName>
                                        </p:attrNameLst>
                                      </p:cBhvr>
                                      <p:tavLst>
                                        <p:tav tm="0">
                                          <p:val>
                                            <p:strVal val="#ppt_y-#ppt_h*1.125000"/>
                                          </p:val>
                                        </p:tav>
                                        <p:tav tm="100000">
                                          <p:val>
                                            <p:strVal val="#ppt_y"/>
                                          </p:val>
                                        </p:tav>
                                      </p:tavLst>
                                    </p:anim>
                                    <p:animEffect transition="in" filter="wipe(down)">
                                      <p:cBhvr>
                                        <p:cTn id="90" dur="1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4" grpId="0" animBg="1"/>
      <p:bldP spid="95" grpId="0" animBg="1"/>
      <p:bldP spid="113" grpId="0" animBg="1"/>
      <p:bldP spid="114" grpId="0" animBg="1"/>
      <p:bldP spid="115" grpId="0" animBg="1"/>
      <p:bldP spid="116" grpId="0" animBg="1"/>
      <p:bldP spid="6" grpId="0"/>
      <p:bldP spid="119" grpId="0"/>
      <p:bldP spid="120" grpId="0"/>
      <p:bldP spid="126" grpId="0"/>
      <p:bldP spid="127" grpId="0"/>
      <p:bldP spid="128" grpId="0"/>
      <p:bldP spid="129" grpId="0"/>
      <p:bldP spid="130" grpId="0"/>
      <p:bldP spid="7" grpId="0"/>
      <p:bldP spid="137" grpId="0"/>
      <p:bldP spid="138" grpId="0"/>
      <p:bldP spid="139" grpId="0"/>
      <p:bldP spid="140" grpId="0"/>
      <p:bldP spid="141" grpId="0"/>
      <p:bldP spid="1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4888197" y="2269685"/>
            <a:ext cx="749953" cy="750035"/>
          </a:xfrm>
          <a:prstGeom prst="roundRect">
            <a:avLst/>
          </a:prstGeom>
          <a:solidFill>
            <a:srgbClr val="63BDC3"/>
          </a:solidFill>
          <a:ln w="6350">
            <a:solidFill>
              <a:schemeClr val="bg1"/>
            </a:soli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3" name="圆角矩形 2"/>
          <p:cNvSpPr/>
          <p:nvPr/>
        </p:nvSpPr>
        <p:spPr>
          <a:xfrm>
            <a:off x="5080159" y="2649537"/>
            <a:ext cx="1158306" cy="1157800"/>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4" name="圆角矩形 3"/>
          <p:cNvSpPr/>
          <p:nvPr/>
        </p:nvSpPr>
        <p:spPr>
          <a:xfrm>
            <a:off x="5197003" y="2765416"/>
            <a:ext cx="924619" cy="926042"/>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5" name="TextBox 46"/>
          <p:cNvSpPr txBox="1"/>
          <p:nvPr/>
        </p:nvSpPr>
        <p:spPr>
          <a:xfrm>
            <a:off x="5275232" y="2838708"/>
            <a:ext cx="768160" cy="748666"/>
          </a:xfrm>
          <a:prstGeom prst="rect">
            <a:avLst/>
          </a:prstGeom>
          <a:noFill/>
        </p:spPr>
        <p:txBody>
          <a:bodyPr wrap="none" rtlCol="0">
            <a:spAutoFit/>
          </a:bodyPr>
          <a:lstStyle/>
          <a:p>
            <a:pPr algn="ctr"/>
            <a:r>
              <a:rPr lang="en-US" altLang="zh-CN" sz="4265" dirty="0">
                <a:solidFill>
                  <a:schemeClr val="bg1"/>
                </a:solidFill>
                <a:latin typeface="Impact" panose="020B0806030902050204" pitchFamily="34" charset="0"/>
              </a:rPr>
              <a:t>03</a:t>
            </a:r>
            <a:endParaRPr lang="zh-CN" altLang="en-US" sz="4265" dirty="0">
              <a:solidFill>
                <a:schemeClr val="bg1"/>
              </a:solidFill>
              <a:latin typeface="Impact" panose="020B0806030902050204" pitchFamily="34" charset="0"/>
            </a:endParaRPr>
          </a:p>
        </p:txBody>
      </p:sp>
      <p:sp>
        <p:nvSpPr>
          <p:cNvPr id="6" name="Rectangle 39"/>
          <p:cNvSpPr>
            <a:spLocks noChangeArrowheads="1"/>
          </p:cNvSpPr>
          <p:nvPr/>
        </p:nvSpPr>
        <p:spPr bwMode="auto">
          <a:xfrm>
            <a:off x="6903799" y="2777171"/>
            <a:ext cx="4088298" cy="90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665" b="1" dirty="0">
                <a:solidFill>
                  <a:schemeClr val="bg1"/>
                </a:solidFill>
                <a:latin typeface="微软雅黑" panose="020B0503020204020204" pitchFamily="34" charset="-122"/>
                <a:ea typeface="微软雅黑" panose="020B0503020204020204" pitchFamily="34" charset="-122"/>
              </a:rPr>
              <a:t>Title bar Enter text</a:t>
            </a:r>
            <a:endParaRPr lang="en-US" altLang="zh-CN" sz="2665" b="1" dirty="0">
              <a:solidFill>
                <a:schemeClr val="bg1"/>
              </a:solidFill>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1600" dirty="0">
                <a:solidFill>
                  <a:schemeClr val="bg1"/>
                </a:solidFill>
                <a:latin typeface="Arial" panose="020B0604020202020204" pitchFamily="34" charset="0"/>
                <a:cs typeface="Arial" panose="020B0604020202020204" pitchFamily="34" charset="0"/>
              </a:rPr>
              <a:t>We have many PowerPoint </a:t>
            </a:r>
            <a:r>
              <a:rPr lang="zh-CN" altLang="en-US" sz="1600" dirty="0">
                <a:solidFill>
                  <a:schemeClr val="bg1"/>
                </a:solidFill>
                <a:latin typeface="Arial" panose="020B0604020202020204" pitchFamily="34" charset="0"/>
                <a:cs typeface="Arial" panose="020B0604020202020204" pitchFamily="34" charset="0"/>
              </a:rPr>
              <a:t>Templates</a:t>
            </a:r>
            <a:r>
              <a:rPr lang="en-US" altLang="zh-CN" sz="1600" dirty="0">
                <a:solidFill>
                  <a:schemeClr val="bg1"/>
                </a:solidFill>
                <a:latin typeface="Arial" panose="020B0604020202020204" pitchFamily="34" charset="0"/>
                <a:cs typeface="Arial" panose="020B0604020202020204" pitchFamily="34" charset="0"/>
              </a:rPr>
              <a:t> S has been specifically designed</a:t>
            </a:r>
            <a:r>
              <a:rPr lang="zh-CN" altLang="en-US" sz="1600" dirty="0">
                <a:solidFill>
                  <a:schemeClr val="bg1"/>
                </a:solidFill>
                <a:latin typeface="Arial" panose="020B0604020202020204" pitchFamily="34" charset="0"/>
                <a:cs typeface="Arial" panose="020B0604020202020204" pitchFamily="34" charset="0"/>
              </a:rPr>
              <a:t>.</a:t>
            </a:r>
          </a:p>
        </p:txBody>
      </p:sp>
      <p:sp>
        <p:nvSpPr>
          <p:cNvPr id="7" name="圆角矩形 6"/>
          <p:cNvSpPr/>
          <p:nvPr/>
        </p:nvSpPr>
        <p:spPr>
          <a:xfrm>
            <a:off x="4503546" y="1789053"/>
            <a:ext cx="717355" cy="717355"/>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8" name="圆角矩形 7"/>
          <p:cNvSpPr/>
          <p:nvPr/>
        </p:nvSpPr>
        <p:spPr>
          <a:xfrm>
            <a:off x="4600253" y="1885760"/>
            <a:ext cx="523940" cy="523940"/>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9" name="圆角矩形 8"/>
          <p:cNvSpPr/>
          <p:nvPr/>
        </p:nvSpPr>
        <p:spPr>
          <a:xfrm>
            <a:off x="4815434" y="3924581"/>
            <a:ext cx="534784" cy="534784"/>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0" name="圆角矩形 9"/>
          <p:cNvSpPr/>
          <p:nvPr/>
        </p:nvSpPr>
        <p:spPr>
          <a:xfrm>
            <a:off x="4888197" y="3997343"/>
            <a:ext cx="389259" cy="389259"/>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1" name="圆角矩形 10"/>
          <p:cNvSpPr/>
          <p:nvPr/>
        </p:nvSpPr>
        <p:spPr>
          <a:xfrm>
            <a:off x="6396022" y="1979262"/>
            <a:ext cx="276381" cy="276381"/>
          </a:xfrm>
          <a:prstGeom prst="roundRect">
            <a:avLst/>
          </a:prstGeom>
          <a:solidFill>
            <a:srgbClr val="63BDC3"/>
          </a:solidFill>
          <a:ln w="6350">
            <a:solidFill>
              <a:schemeClr val="bg1"/>
            </a:soli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2" name="圆角矩形 11"/>
          <p:cNvSpPr/>
          <p:nvPr/>
        </p:nvSpPr>
        <p:spPr>
          <a:xfrm>
            <a:off x="6073955" y="2111708"/>
            <a:ext cx="455649" cy="455649"/>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3" name="圆角矩形 12"/>
          <p:cNvSpPr/>
          <p:nvPr/>
        </p:nvSpPr>
        <p:spPr>
          <a:xfrm>
            <a:off x="6135950" y="2173703"/>
            <a:ext cx="331658" cy="331658"/>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par>
                                <p:cTn id="10" presetID="6" presetClass="emph" presetSubtype="0" autoRev="1" fill="hold" grpId="1" nodeType="withEffect">
                                  <p:stCondLst>
                                    <p:cond delay="300"/>
                                  </p:stCondLst>
                                  <p:childTnLst>
                                    <p:animScale>
                                      <p:cBhvr>
                                        <p:cTn id="11" dur="150" fill="hold"/>
                                        <p:tgtEl>
                                          <p:spTgt spid="3"/>
                                        </p:tgtEl>
                                      </p:cBhvr>
                                      <p:by x="110000" y="110000"/>
                                    </p:animScale>
                                  </p:childTnLst>
                                </p:cTn>
                              </p:par>
                              <p:par>
                                <p:cTn id="12" presetID="53" presetClass="entr" presetSubtype="16" fill="hold" grpId="0" nodeType="withEffect">
                                  <p:stCondLst>
                                    <p:cond delay="30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 fill="hold"/>
                                        <p:tgtEl>
                                          <p:spTgt spid="4"/>
                                        </p:tgtEl>
                                        <p:attrNameLst>
                                          <p:attrName>ppt_w</p:attrName>
                                        </p:attrNameLst>
                                      </p:cBhvr>
                                      <p:tavLst>
                                        <p:tav tm="0">
                                          <p:val>
                                            <p:fltVal val="0"/>
                                          </p:val>
                                        </p:tav>
                                        <p:tav tm="100000">
                                          <p:val>
                                            <p:strVal val="#ppt_w"/>
                                          </p:val>
                                        </p:tav>
                                      </p:tavLst>
                                    </p:anim>
                                    <p:anim calcmode="lin" valueType="num">
                                      <p:cBhvr>
                                        <p:cTn id="15" dur="300" fill="hold"/>
                                        <p:tgtEl>
                                          <p:spTgt spid="4"/>
                                        </p:tgtEl>
                                        <p:attrNameLst>
                                          <p:attrName>ppt_h</p:attrName>
                                        </p:attrNameLst>
                                      </p:cBhvr>
                                      <p:tavLst>
                                        <p:tav tm="0">
                                          <p:val>
                                            <p:fltVal val="0"/>
                                          </p:val>
                                        </p:tav>
                                        <p:tav tm="100000">
                                          <p:val>
                                            <p:strVal val="#ppt_h"/>
                                          </p:val>
                                        </p:tav>
                                      </p:tavLst>
                                    </p:anim>
                                    <p:animEffect transition="in" filter="fade">
                                      <p:cBhvr>
                                        <p:cTn id="16" dur="300"/>
                                        <p:tgtEl>
                                          <p:spTgt spid="4"/>
                                        </p:tgtEl>
                                      </p:cBhvr>
                                    </p:animEffect>
                                  </p:childTnLst>
                                </p:cTn>
                              </p:par>
                              <p:par>
                                <p:cTn id="17" presetID="6" presetClass="emph" presetSubtype="0" autoRev="1" fill="hold" grpId="1" nodeType="withEffect">
                                  <p:stCondLst>
                                    <p:cond delay="600"/>
                                  </p:stCondLst>
                                  <p:childTnLst>
                                    <p:animScale>
                                      <p:cBhvr>
                                        <p:cTn id="18" dur="150" fill="hold"/>
                                        <p:tgtEl>
                                          <p:spTgt spid="4"/>
                                        </p:tgtEl>
                                      </p:cBhvr>
                                      <p:by x="110000" y="110000"/>
                                    </p:animScale>
                                  </p:childTnLst>
                                </p:cTn>
                              </p:par>
                              <p:par>
                                <p:cTn id="19" presetID="53" presetClass="entr" presetSubtype="16" fill="hold" grpId="0" nodeType="withEffect">
                                  <p:stCondLst>
                                    <p:cond delay="600"/>
                                  </p:stCondLst>
                                  <p:childTnLst>
                                    <p:set>
                                      <p:cBhvr>
                                        <p:cTn id="20" dur="1" fill="hold">
                                          <p:stCondLst>
                                            <p:cond delay="0"/>
                                          </p:stCondLst>
                                        </p:cTn>
                                        <p:tgtEl>
                                          <p:spTgt spid="5"/>
                                        </p:tgtEl>
                                        <p:attrNameLst>
                                          <p:attrName>style.visibility</p:attrName>
                                        </p:attrNameLst>
                                      </p:cBhvr>
                                      <p:to>
                                        <p:strVal val="visible"/>
                                      </p:to>
                                    </p:set>
                                    <p:anim calcmode="lin" valueType="num">
                                      <p:cBhvr>
                                        <p:cTn id="21" dur="300" fill="hold"/>
                                        <p:tgtEl>
                                          <p:spTgt spid="5"/>
                                        </p:tgtEl>
                                        <p:attrNameLst>
                                          <p:attrName>ppt_w</p:attrName>
                                        </p:attrNameLst>
                                      </p:cBhvr>
                                      <p:tavLst>
                                        <p:tav tm="0">
                                          <p:val>
                                            <p:fltVal val="0"/>
                                          </p:val>
                                        </p:tav>
                                        <p:tav tm="100000">
                                          <p:val>
                                            <p:strVal val="#ppt_w"/>
                                          </p:val>
                                        </p:tav>
                                      </p:tavLst>
                                    </p:anim>
                                    <p:anim calcmode="lin" valueType="num">
                                      <p:cBhvr>
                                        <p:cTn id="22" dur="300" fill="hold"/>
                                        <p:tgtEl>
                                          <p:spTgt spid="5"/>
                                        </p:tgtEl>
                                        <p:attrNameLst>
                                          <p:attrName>ppt_h</p:attrName>
                                        </p:attrNameLst>
                                      </p:cBhvr>
                                      <p:tavLst>
                                        <p:tav tm="0">
                                          <p:val>
                                            <p:fltVal val="0"/>
                                          </p:val>
                                        </p:tav>
                                        <p:tav tm="100000">
                                          <p:val>
                                            <p:strVal val="#ppt_h"/>
                                          </p:val>
                                        </p:tav>
                                      </p:tavLst>
                                    </p:anim>
                                    <p:animEffect transition="in" filter="fade">
                                      <p:cBhvr>
                                        <p:cTn id="23" dur="300"/>
                                        <p:tgtEl>
                                          <p:spTgt spid="5"/>
                                        </p:tgtEl>
                                      </p:cBhvr>
                                    </p:animEffect>
                                  </p:childTnLst>
                                </p:cTn>
                              </p:par>
                              <p:par>
                                <p:cTn id="24" presetID="6" presetClass="emph" presetSubtype="0" autoRev="1" fill="hold" grpId="1" nodeType="withEffect">
                                  <p:stCondLst>
                                    <p:cond delay="900"/>
                                  </p:stCondLst>
                                  <p:childTnLst>
                                    <p:animScale>
                                      <p:cBhvr>
                                        <p:cTn id="25" dur="150" fill="hold"/>
                                        <p:tgtEl>
                                          <p:spTgt spid="5"/>
                                        </p:tgtEl>
                                      </p:cBhvr>
                                      <p:by x="110000" y="110000"/>
                                    </p:animScale>
                                  </p:childTnLst>
                                </p:cTn>
                              </p:par>
                              <p:par>
                                <p:cTn id="26" presetID="2" presetClass="entr" presetSubtype="2" fill="hold" grpId="0" nodeType="withEffect">
                                  <p:stCondLst>
                                    <p:cond delay="9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par>
                                <p:cTn id="30" presetID="53" presetClass="entr" presetSubtype="16" fill="hold" grpId="0" nodeType="withEffect">
                                  <p:stCondLst>
                                    <p:cond delay="600"/>
                                  </p:stCondLst>
                                  <p:childTnLst>
                                    <p:set>
                                      <p:cBhvr>
                                        <p:cTn id="31" dur="1" fill="hold">
                                          <p:stCondLst>
                                            <p:cond delay="0"/>
                                          </p:stCondLst>
                                        </p:cTn>
                                        <p:tgtEl>
                                          <p:spTgt spid="9"/>
                                        </p:tgtEl>
                                        <p:attrNameLst>
                                          <p:attrName>style.visibility</p:attrName>
                                        </p:attrNameLst>
                                      </p:cBhvr>
                                      <p:to>
                                        <p:strVal val="visible"/>
                                      </p:to>
                                    </p:set>
                                    <p:anim calcmode="lin" valueType="num">
                                      <p:cBhvr>
                                        <p:cTn id="32" dur="300" fill="hold"/>
                                        <p:tgtEl>
                                          <p:spTgt spid="9"/>
                                        </p:tgtEl>
                                        <p:attrNameLst>
                                          <p:attrName>ppt_w</p:attrName>
                                        </p:attrNameLst>
                                      </p:cBhvr>
                                      <p:tavLst>
                                        <p:tav tm="0">
                                          <p:val>
                                            <p:fltVal val="0"/>
                                          </p:val>
                                        </p:tav>
                                        <p:tav tm="100000">
                                          <p:val>
                                            <p:strVal val="#ppt_w"/>
                                          </p:val>
                                        </p:tav>
                                      </p:tavLst>
                                    </p:anim>
                                    <p:anim calcmode="lin" valueType="num">
                                      <p:cBhvr>
                                        <p:cTn id="33" dur="300" fill="hold"/>
                                        <p:tgtEl>
                                          <p:spTgt spid="9"/>
                                        </p:tgtEl>
                                        <p:attrNameLst>
                                          <p:attrName>ppt_h</p:attrName>
                                        </p:attrNameLst>
                                      </p:cBhvr>
                                      <p:tavLst>
                                        <p:tav tm="0">
                                          <p:val>
                                            <p:fltVal val="0"/>
                                          </p:val>
                                        </p:tav>
                                        <p:tav tm="100000">
                                          <p:val>
                                            <p:strVal val="#ppt_h"/>
                                          </p:val>
                                        </p:tav>
                                      </p:tavLst>
                                    </p:anim>
                                    <p:animEffect transition="in" filter="fade">
                                      <p:cBhvr>
                                        <p:cTn id="34" dur="300"/>
                                        <p:tgtEl>
                                          <p:spTgt spid="9"/>
                                        </p:tgtEl>
                                      </p:cBhvr>
                                    </p:animEffect>
                                  </p:childTnLst>
                                </p:cTn>
                              </p:par>
                              <p:par>
                                <p:cTn id="35" presetID="6" presetClass="emph" presetSubtype="0" autoRev="1" fill="hold" grpId="1" nodeType="withEffect">
                                  <p:stCondLst>
                                    <p:cond delay="900"/>
                                  </p:stCondLst>
                                  <p:childTnLst>
                                    <p:animScale>
                                      <p:cBhvr>
                                        <p:cTn id="36" dur="150" fill="hold"/>
                                        <p:tgtEl>
                                          <p:spTgt spid="9"/>
                                        </p:tgtEl>
                                      </p:cBhvr>
                                      <p:by x="110000" y="110000"/>
                                    </p:animScale>
                                  </p:childTnLst>
                                </p:cTn>
                              </p:par>
                              <p:par>
                                <p:cTn id="37" presetID="53" presetClass="entr" presetSubtype="16" fill="hold" grpId="0" nodeType="withEffect">
                                  <p:stCondLst>
                                    <p:cond delay="900"/>
                                  </p:stCondLst>
                                  <p:childTnLst>
                                    <p:set>
                                      <p:cBhvr>
                                        <p:cTn id="38" dur="1" fill="hold">
                                          <p:stCondLst>
                                            <p:cond delay="0"/>
                                          </p:stCondLst>
                                        </p:cTn>
                                        <p:tgtEl>
                                          <p:spTgt spid="10"/>
                                        </p:tgtEl>
                                        <p:attrNameLst>
                                          <p:attrName>style.visibility</p:attrName>
                                        </p:attrNameLst>
                                      </p:cBhvr>
                                      <p:to>
                                        <p:strVal val="visible"/>
                                      </p:to>
                                    </p:set>
                                    <p:anim calcmode="lin" valueType="num">
                                      <p:cBhvr>
                                        <p:cTn id="39" dur="300" fill="hold"/>
                                        <p:tgtEl>
                                          <p:spTgt spid="10"/>
                                        </p:tgtEl>
                                        <p:attrNameLst>
                                          <p:attrName>ppt_w</p:attrName>
                                        </p:attrNameLst>
                                      </p:cBhvr>
                                      <p:tavLst>
                                        <p:tav tm="0">
                                          <p:val>
                                            <p:fltVal val="0"/>
                                          </p:val>
                                        </p:tav>
                                        <p:tav tm="100000">
                                          <p:val>
                                            <p:strVal val="#ppt_w"/>
                                          </p:val>
                                        </p:tav>
                                      </p:tavLst>
                                    </p:anim>
                                    <p:anim calcmode="lin" valueType="num">
                                      <p:cBhvr>
                                        <p:cTn id="40" dur="300" fill="hold"/>
                                        <p:tgtEl>
                                          <p:spTgt spid="10"/>
                                        </p:tgtEl>
                                        <p:attrNameLst>
                                          <p:attrName>ppt_h</p:attrName>
                                        </p:attrNameLst>
                                      </p:cBhvr>
                                      <p:tavLst>
                                        <p:tav tm="0">
                                          <p:val>
                                            <p:fltVal val="0"/>
                                          </p:val>
                                        </p:tav>
                                        <p:tav tm="100000">
                                          <p:val>
                                            <p:strVal val="#ppt_h"/>
                                          </p:val>
                                        </p:tav>
                                      </p:tavLst>
                                    </p:anim>
                                    <p:animEffect transition="in" filter="fade">
                                      <p:cBhvr>
                                        <p:cTn id="41" dur="300"/>
                                        <p:tgtEl>
                                          <p:spTgt spid="10"/>
                                        </p:tgtEl>
                                      </p:cBhvr>
                                    </p:animEffect>
                                  </p:childTnLst>
                                </p:cTn>
                              </p:par>
                              <p:par>
                                <p:cTn id="42" presetID="6" presetClass="emph" presetSubtype="0" autoRev="1" fill="hold" grpId="1" nodeType="withEffect">
                                  <p:stCondLst>
                                    <p:cond delay="1200"/>
                                  </p:stCondLst>
                                  <p:childTnLst>
                                    <p:animScale>
                                      <p:cBhvr>
                                        <p:cTn id="43" dur="150" fill="hold"/>
                                        <p:tgtEl>
                                          <p:spTgt spid="10"/>
                                        </p:tgtEl>
                                      </p:cBhvr>
                                      <p:by x="110000" y="110000"/>
                                    </p:animScale>
                                  </p:childTnLst>
                                </p:cTn>
                              </p:par>
                              <p:par>
                                <p:cTn id="44" presetID="53" presetClass="entr" presetSubtype="16" fill="hold" grpId="0" nodeType="withEffect">
                                  <p:stCondLst>
                                    <p:cond delay="300"/>
                                  </p:stCondLst>
                                  <p:childTnLst>
                                    <p:set>
                                      <p:cBhvr>
                                        <p:cTn id="45" dur="1" fill="hold">
                                          <p:stCondLst>
                                            <p:cond delay="0"/>
                                          </p:stCondLst>
                                        </p:cTn>
                                        <p:tgtEl>
                                          <p:spTgt spid="7"/>
                                        </p:tgtEl>
                                        <p:attrNameLst>
                                          <p:attrName>style.visibility</p:attrName>
                                        </p:attrNameLst>
                                      </p:cBhvr>
                                      <p:to>
                                        <p:strVal val="visible"/>
                                      </p:to>
                                    </p:set>
                                    <p:anim calcmode="lin" valueType="num">
                                      <p:cBhvr>
                                        <p:cTn id="46" dur="300" fill="hold"/>
                                        <p:tgtEl>
                                          <p:spTgt spid="7"/>
                                        </p:tgtEl>
                                        <p:attrNameLst>
                                          <p:attrName>ppt_w</p:attrName>
                                        </p:attrNameLst>
                                      </p:cBhvr>
                                      <p:tavLst>
                                        <p:tav tm="0">
                                          <p:val>
                                            <p:fltVal val="0"/>
                                          </p:val>
                                        </p:tav>
                                        <p:tav tm="100000">
                                          <p:val>
                                            <p:strVal val="#ppt_w"/>
                                          </p:val>
                                        </p:tav>
                                      </p:tavLst>
                                    </p:anim>
                                    <p:anim calcmode="lin" valueType="num">
                                      <p:cBhvr>
                                        <p:cTn id="47" dur="300" fill="hold"/>
                                        <p:tgtEl>
                                          <p:spTgt spid="7"/>
                                        </p:tgtEl>
                                        <p:attrNameLst>
                                          <p:attrName>ppt_h</p:attrName>
                                        </p:attrNameLst>
                                      </p:cBhvr>
                                      <p:tavLst>
                                        <p:tav tm="0">
                                          <p:val>
                                            <p:fltVal val="0"/>
                                          </p:val>
                                        </p:tav>
                                        <p:tav tm="100000">
                                          <p:val>
                                            <p:strVal val="#ppt_h"/>
                                          </p:val>
                                        </p:tav>
                                      </p:tavLst>
                                    </p:anim>
                                    <p:animEffect transition="in" filter="fade">
                                      <p:cBhvr>
                                        <p:cTn id="48" dur="300"/>
                                        <p:tgtEl>
                                          <p:spTgt spid="7"/>
                                        </p:tgtEl>
                                      </p:cBhvr>
                                    </p:animEffect>
                                  </p:childTnLst>
                                </p:cTn>
                              </p:par>
                              <p:par>
                                <p:cTn id="49" presetID="6" presetClass="emph" presetSubtype="0" autoRev="1" fill="hold" grpId="1" nodeType="withEffect">
                                  <p:stCondLst>
                                    <p:cond delay="600"/>
                                  </p:stCondLst>
                                  <p:childTnLst>
                                    <p:animScale>
                                      <p:cBhvr>
                                        <p:cTn id="50" dur="150" fill="hold"/>
                                        <p:tgtEl>
                                          <p:spTgt spid="7"/>
                                        </p:tgtEl>
                                      </p:cBhvr>
                                      <p:by x="110000" y="110000"/>
                                    </p:animScale>
                                  </p:childTnLst>
                                </p:cTn>
                              </p:par>
                              <p:par>
                                <p:cTn id="51" presetID="53" presetClass="entr" presetSubtype="16" fill="hold" grpId="0" nodeType="withEffect">
                                  <p:stCondLst>
                                    <p:cond delay="600"/>
                                  </p:stCondLst>
                                  <p:childTnLst>
                                    <p:set>
                                      <p:cBhvr>
                                        <p:cTn id="52" dur="1" fill="hold">
                                          <p:stCondLst>
                                            <p:cond delay="0"/>
                                          </p:stCondLst>
                                        </p:cTn>
                                        <p:tgtEl>
                                          <p:spTgt spid="8"/>
                                        </p:tgtEl>
                                        <p:attrNameLst>
                                          <p:attrName>style.visibility</p:attrName>
                                        </p:attrNameLst>
                                      </p:cBhvr>
                                      <p:to>
                                        <p:strVal val="visible"/>
                                      </p:to>
                                    </p:set>
                                    <p:anim calcmode="lin" valueType="num">
                                      <p:cBhvr>
                                        <p:cTn id="53" dur="300" fill="hold"/>
                                        <p:tgtEl>
                                          <p:spTgt spid="8"/>
                                        </p:tgtEl>
                                        <p:attrNameLst>
                                          <p:attrName>ppt_w</p:attrName>
                                        </p:attrNameLst>
                                      </p:cBhvr>
                                      <p:tavLst>
                                        <p:tav tm="0">
                                          <p:val>
                                            <p:fltVal val="0"/>
                                          </p:val>
                                        </p:tav>
                                        <p:tav tm="100000">
                                          <p:val>
                                            <p:strVal val="#ppt_w"/>
                                          </p:val>
                                        </p:tav>
                                      </p:tavLst>
                                    </p:anim>
                                    <p:anim calcmode="lin" valueType="num">
                                      <p:cBhvr>
                                        <p:cTn id="54" dur="300" fill="hold"/>
                                        <p:tgtEl>
                                          <p:spTgt spid="8"/>
                                        </p:tgtEl>
                                        <p:attrNameLst>
                                          <p:attrName>ppt_h</p:attrName>
                                        </p:attrNameLst>
                                      </p:cBhvr>
                                      <p:tavLst>
                                        <p:tav tm="0">
                                          <p:val>
                                            <p:fltVal val="0"/>
                                          </p:val>
                                        </p:tav>
                                        <p:tav tm="100000">
                                          <p:val>
                                            <p:strVal val="#ppt_h"/>
                                          </p:val>
                                        </p:tav>
                                      </p:tavLst>
                                    </p:anim>
                                    <p:animEffect transition="in" filter="fade">
                                      <p:cBhvr>
                                        <p:cTn id="55" dur="300"/>
                                        <p:tgtEl>
                                          <p:spTgt spid="8"/>
                                        </p:tgtEl>
                                      </p:cBhvr>
                                    </p:animEffect>
                                  </p:childTnLst>
                                </p:cTn>
                              </p:par>
                              <p:par>
                                <p:cTn id="56" presetID="6" presetClass="emph" presetSubtype="0" autoRev="1" fill="hold" grpId="1" nodeType="withEffect">
                                  <p:stCondLst>
                                    <p:cond delay="900"/>
                                  </p:stCondLst>
                                  <p:childTnLst>
                                    <p:animScale>
                                      <p:cBhvr>
                                        <p:cTn id="57" dur="150" fill="hold"/>
                                        <p:tgtEl>
                                          <p:spTgt spid="8"/>
                                        </p:tgtEl>
                                      </p:cBhvr>
                                      <p:by x="110000" y="110000"/>
                                    </p:animScale>
                                  </p:childTnLst>
                                </p:cTn>
                              </p:par>
                              <p:par>
                                <p:cTn id="58" presetID="53" presetClass="entr" presetSubtype="16" fill="hold" grpId="0" nodeType="withEffect">
                                  <p:stCondLst>
                                    <p:cond delay="900"/>
                                  </p:stCondLst>
                                  <p:childTnLst>
                                    <p:set>
                                      <p:cBhvr>
                                        <p:cTn id="59" dur="1" fill="hold">
                                          <p:stCondLst>
                                            <p:cond delay="0"/>
                                          </p:stCondLst>
                                        </p:cTn>
                                        <p:tgtEl>
                                          <p:spTgt spid="2"/>
                                        </p:tgtEl>
                                        <p:attrNameLst>
                                          <p:attrName>style.visibility</p:attrName>
                                        </p:attrNameLst>
                                      </p:cBhvr>
                                      <p:to>
                                        <p:strVal val="visible"/>
                                      </p:to>
                                    </p:set>
                                    <p:anim calcmode="lin" valueType="num">
                                      <p:cBhvr>
                                        <p:cTn id="60" dur="300" fill="hold"/>
                                        <p:tgtEl>
                                          <p:spTgt spid="2"/>
                                        </p:tgtEl>
                                        <p:attrNameLst>
                                          <p:attrName>ppt_w</p:attrName>
                                        </p:attrNameLst>
                                      </p:cBhvr>
                                      <p:tavLst>
                                        <p:tav tm="0">
                                          <p:val>
                                            <p:fltVal val="0"/>
                                          </p:val>
                                        </p:tav>
                                        <p:tav tm="100000">
                                          <p:val>
                                            <p:strVal val="#ppt_w"/>
                                          </p:val>
                                        </p:tav>
                                      </p:tavLst>
                                    </p:anim>
                                    <p:anim calcmode="lin" valueType="num">
                                      <p:cBhvr>
                                        <p:cTn id="61" dur="300" fill="hold"/>
                                        <p:tgtEl>
                                          <p:spTgt spid="2"/>
                                        </p:tgtEl>
                                        <p:attrNameLst>
                                          <p:attrName>ppt_h</p:attrName>
                                        </p:attrNameLst>
                                      </p:cBhvr>
                                      <p:tavLst>
                                        <p:tav tm="0">
                                          <p:val>
                                            <p:fltVal val="0"/>
                                          </p:val>
                                        </p:tav>
                                        <p:tav tm="100000">
                                          <p:val>
                                            <p:strVal val="#ppt_h"/>
                                          </p:val>
                                        </p:tav>
                                      </p:tavLst>
                                    </p:anim>
                                    <p:animEffect transition="in" filter="fade">
                                      <p:cBhvr>
                                        <p:cTn id="62" dur="300"/>
                                        <p:tgtEl>
                                          <p:spTgt spid="2"/>
                                        </p:tgtEl>
                                      </p:cBhvr>
                                    </p:animEffect>
                                  </p:childTnLst>
                                </p:cTn>
                              </p:par>
                              <p:par>
                                <p:cTn id="63" presetID="6" presetClass="emph" presetSubtype="0" autoRev="1" fill="hold" grpId="1" nodeType="withEffect">
                                  <p:stCondLst>
                                    <p:cond delay="1200"/>
                                  </p:stCondLst>
                                  <p:childTnLst>
                                    <p:animScale>
                                      <p:cBhvr>
                                        <p:cTn id="64" dur="150" fill="hold"/>
                                        <p:tgtEl>
                                          <p:spTgt spid="2"/>
                                        </p:tgtEl>
                                      </p:cBhvr>
                                      <p:by x="110000" y="110000"/>
                                    </p:animScale>
                                  </p:childTnLst>
                                </p:cTn>
                              </p:par>
                              <p:par>
                                <p:cTn id="65" presetID="53" presetClass="entr" presetSubtype="16" fill="hold" grpId="0" nodeType="withEffect">
                                  <p:stCondLst>
                                    <p:cond delay="900"/>
                                  </p:stCondLst>
                                  <p:childTnLst>
                                    <p:set>
                                      <p:cBhvr>
                                        <p:cTn id="66" dur="1" fill="hold">
                                          <p:stCondLst>
                                            <p:cond delay="0"/>
                                          </p:stCondLst>
                                        </p:cTn>
                                        <p:tgtEl>
                                          <p:spTgt spid="12"/>
                                        </p:tgtEl>
                                        <p:attrNameLst>
                                          <p:attrName>style.visibility</p:attrName>
                                        </p:attrNameLst>
                                      </p:cBhvr>
                                      <p:to>
                                        <p:strVal val="visible"/>
                                      </p:to>
                                    </p:set>
                                    <p:anim calcmode="lin" valueType="num">
                                      <p:cBhvr>
                                        <p:cTn id="67" dur="300" fill="hold"/>
                                        <p:tgtEl>
                                          <p:spTgt spid="12"/>
                                        </p:tgtEl>
                                        <p:attrNameLst>
                                          <p:attrName>ppt_w</p:attrName>
                                        </p:attrNameLst>
                                      </p:cBhvr>
                                      <p:tavLst>
                                        <p:tav tm="0">
                                          <p:val>
                                            <p:fltVal val="0"/>
                                          </p:val>
                                        </p:tav>
                                        <p:tav tm="100000">
                                          <p:val>
                                            <p:strVal val="#ppt_w"/>
                                          </p:val>
                                        </p:tav>
                                      </p:tavLst>
                                    </p:anim>
                                    <p:anim calcmode="lin" valueType="num">
                                      <p:cBhvr>
                                        <p:cTn id="68" dur="300" fill="hold"/>
                                        <p:tgtEl>
                                          <p:spTgt spid="12"/>
                                        </p:tgtEl>
                                        <p:attrNameLst>
                                          <p:attrName>ppt_h</p:attrName>
                                        </p:attrNameLst>
                                      </p:cBhvr>
                                      <p:tavLst>
                                        <p:tav tm="0">
                                          <p:val>
                                            <p:fltVal val="0"/>
                                          </p:val>
                                        </p:tav>
                                        <p:tav tm="100000">
                                          <p:val>
                                            <p:strVal val="#ppt_h"/>
                                          </p:val>
                                        </p:tav>
                                      </p:tavLst>
                                    </p:anim>
                                    <p:animEffect transition="in" filter="fade">
                                      <p:cBhvr>
                                        <p:cTn id="69" dur="300"/>
                                        <p:tgtEl>
                                          <p:spTgt spid="12"/>
                                        </p:tgtEl>
                                      </p:cBhvr>
                                    </p:animEffect>
                                  </p:childTnLst>
                                </p:cTn>
                              </p:par>
                              <p:par>
                                <p:cTn id="70" presetID="6" presetClass="emph" presetSubtype="0" autoRev="1" fill="hold" grpId="1" nodeType="withEffect">
                                  <p:stCondLst>
                                    <p:cond delay="1200"/>
                                  </p:stCondLst>
                                  <p:childTnLst>
                                    <p:animScale>
                                      <p:cBhvr>
                                        <p:cTn id="71" dur="150" fill="hold"/>
                                        <p:tgtEl>
                                          <p:spTgt spid="12"/>
                                        </p:tgtEl>
                                      </p:cBhvr>
                                      <p:by x="110000" y="110000"/>
                                    </p:animScale>
                                  </p:childTnLst>
                                </p:cTn>
                              </p:par>
                              <p:par>
                                <p:cTn id="72" presetID="53" presetClass="entr" presetSubtype="16"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300" fill="hold"/>
                                        <p:tgtEl>
                                          <p:spTgt spid="13"/>
                                        </p:tgtEl>
                                        <p:attrNameLst>
                                          <p:attrName>ppt_w</p:attrName>
                                        </p:attrNameLst>
                                      </p:cBhvr>
                                      <p:tavLst>
                                        <p:tav tm="0">
                                          <p:val>
                                            <p:fltVal val="0"/>
                                          </p:val>
                                        </p:tav>
                                        <p:tav tm="100000">
                                          <p:val>
                                            <p:strVal val="#ppt_w"/>
                                          </p:val>
                                        </p:tav>
                                      </p:tavLst>
                                    </p:anim>
                                    <p:anim calcmode="lin" valueType="num">
                                      <p:cBhvr>
                                        <p:cTn id="75" dur="300" fill="hold"/>
                                        <p:tgtEl>
                                          <p:spTgt spid="13"/>
                                        </p:tgtEl>
                                        <p:attrNameLst>
                                          <p:attrName>ppt_h</p:attrName>
                                        </p:attrNameLst>
                                      </p:cBhvr>
                                      <p:tavLst>
                                        <p:tav tm="0">
                                          <p:val>
                                            <p:fltVal val="0"/>
                                          </p:val>
                                        </p:tav>
                                        <p:tav tm="100000">
                                          <p:val>
                                            <p:strVal val="#ppt_h"/>
                                          </p:val>
                                        </p:tav>
                                      </p:tavLst>
                                    </p:anim>
                                    <p:animEffect transition="in" filter="fade">
                                      <p:cBhvr>
                                        <p:cTn id="76" dur="300"/>
                                        <p:tgtEl>
                                          <p:spTgt spid="13"/>
                                        </p:tgtEl>
                                      </p:cBhvr>
                                    </p:animEffect>
                                  </p:childTnLst>
                                </p:cTn>
                              </p:par>
                              <p:par>
                                <p:cTn id="77" presetID="6" presetClass="emph" presetSubtype="0" autoRev="1" fill="hold" grpId="1" nodeType="withEffect">
                                  <p:stCondLst>
                                    <p:cond delay="300"/>
                                  </p:stCondLst>
                                  <p:childTnLst>
                                    <p:animScale>
                                      <p:cBhvr>
                                        <p:cTn id="78" dur="150" fill="hold"/>
                                        <p:tgtEl>
                                          <p:spTgt spid="13"/>
                                        </p:tgtEl>
                                      </p:cBhvr>
                                      <p:by x="110000" y="110000"/>
                                    </p:animScale>
                                  </p:childTnLst>
                                </p:cTn>
                              </p:par>
                              <p:par>
                                <p:cTn id="79" presetID="53" presetClass="entr" presetSubtype="16" fill="hold" grpId="0" nodeType="withEffect">
                                  <p:stCondLst>
                                    <p:cond delay="300"/>
                                  </p:stCondLst>
                                  <p:childTnLst>
                                    <p:set>
                                      <p:cBhvr>
                                        <p:cTn id="80" dur="1" fill="hold">
                                          <p:stCondLst>
                                            <p:cond delay="0"/>
                                          </p:stCondLst>
                                        </p:cTn>
                                        <p:tgtEl>
                                          <p:spTgt spid="11"/>
                                        </p:tgtEl>
                                        <p:attrNameLst>
                                          <p:attrName>style.visibility</p:attrName>
                                        </p:attrNameLst>
                                      </p:cBhvr>
                                      <p:to>
                                        <p:strVal val="visible"/>
                                      </p:to>
                                    </p:set>
                                    <p:anim calcmode="lin" valueType="num">
                                      <p:cBhvr>
                                        <p:cTn id="81" dur="300" fill="hold"/>
                                        <p:tgtEl>
                                          <p:spTgt spid="11"/>
                                        </p:tgtEl>
                                        <p:attrNameLst>
                                          <p:attrName>ppt_w</p:attrName>
                                        </p:attrNameLst>
                                      </p:cBhvr>
                                      <p:tavLst>
                                        <p:tav tm="0">
                                          <p:val>
                                            <p:fltVal val="0"/>
                                          </p:val>
                                        </p:tav>
                                        <p:tav tm="100000">
                                          <p:val>
                                            <p:strVal val="#ppt_w"/>
                                          </p:val>
                                        </p:tav>
                                      </p:tavLst>
                                    </p:anim>
                                    <p:anim calcmode="lin" valueType="num">
                                      <p:cBhvr>
                                        <p:cTn id="82" dur="300" fill="hold"/>
                                        <p:tgtEl>
                                          <p:spTgt spid="11"/>
                                        </p:tgtEl>
                                        <p:attrNameLst>
                                          <p:attrName>ppt_h</p:attrName>
                                        </p:attrNameLst>
                                      </p:cBhvr>
                                      <p:tavLst>
                                        <p:tav tm="0">
                                          <p:val>
                                            <p:fltVal val="0"/>
                                          </p:val>
                                        </p:tav>
                                        <p:tav tm="100000">
                                          <p:val>
                                            <p:strVal val="#ppt_h"/>
                                          </p:val>
                                        </p:tav>
                                      </p:tavLst>
                                    </p:anim>
                                    <p:animEffect transition="in" filter="fade">
                                      <p:cBhvr>
                                        <p:cTn id="83" dur="300"/>
                                        <p:tgtEl>
                                          <p:spTgt spid="11"/>
                                        </p:tgtEl>
                                      </p:cBhvr>
                                    </p:animEffect>
                                  </p:childTnLst>
                                </p:cTn>
                              </p:par>
                              <p:par>
                                <p:cTn id="84" presetID="6" presetClass="emph" presetSubtype="0" autoRev="1" fill="hold" grpId="1" nodeType="withEffect">
                                  <p:stCondLst>
                                    <p:cond delay="600"/>
                                  </p:stCondLst>
                                  <p:childTnLst>
                                    <p:animScale>
                                      <p:cBhvr>
                                        <p:cTn id="85" dur="1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p:bldP spid="5" grpId="1"/>
      <p:bldP spid="6" grpId="0"/>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12448" y="1799359"/>
            <a:ext cx="1919963" cy="1920213"/>
          </a:xfrm>
          <a:prstGeom prst="ellipse">
            <a:avLst/>
          </a:prstGeom>
          <a:blipFill>
            <a:blip r:embed="rId3">
              <a:extLst>
                <a:ext uri="{BEBA8EAE-BF5A-486C-A8C5-ECC9F3942E4B}">
                  <a14:imgProps xmlns:a14="http://schemas.microsoft.com/office/drawing/2010/main">
                    <a14:imgLayer r:embed="rId4">
                      <a14:imgEffect>
                        <a14:brightnessContrast bright="4000"/>
                      </a14:imgEffect>
                      <a14:imgEffect>
                        <a14:colorTemperature colorTemp="7500"/>
                      </a14:imgEffect>
                    </a14:imgLayer>
                  </a14:imgProps>
                </a:ext>
              </a:extLst>
            </a:blip>
            <a:srcRect/>
            <a:stretch>
              <a:fillRect l="-11376" r="-446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6" name="椭圆 5"/>
          <p:cNvSpPr/>
          <p:nvPr/>
        </p:nvSpPr>
        <p:spPr>
          <a:xfrm>
            <a:off x="7114441" y="1799359"/>
            <a:ext cx="1919963" cy="1920213"/>
          </a:xfrm>
          <a:prstGeom prst="ellipse">
            <a:avLst/>
          </a:prstGeom>
          <a:blipFill>
            <a:blip r:embed="rId5" cstate="print">
              <a:extLst>
                <a:ext uri="{BEBA8EAE-BF5A-486C-A8C5-ECC9F3942E4B}">
                  <a14:imgProps xmlns:a14="http://schemas.microsoft.com/office/drawing/2010/main">
                    <a14:imgLayer r:embed="rId6">
                      <a14:imgEffect>
                        <a14:brightnessContrast bright="8000"/>
                      </a14:imgEffect>
                    </a14:imgLayer>
                  </a14:imgProps>
                </a:ext>
              </a:extLst>
            </a:blip>
            <a:stretch>
              <a:fillRect l="-12149" r="-356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7" name="椭圆 6"/>
          <p:cNvSpPr/>
          <p:nvPr/>
        </p:nvSpPr>
        <p:spPr>
          <a:xfrm>
            <a:off x="3040336" y="2505007"/>
            <a:ext cx="344222" cy="344267"/>
          </a:xfrm>
          <a:prstGeom prst="ellips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grpSp>
        <p:nvGrpSpPr>
          <p:cNvPr id="2" name="组合 1"/>
          <p:cNvGrpSpPr/>
          <p:nvPr/>
        </p:nvGrpSpPr>
        <p:grpSpPr>
          <a:xfrm>
            <a:off x="4927759" y="1628800"/>
            <a:ext cx="2261034" cy="2261328"/>
            <a:chOff x="3733234" y="1533862"/>
            <a:chExt cx="1695996" cy="1695996"/>
          </a:xfrm>
        </p:grpSpPr>
        <p:sp>
          <p:nvSpPr>
            <p:cNvPr id="5" name="椭圆 4"/>
            <p:cNvSpPr/>
            <p:nvPr/>
          </p:nvSpPr>
          <p:spPr>
            <a:xfrm>
              <a:off x="3733234" y="1533862"/>
              <a:ext cx="1695996" cy="16959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sp>
          <p:nvSpPr>
            <p:cNvPr id="38" name="TextBox 37"/>
            <p:cNvSpPr txBox="1"/>
            <p:nvPr/>
          </p:nvSpPr>
          <p:spPr>
            <a:xfrm>
              <a:off x="3957568" y="2235864"/>
              <a:ext cx="1247329" cy="319319"/>
            </a:xfrm>
            <a:prstGeom prst="rect">
              <a:avLst/>
            </a:prstGeom>
            <a:noFill/>
          </p:spPr>
          <p:txBody>
            <a:bodyPr wrap="square" rtlCol="0">
              <a:spAutoFit/>
            </a:bodyPr>
            <a:lstStyle/>
            <a:p>
              <a:pPr algn="ctr">
                <a:lnSpc>
                  <a:spcPts val="1335"/>
                </a:lnSpc>
              </a:pPr>
              <a:r>
                <a:rPr lang="zh-CN" altLang="en-US" sz="1200" dirty="0">
                  <a:solidFill>
                    <a:schemeClr val="bg1"/>
                  </a:solidFill>
                  <a:latin typeface="+mn-ea"/>
                  <a:cs typeface="+mn-ea"/>
                </a:rPr>
                <a:t>Add your content text or copy content</a:t>
              </a:r>
              <a:endParaRPr lang="id-ID" sz="1200" dirty="0">
                <a:solidFill>
                  <a:schemeClr val="bg1"/>
                </a:solidFill>
                <a:latin typeface="+mn-ea"/>
                <a:cs typeface="+mn-ea"/>
              </a:endParaRPr>
            </a:p>
          </p:txBody>
        </p:sp>
        <p:sp>
          <p:nvSpPr>
            <p:cNvPr id="39" name="TextBox 38"/>
            <p:cNvSpPr txBox="1"/>
            <p:nvPr/>
          </p:nvSpPr>
          <p:spPr>
            <a:xfrm>
              <a:off x="4062399" y="1975599"/>
              <a:ext cx="866792" cy="219291"/>
            </a:xfrm>
            <a:prstGeom prst="rect">
              <a:avLst/>
            </a:prstGeom>
            <a:noFill/>
          </p:spPr>
          <p:txBody>
            <a:bodyPr wrap="square" rtlCol="0">
              <a:spAutoFit/>
            </a:bodyPr>
            <a:lstStyle/>
            <a:p>
              <a:pPr algn="ctr"/>
              <a:r>
                <a:rPr lang="zh-CN" altLang="en-US" sz="1300" dirty="0">
                  <a:solidFill>
                    <a:srgbClr val="FFFFFF"/>
                  </a:solidFill>
                  <a:latin typeface="+mn-ea"/>
                  <a:cs typeface="+mn-ea"/>
                </a:rPr>
                <a:t>Add a title</a:t>
              </a:r>
            </a:p>
          </p:txBody>
        </p:sp>
      </p:grpSp>
      <p:sp>
        <p:nvSpPr>
          <p:cNvPr id="40" name="TextBox 39"/>
          <p:cNvSpPr txBox="1"/>
          <p:nvPr/>
        </p:nvSpPr>
        <p:spPr>
          <a:xfrm>
            <a:off x="3081403" y="4797948"/>
            <a:ext cx="1998388" cy="601050"/>
          </a:xfrm>
          <a:prstGeom prst="rect">
            <a:avLst/>
          </a:prstGeom>
          <a:noFill/>
        </p:spPr>
        <p:txBody>
          <a:bodyPr wrap="square" lIns="121908" tIns="60954" rIns="121908" bIns="60954" rtlCol="0">
            <a:spAutoFit/>
          </a:bodyPr>
          <a:lstStyle/>
          <a:p>
            <a:pPr algn="ctr">
              <a:lnSpc>
                <a:spcPct val="150000"/>
              </a:lnSpc>
            </a:pPr>
            <a:r>
              <a:rPr lang="zh-CN" altLang="en-US" sz="1100" dirty="0">
                <a:solidFill>
                  <a:schemeClr val="bg1">
                    <a:lumMod val="50000"/>
                  </a:schemeClr>
                </a:solidFill>
                <a:latin typeface="+mn-ea"/>
                <a:cs typeface="+mn-ea"/>
              </a:rPr>
              <a:t>Add your content text or copy content text</a:t>
            </a:r>
            <a:endParaRPr lang="id-ID" sz="1100" dirty="0">
              <a:solidFill>
                <a:schemeClr val="bg1">
                  <a:lumMod val="50000"/>
                </a:schemeClr>
              </a:solidFill>
              <a:latin typeface="+mn-ea"/>
              <a:cs typeface="+mn-ea"/>
            </a:endParaRPr>
          </a:p>
        </p:txBody>
      </p:sp>
      <p:grpSp>
        <p:nvGrpSpPr>
          <p:cNvPr id="52" name="组合 51"/>
          <p:cNvGrpSpPr/>
          <p:nvPr/>
        </p:nvGrpSpPr>
        <p:grpSpPr>
          <a:xfrm>
            <a:off x="3654492" y="4506086"/>
            <a:ext cx="4938829" cy="289227"/>
            <a:chOff x="2778157" y="3419127"/>
            <a:chExt cx="3704603" cy="216920"/>
          </a:xfrm>
        </p:grpSpPr>
        <p:sp>
          <p:nvSpPr>
            <p:cNvPr id="10" name="圆角矩形 9"/>
            <p:cNvSpPr/>
            <p:nvPr/>
          </p:nvSpPr>
          <p:spPr bwMode="auto">
            <a:xfrm>
              <a:off x="2812776" y="3433380"/>
              <a:ext cx="593240" cy="168060"/>
            </a:xfrm>
            <a:prstGeom prst="roundRect">
              <a:avLst/>
            </a:prstGeom>
            <a:solidFill>
              <a:schemeClr val="accent2"/>
            </a:solidFill>
            <a:ln>
              <a:noFill/>
            </a:ln>
            <a:effectLst/>
          </p:spPr>
          <p:txBody>
            <a:bodyPr lIns="0" tIns="0" rIns="0" bIns="0" rtlCol="0" anchor="ctr"/>
            <a:lstStyle/>
            <a:p>
              <a:pPr algn="ctr"/>
              <a:endParaRPr lang="zh-CN" altLang="en-US">
                <a:cs typeface="+mn-ea"/>
              </a:endParaRPr>
            </a:p>
          </p:txBody>
        </p:sp>
        <p:sp>
          <p:nvSpPr>
            <p:cNvPr id="41" name="圆角矩形 40"/>
            <p:cNvSpPr/>
            <p:nvPr/>
          </p:nvSpPr>
          <p:spPr bwMode="auto">
            <a:xfrm>
              <a:off x="5833523" y="3433380"/>
              <a:ext cx="593240" cy="168060"/>
            </a:xfrm>
            <a:prstGeom prst="roundRect">
              <a:avLst/>
            </a:prstGeom>
            <a:solidFill>
              <a:schemeClr val="accent4"/>
            </a:solidFill>
            <a:ln>
              <a:noFill/>
            </a:ln>
            <a:effectLst/>
          </p:spPr>
          <p:txBody>
            <a:bodyPr lIns="0" tIns="0" rIns="0" bIns="0" rtlCol="0" anchor="ctr"/>
            <a:lstStyle/>
            <a:p>
              <a:pPr algn="ctr"/>
              <a:endParaRPr lang="zh-CN" altLang="en-US">
                <a:cs typeface="+mn-ea"/>
              </a:endParaRPr>
            </a:p>
          </p:txBody>
        </p:sp>
        <p:grpSp>
          <p:nvGrpSpPr>
            <p:cNvPr id="22" name="组合 21"/>
            <p:cNvGrpSpPr/>
            <p:nvPr/>
          </p:nvGrpSpPr>
          <p:grpSpPr>
            <a:xfrm>
              <a:off x="2778157" y="3419127"/>
              <a:ext cx="3704603" cy="216920"/>
              <a:chOff x="2778157" y="3419127"/>
              <a:chExt cx="3704603" cy="216920"/>
            </a:xfrm>
          </p:grpSpPr>
          <p:sp>
            <p:nvSpPr>
              <p:cNvPr id="11" name="TextBox 10"/>
              <p:cNvSpPr txBox="1"/>
              <p:nvPr/>
            </p:nvSpPr>
            <p:spPr>
              <a:xfrm>
                <a:off x="2778157" y="3428298"/>
                <a:ext cx="695916" cy="207749"/>
              </a:xfrm>
              <a:prstGeom prst="rect">
                <a:avLst/>
              </a:prstGeom>
              <a:noFill/>
            </p:spPr>
            <p:txBody>
              <a:bodyPr wrap="square" rtlCol="0">
                <a:spAutoFit/>
              </a:bodyPr>
              <a:lstStyle/>
              <a:p>
                <a:pPr algn="ctr"/>
                <a:r>
                  <a:rPr lang="zh-CN" altLang="en-US" sz="1200" dirty="0">
                    <a:solidFill>
                      <a:srgbClr val="FFFFFF"/>
                    </a:solidFill>
                    <a:latin typeface="+mn-ea"/>
                    <a:cs typeface="+mn-ea"/>
                  </a:rPr>
                  <a:t>Add a title</a:t>
                </a:r>
              </a:p>
            </p:txBody>
          </p:sp>
          <p:sp>
            <p:nvSpPr>
              <p:cNvPr id="42" name="TextBox 41"/>
              <p:cNvSpPr txBox="1"/>
              <p:nvPr/>
            </p:nvSpPr>
            <p:spPr>
              <a:xfrm>
                <a:off x="5786844" y="3419127"/>
                <a:ext cx="695916" cy="207749"/>
              </a:xfrm>
              <a:prstGeom prst="rect">
                <a:avLst/>
              </a:prstGeom>
              <a:noFill/>
            </p:spPr>
            <p:txBody>
              <a:bodyPr wrap="square" rtlCol="0">
                <a:spAutoFit/>
              </a:bodyPr>
              <a:lstStyle/>
              <a:p>
                <a:pPr algn="ctr"/>
                <a:r>
                  <a:rPr lang="zh-CN" altLang="en-US" sz="1200" dirty="0">
                    <a:solidFill>
                      <a:srgbClr val="FFFFFF"/>
                    </a:solidFill>
                    <a:latin typeface="+mn-ea"/>
                    <a:cs typeface="+mn-ea"/>
                  </a:rPr>
                  <a:t>Add a title</a:t>
                </a:r>
              </a:p>
            </p:txBody>
          </p:sp>
        </p:grpSp>
      </p:grpSp>
      <p:sp>
        <p:nvSpPr>
          <p:cNvPr id="43" name="TextBox 42"/>
          <p:cNvSpPr txBox="1"/>
          <p:nvPr/>
        </p:nvSpPr>
        <p:spPr>
          <a:xfrm>
            <a:off x="7088460" y="4793036"/>
            <a:ext cx="1998388" cy="601050"/>
          </a:xfrm>
          <a:prstGeom prst="rect">
            <a:avLst/>
          </a:prstGeom>
          <a:noFill/>
        </p:spPr>
        <p:txBody>
          <a:bodyPr wrap="square" lIns="121908" tIns="60954" rIns="121908" bIns="60954" rtlCol="0">
            <a:spAutoFit/>
          </a:bodyPr>
          <a:lstStyle/>
          <a:p>
            <a:pPr algn="ctr">
              <a:lnSpc>
                <a:spcPct val="150000"/>
              </a:lnSpc>
            </a:pPr>
            <a:r>
              <a:rPr lang="zh-CN" altLang="en-US" sz="1100" dirty="0">
                <a:solidFill>
                  <a:schemeClr val="bg1">
                    <a:lumMod val="50000"/>
                  </a:schemeClr>
                </a:solidFill>
                <a:latin typeface="+mn-ea"/>
                <a:cs typeface="+mn-ea"/>
              </a:rPr>
              <a:t>Add your content text or copy content text</a:t>
            </a:r>
            <a:endParaRPr lang="id-ID" sz="1100" dirty="0">
              <a:solidFill>
                <a:schemeClr val="bg1">
                  <a:lumMod val="50000"/>
                </a:schemeClr>
              </a:solidFill>
              <a:latin typeface="+mn-ea"/>
              <a:cs typeface="+mn-ea"/>
            </a:endParaRPr>
          </a:p>
        </p:txBody>
      </p:sp>
      <p:cxnSp>
        <p:nvCxnSpPr>
          <p:cNvPr id="8" name="直接连接符 7"/>
          <p:cNvCxnSpPr/>
          <p:nvPr/>
        </p:nvCxnSpPr>
        <p:spPr>
          <a:xfrm flipH="1">
            <a:off x="2063553" y="2677139"/>
            <a:ext cx="101785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063552" y="2677141"/>
            <a:ext cx="0" cy="1966921"/>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2063553" y="4644060"/>
            <a:ext cx="1486464" cy="11368"/>
          </a:xfrm>
          <a:prstGeom prst="line">
            <a:avLst/>
          </a:prstGeom>
          <a:ln w="12700">
            <a:solidFill>
              <a:schemeClr val="bg1">
                <a:lumMod val="75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9141761" y="2677139"/>
            <a:ext cx="101785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0159610" y="2677141"/>
            <a:ext cx="0" cy="194640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H="1" flipV="1">
            <a:off x="8673147" y="4623540"/>
            <a:ext cx="1486464" cy="11368"/>
          </a:xfrm>
          <a:prstGeom prst="line">
            <a:avLst/>
          </a:prstGeom>
          <a:ln w="12700">
            <a:solidFill>
              <a:schemeClr val="bg1">
                <a:lumMod val="65000"/>
              </a:schemeClr>
            </a:solidFill>
            <a:headEnd type="none"/>
            <a:tailEnd type="oval" w="sm" len="sm"/>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5479092" y="4161492"/>
            <a:ext cx="1277897" cy="946835"/>
            <a:chOff x="4243507" y="3433380"/>
            <a:chExt cx="958548" cy="710126"/>
          </a:xfrm>
        </p:grpSpPr>
        <p:sp>
          <p:nvSpPr>
            <p:cNvPr id="3" name="六边形 2"/>
            <p:cNvSpPr/>
            <p:nvPr/>
          </p:nvSpPr>
          <p:spPr>
            <a:xfrm>
              <a:off x="4310909" y="3433380"/>
              <a:ext cx="823746" cy="71012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endParaRPr>
            </a:p>
          </p:txBody>
        </p:sp>
        <p:sp>
          <p:nvSpPr>
            <p:cNvPr id="9" name="TextBox 8"/>
            <p:cNvSpPr txBox="1"/>
            <p:nvPr/>
          </p:nvSpPr>
          <p:spPr>
            <a:xfrm>
              <a:off x="4243507" y="3603777"/>
              <a:ext cx="958548" cy="276999"/>
            </a:xfrm>
            <a:prstGeom prst="rect">
              <a:avLst/>
            </a:prstGeom>
            <a:noFill/>
          </p:spPr>
          <p:txBody>
            <a:bodyPr wrap="square" rtlCol="0">
              <a:spAutoFit/>
            </a:bodyPr>
            <a:lstStyle/>
            <a:p>
              <a:pPr algn="ctr"/>
              <a:r>
                <a:rPr lang="en-US" altLang="zh-CN" dirty="0">
                  <a:solidFill>
                    <a:schemeClr val="bg1"/>
                  </a:solidFill>
                  <a:latin typeface="+mn-ea"/>
                  <a:cs typeface="+mn-ea"/>
                </a:rPr>
                <a:t>90%</a:t>
              </a:r>
              <a:endParaRPr lang="zh-CN" altLang="en-US" dirty="0">
                <a:solidFill>
                  <a:schemeClr val="bg1"/>
                </a:solidFill>
                <a:latin typeface="+mn-ea"/>
                <a:cs typeface="+mn-ea"/>
              </a:endParaRPr>
            </a:p>
          </p:txBody>
        </p:sp>
      </p:grpSp>
      <p:sp>
        <p:nvSpPr>
          <p:cNvPr id="33" name="椭圆 32"/>
          <p:cNvSpPr/>
          <p:nvPr/>
        </p:nvSpPr>
        <p:spPr>
          <a:xfrm>
            <a:off x="8844588" y="2505007"/>
            <a:ext cx="344222" cy="344267"/>
          </a:xfrm>
          <a:prstGeom prst="ellipse">
            <a:avLst/>
          </a:prstGeom>
          <a:solidFill>
            <a:schemeClr val="accent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cs typeface="+mn-ea"/>
            </a:endParaRPr>
          </a:p>
        </p:txBody>
      </p:sp>
      <p:sp>
        <p:nvSpPr>
          <p:cNvPr id="12" name="标题 11"/>
          <p:cNvSpPr>
            <a:spLocks noGrp="1"/>
          </p:cNvSpPr>
          <p:nvPr>
            <p:ph type="title"/>
          </p:nvPr>
        </p:nvSpPr>
        <p:spPr/>
        <p:txBody>
          <a:bodyPr>
            <a:normAutofit/>
          </a:bodyPr>
          <a:lstStyle/>
          <a:p>
            <a:r>
              <a:rPr lang="zh-CN" altLang="en-US" dirty="0">
                <a:cs typeface="+mn-ea"/>
              </a:rPr>
              <a:t>Title bar Text</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1500"/>
                            </p:stCondLst>
                            <p:childTnLst>
                              <p:par>
                                <p:cTn id="27" presetID="22" presetClass="entr" presetSubtype="2"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right)">
                                      <p:cBhvr>
                                        <p:cTn id="29" dur="300"/>
                                        <p:tgtEl>
                                          <p:spTgt spid="8"/>
                                        </p:tgtEl>
                                      </p:cBhvr>
                                    </p:animEffect>
                                  </p:childTnLst>
                                </p:cTn>
                              </p:par>
                              <p:par>
                                <p:cTn id="30" presetID="22" presetClass="entr" presetSubtype="8"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300"/>
                                        <p:tgtEl>
                                          <p:spTgt spid="49"/>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up)">
                                      <p:cBhvr>
                                        <p:cTn id="36" dur="300"/>
                                        <p:tgtEl>
                                          <p:spTgt spid="50"/>
                                        </p:tgtEl>
                                      </p:cBhvr>
                                    </p:animEffect>
                                  </p:childTnLst>
                                </p:cTn>
                              </p:par>
                              <p:par>
                                <p:cTn id="37" presetID="22" presetClass="entr" presetSubtype="1"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300"/>
                                        <p:tgtEl>
                                          <p:spTgt spid="14"/>
                                        </p:tgtEl>
                                      </p:cBhvr>
                                    </p:animEffect>
                                  </p:childTnLst>
                                </p:cTn>
                              </p:par>
                            </p:childTnLst>
                          </p:cTn>
                        </p:par>
                        <p:par>
                          <p:cTn id="40" fill="hold">
                            <p:stCondLst>
                              <p:cond delay="2500"/>
                            </p:stCondLst>
                            <p:childTnLst>
                              <p:par>
                                <p:cTn id="41" presetID="22" presetClass="entr" presetSubtype="8"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300"/>
                                        <p:tgtEl>
                                          <p:spTgt spid="17"/>
                                        </p:tgtEl>
                                      </p:cBhvr>
                                    </p:animEffect>
                                  </p:childTnLst>
                                </p:cTn>
                              </p:par>
                              <p:par>
                                <p:cTn id="44" presetID="22" presetClass="entr" presetSubtype="2"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right)">
                                      <p:cBhvr>
                                        <p:cTn id="46" dur="300"/>
                                        <p:tgtEl>
                                          <p:spTgt spid="51"/>
                                        </p:tgtEl>
                                      </p:cBhvr>
                                    </p:animEffect>
                                  </p:childTnLst>
                                </p:cTn>
                              </p:par>
                            </p:childTnLst>
                          </p:cTn>
                        </p:par>
                        <p:par>
                          <p:cTn id="47" fill="hold">
                            <p:stCondLst>
                              <p:cond delay="3000"/>
                            </p:stCondLst>
                            <p:childTnLst>
                              <p:par>
                                <p:cTn id="48" presetID="53" presetClass="entr" presetSubtype="16" fill="hold" nodeType="after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p:cTn id="50" dur="500" fill="hold"/>
                                        <p:tgtEl>
                                          <p:spTgt spid="52"/>
                                        </p:tgtEl>
                                        <p:attrNameLst>
                                          <p:attrName>ppt_w</p:attrName>
                                        </p:attrNameLst>
                                      </p:cBhvr>
                                      <p:tavLst>
                                        <p:tav tm="0">
                                          <p:val>
                                            <p:fltVal val="0"/>
                                          </p:val>
                                        </p:tav>
                                        <p:tav tm="100000">
                                          <p:val>
                                            <p:strVal val="#ppt_w"/>
                                          </p:val>
                                        </p:tav>
                                      </p:tavLst>
                                    </p:anim>
                                    <p:anim calcmode="lin" valueType="num">
                                      <p:cBhvr>
                                        <p:cTn id="51" dur="500" fill="hold"/>
                                        <p:tgtEl>
                                          <p:spTgt spid="52"/>
                                        </p:tgtEl>
                                        <p:attrNameLst>
                                          <p:attrName>ppt_h</p:attrName>
                                        </p:attrNameLst>
                                      </p:cBhvr>
                                      <p:tavLst>
                                        <p:tav tm="0">
                                          <p:val>
                                            <p:fltVal val="0"/>
                                          </p:val>
                                        </p:tav>
                                        <p:tav tm="100000">
                                          <p:val>
                                            <p:strVal val="#ppt_h"/>
                                          </p:val>
                                        </p:tav>
                                      </p:tavLst>
                                    </p:anim>
                                    <p:animEffect transition="in" filter="fade">
                                      <p:cBhvr>
                                        <p:cTn id="52" dur="500"/>
                                        <p:tgtEl>
                                          <p:spTgt spid="52"/>
                                        </p:tgtEl>
                                      </p:cBhvr>
                                    </p:animEffect>
                                  </p:childTnLst>
                                </p:cTn>
                              </p:par>
                              <p:par>
                                <p:cTn id="53" presetID="42" presetClass="entr" presetSubtype="0" fill="hold" grpId="0" nodeType="withEffect">
                                  <p:stCondLst>
                                    <p:cond delay="30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anim calcmode="lin" valueType="num">
                                      <p:cBhvr>
                                        <p:cTn id="56" dur="500" fill="hold"/>
                                        <p:tgtEl>
                                          <p:spTgt spid="43"/>
                                        </p:tgtEl>
                                        <p:attrNameLst>
                                          <p:attrName>ppt_x</p:attrName>
                                        </p:attrNameLst>
                                      </p:cBhvr>
                                      <p:tavLst>
                                        <p:tav tm="0">
                                          <p:val>
                                            <p:strVal val="#ppt_x"/>
                                          </p:val>
                                        </p:tav>
                                        <p:tav tm="100000">
                                          <p:val>
                                            <p:strVal val="#ppt_x"/>
                                          </p:val>
                                        </p:tav>
                                      </p:tavLst>
                                    </p:anim>
                                    <p:anim calcmode="lin" valueType="num">
                                      <p:cBhvr>
                                        <p:cTn id="57" dur="500" fill="hold"/>
                                        <p:tgtEl>
                                          <p:spTgt spid="4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30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anim calcmode="lin" valueType="num">
                                      <p:cBhvr>
                                        <p:cTn id="61" dur="500" fill="hold"/>
                                        <p:tgtEl>
                                          <p:spTgt spid="40"/>
                                        </p:tgtEl>
                                        <p:attrNameLst>
                                          <p:attrName>ppt_x</p:attrName>
                                        </p:attrNameLst>
                                      </p:cBhvr>
                                      <p:tavLst>
                                        <p:tav tm="0">
                                          <p:val>
                                            <p:strVal val="#ppt_x"/>
                                          </p:val>
                                        </p:tav>
                                        <p:tav tm="100000">
                                          <p:val>
                                            <p:strVal val="#ppt_x"/>
                                          </p:val>
                                        </p:tav>
                                      </p:tavLst>
                                    </p:anim>
                                    <p:anim calcmode="lin" valueType="num">
                                      <p:cBhvr>
                                        <p:cTn id="62" dur="500" fill="hold"/>
                                        <p:tgtEl>
                                          <p:spTgt spid="40"/>
                                        </p:tgtEl>
                                        <p:attrNameLst>
                                          <p:attrName>ppt_y</p:attrName>
                                        </p:attrNameLst>
                                      </p:cBhvr>
                                      <p:tavLst>
                                        <p:tav tm="0">
                                          <p:val>
                                            <p:strVal val="#ppt_y+.1"/>
                                          </p:val>
                                        </p:tav>
                                        <p:tav tm="100000">
                                          <p:val>
                                            <p:strVal val="#ppt_y"/>
                                          </p:val>
                                        </p:tav>
                                      </p:tavLst>
                                    </p:anim>
                                  </p:childTnLst>
                                </p:cTn>
                              </p:par>
                            </p:childTnLst>
                          </p:cTn>
                        </p:par>
                        <p:par>
                          <p:cTn id="63" fill="hold">
                            <p:stCondLst>
                              <p:cond delay="3500"/>
                            </p:stCondLst>
                            <p:childTnLst>
                              <p:par>
                                <p:cTn id="64" presetID="53" presetClass="entr" presetSubtype="16" fill="hold" nodeType="after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40" grpId="0"/>
      <p:bldP spid="43" grpId="0"/>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27967" y="5259167"/>
            <a:ext cx="1853079" cy="5106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1200" dirty="0">
                <a:latin typeface="+mj-lt"/>
              </a:rPr>
              <a:t>Step 01</a:t>
            </a:r>
            <a:endParaRPr lang="id-ID" sz="1200" dirty="0">
              <a:latin typeface="+mj-lt"/>
            </a:endParaRPr>
          </a:p>
        </p:txBody>
      </p:sp>
      <p:sp>
        <p:nvSpPr>
          <p:cNvPr id="31" name="Rectangle 30"/>
          <p:cNvSpPr/>
          <p:nvPr/>
        </p:nvSpPr>
        <p:spPr>
          <a:xfrm>
            <a:off x="4281044" y="4748545"/>
            <a:ext cx="1853079" cy="5106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1200" dirty="0">
                <a:latin typeface="+mj-lt"/>
              </a:rPr>
              <a:t>Step 02</a:t>
            </a:r>
            <a:endParaRPr lang="id-ID" sz="1200" dirty="0">
              <a:latin typeface="+mj-lt"/>
            </a:endParaRPr>
          </a:p>
        </p:txBody>
      </p:sp>
      <p:sp>
        <p:nvSpPr>
          <p:cNvPr id="32" name="Rectangle 31"/>
          <p:cNvSpPr/>
          <p:nvPr/>
        </p:nvSpPr>
        <p:spPr>
          <a:xfrm>
            <a:off x="6134123" y="4237925"/>
            <a:ext cx="1853079" cy="5106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1200" dirty="0">
                <a:latin typeface="+mj-lt"/>
              </a:rPr>
              <a:t>Step 03</a:t>
            </a:r>
            <a:endParaRPr lang="id-ID" sz="1200" dirty="0">
              <a:latin typeface="+mj-lt"/>
            </a:endParaRPr>
          </a:p>
        </p:txBody>
      </p:sp>
      <p:sp>
        <p:nvSpPr>
          <p:cNvPr id="33" name="Rectangle 32"/>
          <p:cNvSpPr/>
          <p:nvPr/>
        </p:nvSpPr>
        <p:spPr>
          <a:xfrm>
            <a:off x="7987201" y="3727303"/>
            <a:ext cx="1853079" cy="5106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sz="1200" dirty="0">
                <a:latin typeface="+mj-lt"/>
              </a:rPr>
              <a:t>Step 04</a:t>
            </a:r>
            <a:endParaRPr lang="id-ID" sz="1200" dirty="0">
              <a:latin typeface="+mj-lt"/>
            </a:endParaRPr>
          </a:p>
        </p:txBody>
      </p:sp>
      <p:cxnSp>
        <p:nvCxnSpPr>
          <p:cNvPr id="42" name="直接连接符 41"/>
          <p:cNvCxnSpPr>
            <a:stCxn id="33" idx="3"/>
          </p:cNvCxnSpPr>
          <p:nvPr/>
        </p:nvCxnSpPr>
        <p:spPr>
          <a:xfrm flipV="1">
            <a:off x="9840278" y="2386013"/>
            <a:ext cx="0" cy="1596601"/>
          </a:xfrm>
          <a:prstGeom prst="line">
            <a:avLst/>
          </a:prstGeom>
          <a:ln>
            <a:solidFill>
              <a:schemeClr val="bg1">
                <a:lumMod val="50000"/>
              </a:schemeClr>
            </a:solidFill>
            <a:prstDash val="sysDot"/>
            <a:headEnd w="sm" len="sm"/>
            <a:tailEnd type="none" w="sm" len="sm"/>
          </a:ln>
        </p:spPr>
        <p:style>
          <a:lnRef idx="1">
            <a:schemeClr val="accent1"/>
          </a:lnRef>
          <a:fillRef idx="0">
            <a:schemeClr val="accent1"/>
          </a:fillRef>
          <a:effectRef idx="0">
            <a:schemeClr val="accent1"/>
          </a:effectRef>
          <a:fontRef idx="minor">
            <a:schemeClr val="tx1"/>
          </a:fontRef>
        </p:style>
      </p:cxnSp>
      <p:sp>
        <p:nvSpPr>
          <p:cNvPr id="45" name="等腰三角形 44"/>
          <p:cNvSpPr/>
          <p:nvPr/>
        </p:nvSpPr>
        <p:spPr>
          <a:xfrm rot="5400000" flipH="1">
            <a:off x="9746201" y="2269783"/>
            <a:ext cx="647695" cy="459538"/>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grpSp>
        <p:nvGrpSpPr>
          <p:cNvPr id="8" name="组合 7"/>
          <p:cNvGrpSpPr/>
          <p:nvPr/>
        </p:nvGrpSpPr>
        <p:grpSpPr>
          <a:xfrm>
            <a:off x="2645301" y="3250172"/>
            <a:ext cx="1970534" cy="672791"/>
            <a:chOff x="1820616" y="4044497"/>
            <a:chExt cx="1204480" cy="504593"/>
          </a:xfrm>
        </p:grpSpPr>
        <p:sp>
          <p:nvSpPr>
            <p:cNvPr id="47" name="TextBox 46"/>
            <p:cNvSpPr txBox="1"/>
            <p:nvPr/>
          </p:nvSpPr>
          <p:spPr>
            <a:xfrm>
              <a:off x="1820616" y="4044497"/>
              <a:ext cx="695916" cy="207749"/>
            </a:xfrm>
            <a:prstGeom prst="rect">
              <a:avLst/>
            </a:prstGeom>
            <a:noFill/>
          </p:spPr>
          <p:txBody>
            <a:bodyPr wrap="square" rtlCol="0">
              <a:spAutoFit/>
            </a:bodyP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49" name="TextBox 48"/>
            <p:cNvSpPr txBox="1"/>
            <p:nvPr/>
          </p:nvSpPr>
          <p:spPr>
            <a:xfrm>
              <a:off x="1820616" y="4219143"/>
              <a:ext cx="1204480" cy="329947"/>
            </a:xfrm>
            <a:prstGeom prst="rect">
              <a:avLst/>
            </a:prstGeom>
            <a:noFill/>
          </p:spPr>
          <p:txBody>
            <a:bodyPr wrap="square" rtlCol="0">
              <a:spAutoFit/>
            </a:bodyPr>
            <a:lstStyle/>
            <a:p>
              <a:pPr algn="ctr">
                <a:lnSpc>
                  <a:spcPct val="150000"/>
                </a:lnSpc>
              </a:pPr>
              <a:r>
                <a:rPr lang="zh-CN" altLang="en-US" sz="800" dirty="0">
                  <a:solidFill>
                    <a:schemeClr val="bg1">
                      <a:lumMod val="50000"/>
                    </a:schemeClr>
                  </a:solidFill>
                  <a:latin typeface="+mn-ea"/>
                  <a:cs typeface="+mn-ea"/>
                </a:rPr>
                <a:t>Add your content text or copy content text</a:t>
              </a:r>
              <a:endParaRPr lang="id-ID" altLang="zh-CN" sz="800" dirty="0">
                <a:solidFill>
                  <a:schemeClr val="bg1">
                    <a:lumMod val="50000"/>
                  </a:schemeClr>
                </a:solidFill>
                <a:latin typeface="+mn-ea"/>
                <a:cs typeface="+mn-ea"/>
              </a:endParaRPr>
            </a:p>
          </p:txBody>
        </p:sp>
      </p:grpSp>
      <p:grpSp>
        <p:nvGrpSpPr>
          <p:cNvPr id="9" name="组合 8"/>
          <p:cNvGrpSpPr/>
          <p:nvPr/>
        </p:nvGrpSpPr>
        <p:grpSpPr>
          <a:xfrm>
            <a:off x="4528358" y="2651127"/>
            <a:ext cx="1605764" cy="672791"/>
            <a:chOff x="3347836" y="3641136"/>
            <a:chExt cx="1204480" cy="504593"/>
          </a:xfrm>
        </p:grpSpPr>
        <p:sp>
          <p:nvSpPr>
            <p:cNvPr id="53" name="TextBox 52"/>
            <p:cNvSpPr txBox="1"/>
            <p:nvPr/>
          </p:nvSpPr>
          <p:spPr>
            <a:xfrm>
              <a:off x="3347836" y="3641136"/>
              <a:ext cx="841851" cy="207749"/>
            </a:xfrm>
            <a:prstGeom prst="rect">
              <a:avLst/>
            </a:prstGeom>
            <a:noFill/>
          </p:spPr>
          <p:txBody>
            <a:bodyPr wrap="square" rtlCol="0">
              <a:spAutoFit/>
            </a:bodyP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55" name="TextBox 54"/>
            <p:cNvSpPr txBox="1"/>
            <p:nvPr/>
          </p:nvSpPr>
          <p:spPr>
            <a:xfrm>
              <a:off x="3347836" y="3815782"/>
              <a:ext cx="1204480" cy="329947"/>
            </a:xfrm>
            <a:prstGeom prst="rect">
              <a:avLst/>
            </a:prstGeom>
            <a:noFill/>
          </p:spPr>
          <p:txBody>
            <a:bodyPr wrap="square" rtlCol="0">
              <a:spAutoFit/>
            </a:bodyPr>
            <a:lstStyle/>
            <a:p>
              <a:pPr algn="ctr">
                <a:lnSpc>
                  <a:spcPct val="150000"/>
                </a:lnSpc>
              </a:pPr>
              <a:r>
                <a:rPr lang="zh-CN" altLang="en-US" sz="800" dirty="0">
                  <a:solidFill>
                    <a:schemeClr val="bg1">
                      <a:lumMod val="50000"/>
                    </a:schemeClr>
                  </a:solidFill>
                  <a:latin typeface="+mn-ea"/>
                  <a:cs typeface="+mn-ea"/>
                </a:rPr>
                <a:t>Add your content text or copy content text</a:t>
              </a:r>
              <a:endParaRPr lang="id-ID" altLang="zh-CN" sz="800" dirty="0">
                <a:solidFill>
                  <a:schemeClr val="bg1">
                    <a:lumMod val="50000"/>
                  </a:schemeClr>
                </a:solidFill>
                <a:latin typeface="+mn-ea"/>
                <a:cs typeface="+mn-ea"/>
              </a:endParaRPr>
            </a:p>
          </p:txBody>
        </p:sp>
      </p:grpSp>
      <p:grpSp>
        <p:nvGrpSpPr>
          <p:cNvPr id="10" name="组合 9"/>
          <p:cNvGrpSpPr/>
          <p:nvPr/>
        </p:nvGrpSpPr>
        <p:grpSpPr>
          <a:xfrm>
            <a:off x="6355007" y="2120184"/>
            <a:ext cx="1605764" cy="672791"/>
            <a:chOff x="4672604" y="3328131"/>
            <a:chExt cx="1204480" cy="504593"/>
          </a:xfrm>
        </p:grpSpPr>
        <p:sp>
          <p:nvSpPr>
            <p:cNvPr id="59" name="TextBox 58"/>
            <p:cNvSpPr txBox="1"/>
            <p:nvPr/>
          </p:nvSpPr>
          <p:spPr>
            <a:xfrm>
              <a:off x="4672604" y="3328131"/>
              <a:ext cx="998610" cy="207749"/>
            </a:xfrm>
            <a:prstGeom prst="rect">
              <a:avLst/>
            </a:prstGeom>
            <a:noFill/>
          </p:spPr>
          <p:txBody>
            <a:bodyPr wrap="square" rtlCol="0">
              <a:spAutoFit/>
            </a:bodyP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60" name="TextBox 59"/>
            <p:cNvSpPr txBox="1"/>
            <p:nvPr/>
          </p:nvSpPr>
          <p:spPr>
            <a:xfrm>
              <a:off x="4672604" y="3502777"/>
              <a:ext cx="1204480" cy="329947"/>
            </a:xfrm>
            <a:prstGeom prst="rect">
              <a:avLst/>
            </a:prstGeom>
            <a:noFill/>
          </p:spPr>
          <p:txBody>
            <a:bodyPr wrap="square" rtlCol="0">
              <a:spAutoFit/>
            </a:bodyPr>
            <a:lstStyle/>
            <a:p>
              <a:pPr algn="ctr">
                <a:lnSpc>
                  <a:spcPct val="150000"/>
                </a:lnSpc>
              </a:pPr>
              <a:r>
                <a:rPr lang="zh-CN" altLang="en-US" sz="800" dirty="0">
                  <a:solidFill>
                    <a:schemeClr val="bg1">
                      <a:lumMod val="50000"/>
                    </a:schemeClr>
                  </a:solidFill>
                  <a:latin typeface="+mn-ea"/>
                  <a:cs typeface="+mn-ea"/>
                </a:rPr>
                <a:t>Add your content text or copy content text</a:t>
              </a:r>
              <a:endParaRPr lang="id-ID" altLang="zh-CN" sz="800" dirty="0">
                <a:solidFill>
                  <a:schemeClr val="bg1">
                    <a:lumMod val="50000"/>
                  </a:schemeClr>
                </a:solidFill>
                <a:latin typeface="+mn-ea"/>
                <a:cs typeface="+mn-ea"/>
              </a:endParaRPr>
            </a:p>
          </p:txBody>
        </p:sp>
      </p:grpSp>
      <p:grpSp>
        <p:nvGrpSpPr>
          <p:cNvPr id="11" name="组合 10"/>
          <p:cNvGrpSpPr/>
          <p:nvPr/>
        </p:nvGrpSpPr>
        <p:grpSpPr>
          <a:xfrm>
            <a:off x="8145852" y="1569708"/>
            <a:ext cx="1605764" cy="672791"/>
            <a:chOff x="6112764" y="2934435"/>
            <a:chExt cx="1204480" cy="504593"/>
          </a:xfrm>
        </p:grpSpPr>
        <p:sp>
          <p:nvSpPr>
            <p:cNvPr id="62" name="TextBox 61"/>
            <p:cNvSpPr txBox="1"/>
            <p:nvPr/>
          </p:nvSpPr>
          <p:spPr>
            <a:xfrm>
              <a:off x="6112764" y="2934435"/>
              <a:ext cx="1111065" cy="207749"/>
            </a:xfrm>
            <a:prstGeom prst="rect">
              <a:avLst/>
            </a:prstGeom>
            <a:noFill/>
          </p:spPr>
          <p:txBody>
            <a:bodyPr wrap="square" rtlCol="0">
              <a:spAutoFit/>
            </a:bodyPr>
            <a:lstStyle/>
            <a:p>
              <a:r>
                <a:rPr lang="zh-CN" altLang="en-US" sz="1200" b="1" dirty="0">
                  <a:solidFill>
                    <a:schemeClr val="bg1">
                      <a:lumMod val="50000"/>
                    </a:schemeClr>
                  </a:solidFill>
                  <a:latin typeface="微软雅黑" panose="020B0503020204020204" pitchFamily="34" charset="-122"/>
                  <a:ea typeface="微软雅黑" panose="020B0503020204020204" pitchFamily="34" charset="-122"/>
                </a:rPr>
                <a:t>Add a title</a:t>
              </a:r>
            </a:p>
          </p:txBody>
        </p:sp>
        <p:sp>
          <p:nvSpPr>
            <p:cNvPr id="63" name="TextBox 62"/>
            <p:cNvSpPr txBox="1"/>
            <p:nvPr/>
          </p:nvSpPr>
          <p:spPr>
            <a:xfrm>
              <a:off x="6112764" y="3109081"/>
              <a:ext cx="1204480" cy="329947"/>
            </a:xfrm>
            <a:prstGeom prst="rect">
              <a:avLst/>
            </a:prstGeom>
            <a:noFill/>
          </p:spPr>
          <p:txBody>
            <a:bodyPr wrap="square" rtlCol="0">
              <a:spAutoFit/>
            </a:bodyPr>
            <a:lstStyle/>
            <a:p>
              <a:pPr algn="ctr">
                <a:lnSpc>
                  <a:spcPct val="150000"/>
                </a:lnSpc>
              </a:pPr>
              <a:r>
                <a:rPr lang="zh-CN" altLang="en-US" sz="800" dirty="0">
                  <a:solidFill>
                    <a:schemeClr val="bg1">
                      <a:lumMod val="50000"/>
                    </a:schemeClr>
                  </a:solidFill>
                  <a:latin typeface="+mn-ea"/>
                  <a:cs typeface="+mn-ea"/>
                </a:rPr>
                <a:t>Add your content text or copy content text</a:t>
              </a:r>
              <a:endParaRPr lang="id-ID" altLang="zh-CN" sz="800" dirty="0">
                <a:solidFill>
                  <a:schemeClr val="bg1">
                    <a:lumMod val="50000"/>
                  </a:schemeClr>
                </a:solidFill>
                <a:latin typeface="+mn-ea"/>
                <a:cs typeface="+mn-ea"/>
              </a:endParaRPr>
            </a:p>
          </p:txBody>
        </p:sp>
      </p:grpSp>
      <p:grpSp>
        <p:nvGrpSpPr>
          <p:cNvPr id="2" name="组合 1"/>
          <p:cNvGrpSpPr/>
          <p:nvPr/>
        </p:nvGrpSpPr>
        <p:grpSpPr>
          <a:xfrm>
            <a:off x="3042355" y="4312380"/>
            <a:ext cx="624303" cy="624384"/>
            <a:chOff x="2281467" y="2914210"/>
            <a:chExt cx="468288" cy="468288"/>
          </a:xfrm>
        </p:grpSpPr>
        <p:sp>
          <p:nvSpPr>
            <p:cNvPr id="17" name="矩形 16"/>
            <p:cNvSpPr/>
            <p:nvPr/>
          </p:nvSpPr>
          <p:spPr>
            <a:xfrm rot="2700000">
              <a:off x="2281467" y="2914210"/>
              <a:ext cx="468288" cy="4682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Group 142"/>
            <p:cNvGrpSpPr/>
            <p:nvPr/>
          </p:nvGrpSpPr>
          <p:grpSpPr>
            <a:xfrm>
              <a:off x="2355528" y="2982457"/>
              <a:ext cx="320166" cy="320166"/>
              <a:chOff x="7144279" y="2887135"/>
              <a:chExt cx="481012" cy="481013"/>
            </a:xfrm>
            <a:solidFill>
              <a:schemeClr val="bg1"/>
            </a:solidFill>
          </p:grpSpPr>
          <p:sp>
            <p:nvSpPr>
              <p:cNvPr id="23" name="Freeform 143"/>
              <p:cNvSpPr>
                <a:spLocks noEditPoints="1"/>
              </p:cNvSpPr>
              <p:nvPr/>
            </p:nvSpPr>
            <p:spPr bwMode="auto">
              <a:xfrm>
                <a:off x="7144279" y="2887135"/>
                <a:ext cx="481012" cy="481013"/>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24" name="Freeform 144"/>
              <p:cNvSpPr>
                <a:spLocks noEditPoints="1"/>
              </p:cNvSpPr>
              <p:nvPr/>
            </p:nvSpPr>
            <p:spPr bwMode="auto">
              <a:xfrm>
                <a:off x="7280804" y="3022072"/>
                <a:ext cx="209550" cy="211138"/>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25" name="Freeform 145"/>
              <p:cNvSpPr>
                <a:spLocks noEditPoints="1"/>
              </p:cNvSpPr>
              <p:nvPr/>
            </p:nvSpPr>
            <p:spPr bwMode="auto">
              <a:xfrm>
                <a:off x="7325254" y="3066522"/>
                <a:ext cx="120650" cy="120650"/>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grpSp>
      <p:grpSp>
        <p:nvGrpSpPr>
          <p:cNvPr id="6" name="组合 5"/>
          <p:cNvGrpSpPr/>
          <p:nvPr/>
        </p:nvGrpSpPr>
        <p:grpSpPr>
          <a:xfrm>
            <a:off x="8554980" y="2790258"/>
            <a:ext cx="717517" cy="717611"/>
            <a:chOff x="6416474" y="1772618"/>
            <a:chExt cx="538208" cy="538208"/>
          </a:xfrm>
        </p:grpSpPr>
        <p:sp>
          <p:nvSpPr>
            <p:cNvPr id="40" name="矩形 39"/>
            <p:cNvSpPr/>
            <p:nvPr/>
          </p:nvSpPr>
          <p:spPr>
            <a:xfrm rot="2700000">
              <a:off x="6416474" y="1772618"/>
              <a:ext cx="538208" cy="5382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Group 146"/>
            <p:cNvGrpSpPr/>
            <p:nvPr/>
          </p:nvGrpSpPr>
          <p:grpSpPr>
            <a:xfrm>
              <a:off x="6580662" y="1921760"/>
              <a:ext cx="209832" cy="239922"/>
              <a:chOff x="3326341" y="2887135"/>
              <a:chExt cx="420687" cy="481013"/>
            </a:xfrm>
            <a:solidFill>
              <a:schemeClr val="bg1"/>
            </a:solidFill>
          </p:grpSpPr>
          <p:sp>
            <p:nvSpPr>
              <p:cNvPr id="27" name="Freeform 53"/>
              <p:cNvSpPr>
                <a:spLocks noEditPoints="1"/>
              </p:cNvSpPr>
              <p:nvPr/>
            </p:nvSpPr>
            <p:spPr bwMode="auto">
              <a:xfrm>
                <a:off x="3326341" y="2887135"/>
                <a:ext cx="420687" cy="481013"/>
              </a:xfrm>
              <a:custGeom>
                <a:avLst/>
                <a:gdLst>
                  <a:gd name="T0" fmla="*/ 112 w 112"/>
                  <a:gd name="T1" fmla="*/ 27 h 128"/>
                  <a:gd name="T2" fmla="*/ 100 w 112"/>
                  <a:gd name="T3" fmla="*/ 16 h 128"/>
                  <a:gd name="T4" fmla="*/ 88 w 112"/>
                  <a:gd name="T5" fmla="*/ 16 h 128"/>
                  <a:gd name="T6" fmla="*/ 88 w 112"/>
                  <a:gd name="T7" fmla="*/ 12 h 128"/>
                  <a:gd name="T8" fmla="*/ 88 w 112"/>
                  <a:gd name="T9" fmla="*/ 12 h 128"/>
                  <a:gd name="T10" fmla="*/ 76 w 112"/>
                  <a:gd name="T11" fmla="*/ 0 h 128"/>
                  <a:gd name="T12" fmla="*/ 36 w 112"/>
                  <a:gd name="T13" fmla="*/ 0 h 128"/>
                  <a:gd name="T14" fmla="*/ 24 w 112"/>
                  <a:gd name="T15" fmla="*/ 12 h 128"/>
                  <a:gd name="T16" fmla="*/ 24 w 112"/>
                  <a:gd name="T17" fmla="*/ 12 h 128"/>
                  <a:gd name="T18" fmla="*/ 24 w 112"/>
                  <a:gd name="T19" fmla="*/ 16 h 128"/>
                  <a:gd name="T20" fmla="*/ 12 w 112"/>
                  <a:gd name="T21" fmla="*/ 16 h 128"/>
                  <a:gd name="T22" fmla="*/ 0 w 112"/>
                  <a:gd name="T23" fmla="*/ 27 h 128"/>
                  <a:gd name="T24" fmla="*/ 0 w 112"/>
                  <a:gd name="T25" fmla="*/ 27 h 128"/>
                  <a:gd name="T26" fmla="*/ 0 w 112"/>
                  <a:gd name="T27" fmla="*/ 32 h 128"/>
                  <a:gd name="T28" fmla="*/ 0 w 112"/>
                  <a:gd name="T29" fmla="*/ 36 h 128"/>
                  <a:gd name="T30" fmla="*/ 8 w 112"/>
                  <a:gd name="T31" fmla="*/ 44 h 128"/>
                  <a:gd name="T32" fmla="*/ 8 w 112"/>
                  <a:gd name="T33" fmla="*/ 44 h 128"/>
                  <a:gd name="T34" fmla="*/ 8 w 112"/>
                  <a:gd name="T35" fmla="*/ 112 h 128"/>
                  <a:gd name="T36" fmla="*/ 24 w 112"/>
                  <a:gd name="T37" fmla="*/ 128 h 128"/>
                  <a:gd name="T38" fmla="*/ 88 w 112"/>
                  <a:gd name="T39" fmla="*/ 128 h 128"/>
                  <a:gd name="T40" fmla="*/ 104 w 112"/>
                  <a:gd name="T41" fmla="*/ 112 h 128"/>
                  <a:gd name="T42" fmla="*/ 104 w 112"/>
                  <a:gd name="T43" fmla="*/ 44 h 128"/>
                  <a:gd name="T44" fmla="*/ 104 w 112"/>
                  <a:gd name="T45" fmla="*/ 44 h 128"/>
                  <a:gd name="T46" fmla="*/ 112 w 112"/>
                  <a:gd name="T47" fmla="*/ 36 h 128"/>
                  <a:gd name="T48" fmla="*/ 112 w 112"/>
                  <a:gd name="T49" fmla="*/ 32 h 128"/>
                  <a:gd name="T50" fmla="*/ 112 w 112"/>
                  <a:gd name="T51" fmla="*/ 27 h 128"/>
                  <a:gd name="T52" fmla="*/ 32 w 112"/>
                  <a:gd name="T53" fmla="*/ 12 h 128"/>
                  <a:gd name="T54" fmla="*/ 36 w 112"/>
                  <a:gd name="T55" fmla="*/ 8 h 128"/>
                  <a:gd name="T56" fmla="*/ 76 w 112"/>
                  <a:gd name="T57" fmla="*/ 8 h 128"/>
                  <a:gd name="T58" fmla="*/ 80 w 112"/>
                  <a:gd name="T59" fmla="*/ 12 h 128"/>
                  <a:gd name="T60" fmla="*/ 80 w 112"/>
                  <a:gd name="T61" fmla="*/ 16 h 128"/>
                  <a:gd name="T62" fmla="*/ 32 w 112"/>
                  <a:gd name="T63" fmla="*/ 16 h 128"/>
                  <a:gd name="T64" fmla="*/ 32 w 112"/>
                  <a:gd name="T65" fmla="*/ 12 h 128"/>
                  <a:gd name="T66" fmla="*/ 96 w 112"/>
                  <a:gd name="T67" fmla="*/ 112 h 128"/>
                  <a:gd name="T68" fmla="*/ 88 w 112"/>
                  <a:gd name="T69" fmla="*/ 120 h 128"/>
                  <a:gd name="T70" fmla="*/ 24 w 112"/>
                  <a:gd name="T71" fmla="*/ 120 h 128"/>
                  <a:gd name="T72" fmla="*/ 16 w 112"/>
                  <a:gd name="T73" fmla="*/ 112 h 128"/>
                  <a:gd name="T74" fmla="*/ 16 w 112"/>
                  <a:gd name="T75" fmla="*/ 44 h 128"/>
                  <a:gd name="T76" fmla="*/ 96 w 112"/>
                  <a:gd name="T77" fmla="*/ 44 h 128"/>
                  <a:gd name="T78" fmla="*/ 96 w 112"/>
                  <a:gd name="T79" fmla="*/ 112 h 128"/>
                  <a:gd name="T80" fmla="*/ 104 w 112"/>
                  <a:gd name="T81" fmla="*/ 32 h 128"/>
                  <a:gd name="T82" fmla="*/ 104 w 112"/>
                  <a:gd name="T83" fmla="*/ 36 h 128"/>
                  <a:gd name="T84" fmla="*/ 8 w 112"/>
                  <a:gd name="T85" fmla="*/ 36 h 128"/>
                  <a:gd name="T86" fmla="*/ 8 w 112"/>
                  <a:gd name="T87" fmla="*/ 32 h 128"/>
                  <a:gd name="T88" fmla="*/ 8 w 112"/>
                  <a:gd name="T89" fmla="*/ 28 h 128"/>
                  <a:gd name="T90" fmla="*/ 12 w 112"/>
                  <a:gd name="T91" fmla="*/ 24 h 128"/>
                  <a:gd name="T92" fmla="*/ 100 w 112"/>
                  <a:gd name="T93" fmla="*/ 24 h 128"/>
                  <a:gd name="T94" fmla="*/ 104 w 112"/>
                  <a:gd name="T95" fmla="*/ 28 h 128"/>
                  <a:gd name="T96" fmla="*/ 104 w 112"/>
                  <a:gd name="T97" fmla="*/ 3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28">
                    <a:moveTo>
                      <a:pt x="112" y="27"/>
                    </a:moveTo>
                    <a:cubicBezTo>
                      <a:pt x="112" y="21"/>
                      <a:pt x="106" y="16"/>
                      <a:pt x="100" y="16"/>
                    </a:cubicBezTo>
                    <a:cubicBezTo>
                      <a:pt x="88" y="16"/>
                      <a:pt x="88" y="16"/>
                      <a:pt x="88" y="16"/>
                    </a:cubicBezTo>
                    <a:cubicBezTo>
                      <a:pt x="88" y="12"/>
                      <a:pt x="88" y="12"/>
                      <a:pt x="88" y="12"/>
                    </a:cubicBezTo>
                    <a:cubicBezTo>
                      <a:pt x="88" y="12"/>
                      <a:pt x="88" y="12"/>
                      <a:pt x="88" y="12"/>
                    </a:cubicBezTo>
                    <a:cubicBezTo>
                      <a:pt x="88" y="5"/>
                      <a:pt x="83" y="0"/>
                      <a:pt x="76" y="0"/>
                    </a:cubicBezTo>
                    <a:cubicBezTo>
                      <a:pt x="36" y="0"/>
                      <a:pt x="36" y="0"/>
                      <a:pt x="36" y="0"/>
                    </a:cubicBezTo>
                    <a:cubicBezTo>
                      <a:pt x="29" y="0"/>
                      <a:pt x="24" y="5"/>
                      <a:pt x="24" y="12"/>
                    </a:cubicBezTo>
                    <a:cubicBezTo>
                      <a:pt x="24" y="12"/>
                      <a:pt x="24" y="12"/>
                      <a:pt x="24" y="12"/>
                    </a:cubicBezTo>
                    <a:cubicBezTo>
                      <a:pt x="24" y="16"/>
                      <a:pt x="24" y="16"/>
                      <a:pt x="24" y="16"/>
                    </a:cubicBezTo>
                    <a:cubicBezTo>
                      <a:pt x="12" y="16"/>
                      <a:pt x="12" y="16"/>
                      <a:pt x="12" y="16"/>
                    </a:cubicBezTo>
                    <a:cubicBezTo>
                      <a:pt x="6" y="16"/>
                      <a:pt x="0" y="21"/>
                      <a:pt x="0" y="27"/>
                    </a:cubicBezTo>
                    <a:cubicBezTo>
                      <a:pt x="0" y="27"/>
                      <a:pt x="0" y="27"/>
                      <a:pt x="0" y="27"/>
                    </a:cubicBezTo>
                    <a:cubicBezTo>
                      <a:pt x="0" y="32"/>
                      <a:pt x="0" y="32"/>
                      <a:pt x="0" y="32"/>
                    </a:cubicBezTo>
                    <a:cubicBezTo>
                      <a:pt x="0" y="36"/>
                      <a:pt x="0" y="36"/>
                      <a:pt x="0" y="36"/>
                    </a:cubicBezTo>
                    <a:cubicBezTo>
                      <a:pt x="0" y="40"/>
                      <a:pt x="4" y="44"/>
                      <a:pt x="8" y="44"/>
                    </a:cubicBezTo>
                    <a:cubicBezTo>
                      <a:pt x="8" y="44"/>
                      <a:pt x="8" y="44"/>
                      <a:pt x="8" y="44"/>
                    </a:cubicBezTo>
                    <a:cubicBezTo>
                      <a:pt x="8" y="112"/>
                      <a:pt x="8" y="112"/>
                      <a:pt x="8" y="112"/>
                    </a:cubicBezTo>
                    <a:cubicBezTo>
                      <a:pt x="8" y="121"/>
                      <a:pt x="15" y="128"/>
                      <a:pt x="24" y="128"/>
                    </a:cubicBezTo>
                    <a:cubicBezTo>
                      <a:pt x="88" y="128"/>
                      <a:pt x="88" y="128"/>
                      <a:pt x="88" y="128"/>
                    </a:cubicBezTo>
                    <a:cubicBezTo>
                      <a:pt x="97" y="128"/>
                      <a:pt x="104" y="121"/>
                      <a:pt x="104" y="112"/>
                    </a:cubicBezTo>
                    <a:cubicBezTo>
                      <a:pt x="104" y="44"/>
                      <a:pt x="104" y="44"/>
                      <a:pt x="104" y="44"/>
                    </a:cubicBezTo>
                    <a:cubicBezTo>
                      <a:pt x="104" y="44"/>
                      <a:pt x="104" y="44"/>
                      <a:pt x="104" y="44"/>
                    </a:cubicBezTo>
                    <a:cubicBezTo>
                      <a:pt x="108" y="44"/>
                      <a:pt x="112" y="40"/>
                      <a:pt x="112" y="36"/>
                    </a:cubicBezTo>
                    <a:cubicBezTo>
                      <a:pt x="112" y="32"/>
                      <a:pt x="112" y="32"/>
                      <a:pt x="112" y="32"/>
                    </a:cubicBezTo>
                    <a:cubicBezTo>
                      <a:pt x="112" y="27"/>
                      <a:pt x="112" y="27"/>
                      <a:pt x="112" y="27"/>
                    </a:cubicBezTo>
                    <a:close/>
                    <a:moveTo>
                      <a:pt x="32" y="12"/>
                    </a:moveTo>
                    <a:cubicBezTo>
                      <a:pt x="32" y="10"/>
                      <a:pt x="34" y="8"/>
                      <a:pt x="36" y="8"/>
                    </a:cubicBezTo>
                    <a:cubicBezTo>
                      <a:pt x="76" y="8"/>
                      <a:pt x="76" y="8"/>
                      <a:pt x="76" y="8"/>
                    </a:cubicBezTo>
                    <a:cubicBezTo>
                      <a:pt x="78" y="8"/>
                      <a:pt x="80" y="10"/>
                      <a:pt x="80" y="12"/>
                    </a:cubicBezTo>
                    <a:cubicBezTo>
                      <a:pt x="80" y="16"/>
                      <a:pt x="80" y="16"/>
                      <a:pt x="80" y="16"/>
                    </a:cubicBezTo>
                    <a:cubicBezTo>
                      <a:pt x="32" y="16"/>
                      <a:pt x="32" y="16"/>
                      <a:pt x="32" y="16"/>
                    </a:cubicBezTo>
                    <a:lnTo>
                      <a:pt x="32" y="12"/>
                    </a:lnTo>
                    <a:close/>
                    <a:moveTo>
                      <a:pt x="96" y="112"/>
                    </a:moveTo>
                    <a:cubicBezTo>
                      <a:pt x="96" y="116"/>
                      <a:pt x="92" y="120"/>
                      <a:pt x="88" y="120"/>
                    </a:cubicBezTo>
                    <a:cubicBezTo>
                      <a:pt x="24" y="120"/>
                      <a:pt x="24" y="120"/>
                      <a:pt x="24" y="120"/>
                    </a:cubicBezTo>
                    <a:cubicBezTo>
                      <a:pt x="20" y="120"/>
                      <a:pt x="16" y="116"/>
                      <a:pt x="16" y="112"/>
                    </a:cubicBezTo>
                    <a:cubicBezTo>
                      <a:pt x="16" y="44"/>
                      <a:pt x="16" y="44"/>
                      <a:pt x="16" y="44"/>
                    </a:cubicBezTo>
                    <a:cubicBezTo>
                      <a:pt x="96" y="44"/>
                      <a:pt x="96" y="44"/>
                      <a:pt x="96" y="44"/>
                    </a:cubicBezTo>
                    <a:lnTo>
                      <a:pt x="96" y="112"/>
                    </a:lnTo>
                    <a:close/>
                    <a:moveTo>
                      <a:pt x="104" y="32"/>
                    </a:moveTo>
                    <a:cubicBezTo>
                      <a:pt x="104" y="36"/>
                      <a:pt x="104" y="36"/>
                      <a:pt x="104" y="36"/>
                    </a:cubicBezTo>
                    <a:cubicBezTo>
                      <a:pt x="8" y="36"/>
                      <a:pt x="8" y="36"/>
                      <a:pt x="8" y="36"/>
                    </a:cubicBezTo>
                    <a:cubicBezTo>
                      <a:pt x="8" y="32"/>
                      <a:pt x="8" y="32"/>
                      <a:pt x="8" y="32"/>
                    </a:cubicBezTo>
                    <a:cubicBezTo>
                      <a:pt x="8" y="28"/>
                      <a:pt x="8" y="28"/>
                      <a:pt x="8" y="28"/>
                    </a:cubicBezTo>
                    <a:cubicBezTo>
                      <a:pt x="8" y="26"/>
                      <a:pt x="10" y="24"/>
                      <a:pt x="12" y="24"/>
                    </a:cubicBezTo>
                    <a:cubicBezTo>
                      <a:pt x="100" y="24"/>
                      <a:pt x="100" y="24"/>
                      <a:pt x="100" y="24"/>
                    </a:cubicBezTo>
                    <a:cubicBezTo>
                      <a:pt x="102" y="24"/>
                      <a:pt x="104" y="26"/>
                      <a:pt x="104" y="28"/>
                    </a:cubicBezTo>
                    <a:lnTo>
                      <a:pt x="104"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8" name="Freeform 54"/>
              <p:cNvSpPr>
                <a:spLocks noEditPoints="1"/>
              </p:cNvSpPr>
              <p:nvPr/>
            </p:nvSpPr>
            <p:spPr bwMode="auto">
              <a:xfrm>
                <a:off x="3416829" y="3082397"/>
                <a:ext cx="60325" cy="225425"/>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9" name="Freeform 55"/>
              <p:cNvSpPr>
                <a:spLocks noEditPoints="1"/>
              </p:cNvSpPr>
              <p:nvPr/>
            </p:nvSpPr>
            <p:spPr bwMode="auto">
              <a:xfrm>
                <a:off x="3507316" y="3082397"/>
                <a:ext cx="58737" cy="225425"/>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0" name="Freeform 56"/>
              <p:cNvSpPr>
                <a:spLocks noEditPoints="1"/>
              </p:cNvSpPr>
              <p:nvPr/>
            </p:nvSpPr>
            <p:spPr bwMode="auto">
              <a:xfrm>
                <a:off x="3596216" y="3082397"/>
                <a:ext cx="60325" cy="225425"/>
              </a:xfrm>
              <a:custGeom>
                <a:avLst/>
                <a:gdLst>
                  <a:gd name="T0" fmla="*/ 4 w 16"/>
                  <a:gd name="T1" fmla="*/ 60 h 60"/>
                  <a:gd name="T2" fmla="*/ 12 w 16"/>
                  <a:gd name="T3" fmla="*/ 60 h 60"/>
                  <a:gd name="T4" fmla="*/ 16 w 16"/>
                  <a:gd name="T5" fmla="*/ 56 h 60"/>
                  <a:gd name="T6" fmla="*/ 16 w 16"/>
                  <a:gd name="T7" fmla="*/ 4 h 60"/>
                  <a:gd name="T8" fmla="*/ 12 w 16"/>
                  <a:gd name="T9" fmla="*/ 0 h 60"/>
                  <a:gd name="T10" fmla="*/ 4 w 16"/>
                  <a:gd name="T11" fmla="*/ 0 h 60"/>
                  <a:gd name="T12" fmla="*/ 0 w 16"/>
                  <a:gd name="T13" fmla="*/ 4 h 60"/>
                  <a:gd name="T14" fmla="*/ 0 w 16"/>
                  <a:gd name="T15" fmla="*/ 56 h 60"/>
                  <a:gd name="T16" fmla="*/ 4 w 16"/>
                  <a:gd name="T17" fmla="*/ 60 h 60"/>
                  <a:gd name="T18" fmla="*/ 4 w 16"/>
                  <a:gd name="T19" fmla="*/ 4 h 60"/>
                  <a:gd name="T20" fmla="*/ 12 w 16"/>
                  <a:gd name="T21" fmla="*/ 4 h 60"/>
                  <a:gd name="T22" fmla="*/ 12 w 16"/>
                  <a:gd name="T23" fmla="*/ 56 h 60"/>
                  <a:gd name="T24" fmla="*/ 4 w 16"/>
                  <a:gd name="T25" fmla="*/ 56 h 60"/>
                  <a:gd name="T26" fmla="*/ 4 w 16"/>
                  <a:gd name="T27"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60">
                    <a:moveTo>
                      <a:pt x="4" y="60"/>
                    </a:moveTo>
                    <a:cubicBezTo>
                      <a:pt x="12" y="60"/>
                      <a:pt x="12" y="60"/>
                      <a:pt x="12" y="60"/>
                    </a:cubicBezTo>
                    <a:cubicBezTo>
                      <a:pt x="14" y="60"/>
                      <a:pt x="16" y="58"/>
                      <a:pt x="16" y="56"/>
                    </a:cubicBezTo>
                    <a:cubicBezTo>
                      <a:pt x="16" y="4"/>
                      <a:pt x="16" y="4"/>
                      <a:pt x="16" y="4"/>
                    </a:cubicBezTo>
                    <a:cubicBezTo>
                      <a:pt x="16" y="2"/>
                      <a:pt x="14" y="0"/>
                      <a:pt x="12" y="0"/>
                    </a:cubicBezTo>
                    <a:cubicBezTo>
                      <a:pt x="4" y="0"/>
                      <a:pt x="4" y="0"/>
                      <a:pt x="4" y="0"/>
                    </a:cubicBezTo>
                    <a:cubicBezTo>
                      <a:pt x="2" y="0"/>
                      <a:pt x="0" y="2"/>
                      <a:pt x="0" y="4"/>
                    </a:cubicBezTo>
                    <a:cubicBezTo>
                      <a:pt x="0" y="56"/>
                      <a:pt x="0" y="56"/>
                      <a:pt x="0" y="56"/>
                    </a:cubicBezTo>
                    <a:cubicBezTo>
                      <a:pt x="0" y="58"/>
                      <a:pt x="2" y="60"/>
                      <a:pt x="4" y="60"/>
                    </a:cubicBezTo>
                    <a:close/>
                    <a:moveTo>
                      <a:pt x="4" y="4"/>
                    </a:moveTo>
                    <a:cubicBezTo>
                      <a:pt x="12" y="4"/>
                      <a:pt x="12" y="4"/>
                      <a:pt x="12" y="4"/>
                    </a:cubicBezTo>
                    <a:cubicBezTo>
                      <a:pt x="12" y="56"/>
                      <a:pt x="12" y="56"/>
                      <a:pt x="12" y="56"/>
                    </a:cubicBezTo>
                    <a:cubicBezTo>
                      <a:pt x="4" y="56"/>
                      <a:pt x="4" y="56"/>
                      <a:pt x="4" y="56"/>
                    </a:cubicBezTo>
                    <a:lnTo>
                      <a:pt x="4"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grpSp>
        <p:nvGrpSpPr>
          <p:cNvPr id="4" name="组合 3"/>
          <p:cNvGrpSpPr/>
          <p:nvPr/>
        </p:nvGrpSpPr>
        <p:grpSpPr>
          <a:xfrm>
            <a:off x="6710879" y="3297685"/>
            <a:ext cx="717517" cy="717611"/>
            <a:chOff x="5005740" y="2153188"/>
            <a:chExt cx="538208" cy="538208"/>
          </a:xfrm>
        </p:grpSpPr>
        <p:sp>
          <p:nvSpPr>
            <p:cNvPr id="39" name="矩形 38"/>
            <p:cNvSpPr/>
            <p:nvPr/>
          </p:nvSpPr>
          <p:spPr>
            <a:xfrm rot="2700000">
              <a:off x="5005740" y="2153188"/>
              <a:ext cx="538208" cy="538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Group 151"/>
            <p:cNvGrpSpPr/>
            <p:nvPr/>
          </p:nvGrpSpPr>
          <p:grpSpPr>
            <a:xfrm>
              <a:off x="5183515" y="2286514"/>
              <a:ext cx="202776" cy="271558"/>
              <a:chOff x="5280554" y="3849160"/>
              <a:chExt cx="360362" cy="482600"/>
            </a:xfrm>
            <a:solidFill>
              <a:schemeClr val="bg1"/>
            </a:solidFill>
          </p:grpSpPr>
          <p:sp>
            <p:nvSpPr>
              <p:cNvPr id="35" name="Freeform 37"/>
              <p:cNvSpPr>
                <a:spLocks noEditPoints="1"/>
              </p:cNvSpPr>
              <p:nvPr/>
            </p:nvSpPr>
            <p:spPr bwMode="auto">
              <a:xfrm>
                <a:off x="5280554" y="3849160"/>
                <a:ext cx="360362" cy="482600"/>
              </a:xfrm>
              <a:custGeom>
                <a:avLst/>
                <a:gdLst>
                  <a:gd name="T0" fmla="*/ 84 w 96"/>
                  <a:gd name="T1" fmla="*/ 52 h 128"/>
                  <a:gd name="T2" fmla="*/ 84 w 96"/>
                  <a:gd name="T3" fmla="*/ 36 h 128"/>
                  <a:gd name="T4" fmla="*/ 48 w 96"/>
                  <a:gd name="T5" fmla="*/ 0 h 128"/>
                  <a:gd name="T6" fmla="*/ 12 w 96"/>
                  <a:gd name="T7" fmla="*/ 36 h 128"/>
                  <a:gd name="T8" fmla="*/ 12 w 96"/>
                  <a:gd name="T9" fmla="*/ 52 h 128"/>
                  <a:gd name="T10" fmla="*/ 0 w 96"/>
                  <a:gd name="T11" fmla="*/ 64 h 128"/>
                  <a:gd name="T12" fmla="*/ 0 w 96"/>
                  <a:gd name="T13" fmla="*/ 76 h 128"/>
                  <a:gd name="T14" fmla="*/ 0 w 96"/>
                  <a:gd name="T15" fmla="*/ 80 h 128"/>
                  <a:gd name="T16" fmla="*/ 0 w 96"/>
                  <a:gd name="T17" fmla="*/ 88 h 128"/>
                  <a:gd name="T18" fmla="*/ 0 w 96"/>
                  <a:gd name="T19" fmla="*/ 92 h 128"/>
                  <a:gd name="T20" fmla="*/ 36 w 96"/>
                  <a:gd name="T21" fmla="*/ 128 h 128"/>
                  <a:gd name="T22" fmla="*/ 60 w 96"/>
                  <a:gd name="T23" fmla="*/ 128 h 128"/>
                  <a:gd name="T24" fmla="*/ 96 w 96"/>
                  <a:gd name="T25" fmla="*/ 92 h 128"/>
                  <a:gd name="T26" fmla="*/ 96 w 96"/>
                  <a:gd name="T27" fmla="*/ 88 h 128"/>
                  <a:gd name="T28" fmla="*/ 96 w 96"/>
                  <a:gd name="T29" fmla="*/ 80 h 128"/>
                  <a:gd name="T30" fmla="*/ 96 w 96"/>
                  <a:gd name="T31" fmla="*/ 76 h 128"/>
                  <a:gd name="T32" fmla="*/ 96 w 96"/>
                  <a:gd name="T33" fmla="*/ 64 h 128"/>
                  <a:gd name="T34" fmla="*/ 84 w 96"/>
                  <a:gd name="T35" fmla="*/ 52 h 128"/>
                  <a:gd name="T36" fmla="*/ 20 w 96"/>
                  <a:gd name="T37" fmla="*/ 36 h 128"/>
                  <a:gd name="T38" fmla="*/ 48 w 96"/>
                  <a:gd name="T39" fmla="*/ 8 h 128"/>
                  <a:gd name="T40" fmla="*/ 76 w 96"/>
                  <a:gd name="T41" fmla="*/ 36 h 128"/>
                  <a:gd name="T42" fmla="*/ 76 w 96"/>
                  <a:gd name="T43" fmla="*/ 52 h 128"/>
                  <a:gd name="T44" fmla="*/ 68 w 96"/>
                  <a:gd name="T45" fmla="*/ 52 h 128"/>
                  <a:gd name="T46" fmla="*/ 68 w 96"/>
                  <a:gd name="T47" fmla="*/ 36 h 128"/>
                  <a:gd name="T48" fmla="*/ 48 w 96"/>
                  <a:gd name="T49" fmla="*/ 16 h 128"/>
                  <a:gd name="T50" fmla="*/ 28 w 96"/>
                  <a:gd name="T51" fmla="*/ 36 h 128"/>
                  <a:gd name="T52" fmla="*/ 28 w 96"/>
                  <a:gd name="T53" fmla="*/ 52 h 128"/>
                  <a:gd name="T54" fmla="*/ 20 w 96"/>
                  <a:gd name="T55" fmla="*/ 52 h 128"/>
                  <a:gd name="T56" fmla="*/ 20 w 96"/>
                  <a:gd name="T57" fmla="*/ 36 h 128"/>
                  <a:gd name="T58" fmla="*/ 64 w 96"/>
                  <a:gd name="T59" fmla="*/ 36 h 128"/>
                  <a:gd name="T60" fmla="*/ 64 w 96"/>
                  <a:gd name="T61" fmla="*/ 36 h 128"/>
                  <a:gd name="T62" fmla="*/ 64 w 96"/>
                  <a:gd name="T63" fmla="*/ 52 h 128"/>
                  <a:gd name="T64" fmla="*/ 32 w 96"/>
                  <a:gd name="T65" fmla="*/ 52 h 128"/>
                  <a:gd name="T66" fmla="*/ 32 w 96"/>
                  <a:gd name="T67" fmla="*/ 36 h 128"/>
                  <a:gd name="T68" fmla="*/ 32 w 96"/>
                  <a:gd name="T69" fmla="*/ 36 h 128"/>
                  <a:gd name="T70" fmla="*/ 48 w 96"/>
                  <a:gd name="T71" fmla="*/ 20 h 128"/>
                  <a:gd name="T72" fmla="*/ 64 w 96"/>
                  <a:gd name="T73" fmla="*/ 36 h 128"/>
                  <a:gd name="T74" fmla="*/ 88 w 96"/>
                  <a:gd name="T75" fmla="*/ 76 h 128"/>
                  <a:gd name="T76" fmla="*/ 88 w 96"/>
                  <a:gd name="T77" fmla="*/ 80 h 128"/>
                  <a:gd name="T78" fmla="*/ 88 w 96"/>
                  <a:gd name="T79" fmla="*/ 88 h 128"/>
                  <a:gd name="T80" fmla="*/ 88 w 96"/>
                  <a:gd name="T81" fmla="*/ 92 h 128"/>
                  <a:gd name="T82" fmla="*/ 60 w 96"/>
                  <a:gd name="T83" fmla="*/ 120 h 128"/>
                  <a:gd name="T84" fmla="*/ 36 w 96"/>
                  <a:gd name="T85" fmla="*/ 120 h 128"/>
                  <a:gd name="T86" fmla="*/ 8 w 96"/>
                  <a:gd name="T87" fmla="*/ 92 h 128"/>
                  <a:gd name="T88" fmla="*/ 8 w 96"/>
                  <a:gd name="T89" fmla="*/ 88 h 128"/>
                  <a:gd name="T90" fmla="*/ 8 w 96"/>
                  <a:gd name="T91" fmla="*/ 80 h 128"/>
                  <a:gd name="T92" fmla="*/ 8 w 96"/>
                  <a:gd name="T93" fmla="*/ 76 h 128"/>
                  <a:gd name="T94" fmla="*/ 8 w 96"/>
                  <a:gd name="T95" fmla="*/ 64 h 128"/>
                  <a:gd name="T96" fmla="*/ 12 w 96"/>
                  <a:gd name="T97" fmla="*/ 60 h 128"/>
                  <a:gd name="T98" fmla="*/ 20 w 96"/>
                  <a:gd name="T99" fmla="*/ 60 h 128"/>
                  <a:gd name="T100" fmla="*/ 76 w 96"/>
                  <a:gd name="T101" fmla="*/ 60 h 128"/>
                  <a:gd name="T102" fmla="*/ 84 w 96"/>
                  <a:gd name="T103" fmla="*/ 60 h 128"/>
                  <a:gd name="T104" fmla="*/ 88 w 96"/>
                  <a:gd name="T105" fmla="*/ 64 h 128"/>
                  <a:gd name="T106" fmla="*/ 88 w 96"/>
                  <a:gd name="T107" fmla="*/ 7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128">
                    <a:moveTo>
                      <a:pt x="84" y="52"/>
                    </a:moveTo>
                    <a:cubicBezTo>
                      <a:pt x="84" y="36"/>
                      <a:pt x="84" y="36"/>
                      <a:pt x="84" y="36"/>
                    </a:cubicBezTo>
                    <a:cubicBezTo>
                      <a:pt x="84" y="16"/>
                      <a:pt x="68" y="0"/>
                      <a:pt x="48" y="0"/>
                    </a:cubicBezTo>
                    <a:cubicBezTo>
                      <a:pt x="28" y="0"/>
                      <a:pt x="12" y="16"/>
                      <a:pt x="12" y="36"/>
                    </a:cubicBezTo>
                    <a:cubicBezTo>
                      <a:pt x="12" y="52"/>
                      <a:pt x="12" y="52"/>
                      <a:pt x="12" y="52"/>
                    </a:cubicBezTo>
                    <a:cubicBezTo>
                      <a:pt x="5" y="52"/>
                      <a:pt x="0" y="57"/>
                      <a:pt x="0" y="64"/>
                    </a:cubicBezTo>
                    <a:cubicBezTo>
                      <a:pt x="0" y="76"/>
                      <a:pt x="0" y="76"/>
                      <a:pt x="0" y="76"/>
                    </a:cubicBezTo>
                    <a:cubicBezTo>
                      <a:pt x="0" y="80"/>
                      <a:pt x="0" y="80"/>
                      <a:pt x="0" y="80"/>
                    </a:cubicBezTo>
                    <a:cubicBezTo>
                      <a:pt x="0" y="88"/>
                      <a:pt x="0" y="88"/>
                      <a:pt x="0" y="88"/>
                    </a:cubicBezTo>
                    <a:cubicBezTo>
                      <a:pt x="0" y="92"/>
                      <a:pt x="0" y="92"/>
                      <a:pt x="0" y="92"/>
                    </a:cubicBezTo>
                    <a:cubicBezTo>
                      <a:pt x="0" y="112"/>
                      <a:pt x="16" y="128"/>
                      <a:pt x="36" y="128"/>
                    </a:cubicBezTo>
                    <a:cubicBezTo>
                      <a:pt x="60" y="128"/>
                      <a:pt x="60" y="128"/>
                      <a:pt x="60" y="128"/>
                    </a:cubicBezTo>
                    <a:cubicBezTo>
                      <a:pt x="80" y="128"/>
                      <a:pt x="96" y="112"/>
                      <a:pt x="96" y="92"/>
                    </a:cubicBezTo>
                    <a:cubicBezTo>
                      <a:pt x="96" y="88"/>
                      <a:pt x="96" y="88"/>
                      <a:pt x="96" y="88"/>
                    </a:cubicBezTo>
                    <a:cubicBezTo>
                      <a:pt x="96" y="80"/>
                      <a:pt x="96" y="80"/>
                      <a:pt x="96" y="80"/>
                    </a:cubicBezTo>
                    <a:cubicBezTo>
                      <a:pt x="96" y="76"/>
                      <a:pt x="96" y="76"/>
                      <a:pt x="96" y="76"/>
                    </a:cubicBezTo>
                    <a:cubicBezTo>
                      <a:pt x="96" y="64"/>
                      <a:pt x="96" y="64"/>
                      <a:pt x="96" y="64"/>
                    </a:cubicBezTo>
                    <a:cubicBezTo>
                      <a:pt x="96" y="57"/>
                      <a:pt x="91" y="52"/>
                      <a:pt x="84" y="52"/>
                    </a:cubicBezTo>
                    <a:close/>
                    <a:moveTo>
                      <a:pt x="20" y="36"/>
                    </a:moveTo>
                    <a:cubicBezTo>
                      <a:pt x="20" y="21"/>
                      <a:pt x="33" y="8"/>
                      <a:pt x="48" y="8"/>
                    </a:cubicBezTo>
                    <a:cubicBezTo>
                      <a:pt x="63" y="8"/>
                      <a:pt x="76" y="21"/>
                      <a:pt x="76" y="36"/>
                    </a:cubicBezTo>
                    <a:cubicBezTo>
                      <a:pt x="76" y="52"/>
                      <a:pt x="76" y="52"/>
                      <a:pt x="76" y="52"/>
                    </a:cubicBezTo>
                    <a:cubicBezTo>
                      <a:pt x="68" y="52"/>
                      <a:pt x="68" y="52"/>
                      <a:pt x="68" y="52"/>
                    </a:cubicBezTo>
                    <a:cubicBezTo>
                      <a:pt x="68" y="36"/>
                      <a:pt x="68" y="36"/>
                      <a:pt x="68" y="36"/>
                    </a:cubicBezTo>
                    <a:cubicBezTo>
                      <a:pt x="68" y="25"/>
                      <a:pt x="59" y="16"/>
                      <a:pt x="48" y="16"/>
                    </a:cubicBezTo>
                    <a:cubicBezTo>
                      <a:pt x="37" y="16"/>
                      <a:pt x="28" y="25"/>
                      <a:pt x="28" y="36"/>
                    </a:cubicBezTo>
                    <a:cubicBezTo>
                      <a:pt x="28" y="52"/>
                      <a:pt x="28" y="52"/>
                      <a:pt x="28" y="52"/>
                    </a:cubicBezTo>
                    <a:cubicBezTo>
                      <a:pt x="20" y="52"/>
                      <a:pt x="20" y="52"/>
                      <a:pt x="20" y="52"/>
                    </a:cubicBezTo>
                    <a:lnTo>
                      <a:pt x="20" y="36"/>
                    </a:lnTo>
                    <a:close/>
                    <a:moveTo>
                      <a:pt x="64" y="36"/>
                    </a:moveTo>
                    <a:cubicBezTo>
                      <a:pt x="64" y="36"/>
                      <a:pt x="64" y="36"/>
                      <a:pt x="64" y="36"/>
                    </a:cubicBezTo>
                    <a:cubicBezTo>
                      <a:pt x="64" y="52"/>
                      <a:pt x="64" y="52"/>
                      <a:pt x="64" y="52"/>
                    </a:cubicBezTo>
                    <a:cubicBezTo>
                      <a:pt x="32" y="52"/>
                      <a:pt x="32" y="52"/>
                      <a:pt x="32" y="52"/>
                    </a:cubicBezTo>
                    <a:cubicBezTo>
                      <a:pt x="32" y="36"/>
                      <a:pt x="32" y="36"/>
                      <a:pt x="32" y="36"/>
                    </a:cubicBezTo>
                    <a:cubicBezTo>
                      <a:pt x="32" y="36"/>
                      <a:pt x="32" y="36"/>
                      <a:pt x="32" y="36"/>
                    </a:cubicBezTo>
                    <a:cubicBezTo>
                      <a:pt x="32" y="27"/>
                      <a:pt x="39" y="20"/>
                      <a:pt x="48" y="20"/>
                    </a:cubicBezTo>
                    <a:cubicBezTo>
                      <a:pt x="57" y="20"/>
                      <a:pt x="64" y="27"/>
                      <a:pt x="64" y="36"/>
                    </a:cubicBezTo>
                    <a:close/>
                    <a:moveTo>
                      <a:pt x="88" y="76"/>
                    </a:moveTo>
                    <a:cubicBezTo>
                      <a:pt x="88" y="80"/>
                      <a:pt x="88" y="80"/>
                      <a:pt x="88" y="80"/>
                    </a:cubicBezTo>
                    <a:cubicBezTo>
                      <a:pt x="88" y="88"/>
                      <a:pt x="88" y="88"/>
                      <a:pt x="88" y="88"/>
                    </a:cubicBezTo>
                    <a:cubicBezTo>
                      <a:pt x="88" y="92"/>
                      <a:pt x="88" y="92"/>
                      <a:pt x="88" y="92"/>
                    </a:cubicBezTo>
                    <a:cubicBezTo>
                      <a:pt x="88" y="107"/>
                      <a:pt x="75" y="120"/>
                      <a:pt x="60" y="120"/>
                    </a:cubicBezTo>
                    <a:cubicBezTo>
                      <a:pt x="36" y="120"/>
                      <a:pt x="36" y="120"/>
                      <a:pt x="36" y="120"/>
                    </a:cubicBezTo>
                    <a:cubicBezTo>
                      <a:pt x="21" y="120"/>
                      <a:pt x="8" y="107"/>
                      <a:pt x="8" y="92"/>
                    </a:cubicBezTo>
                    <a:cubicBezTo>
                      <a:pt x="8" y="88"/>
                      <a:pt x="8" y="88"/>
                      <a:pt x="8" y="88"/>
                    </a:cubicBezTo>
                    <a:cubicBezTo>
                      <a:pt x="8" y="80"/>
                      <a:pt x="8" y="80"/>
                      <a:pt x="8" y="80"/>
                    </a:cubicBezTo>
                    <a:cubicBezTo>
                      <a:pt x="8" y="76"/>
                      <a:pt x="8" y="76"/>
                      <a:pt x="8" y="76"/>
                    </a:cubicBezTo>
                    <a:cubicBezTo>
                      <a:pt x="8" y="64"/>
                      <a:pt x="8" y="64"/>
                      <a:pt x="8" y="64"/>
                    </a:cubicBezTo>
                    <a:cubicBezTo>
                      <a:pt x="8" y="62"/>
                      <a:pt x="10" y="60"/>
                      <a:pt x="12" y="60"/>
                    </a:cubicBezTo>
                    <a:cubicBezTo>
                      <a:pt x="15" y="60"/>
                      <a:pt x="17" y="60"/>
                      <a:pt x="20" y="60"/>
                    </a:cubicBezTo>
                    <a:cubicBezTo>
                      <a:pt x="76" y="60"/>
                      <a:pt x="76" y="60"/>
                      <a:pt x="76" y="60"/>
                    </a:cubicBezTo>
                    <a:cubicBezTo>
                      <a:pt x="79" y="60"/>
                      <a:pt x="81" y="60"/>
                      <a:pt x="84" y="60"/>
                    </a:cubicBezTo>
                    <a:cubicBezTo>
                      <a:pt x="86" y="60"/>
                      <a:pt x="88" y="62"/>
                      <a:pt x="88" y="64"/>
                    </a:cubicBezTo>
                    <a:lnTo>
                      <a:pt x="88"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6" name="Freeform 38"/>
              <p:cNvSpPr/>
              <p:nvPr/>
            </p:nvSpPr>
            <p:spPr bwMode="auto">
              <a:xfrm>
                <a:off x="5431366" y="4136497"/>
                <a:ext cx="60325" cy="88900"/>
              </a:xfrm>
              <a:custGeom>
                <a:avLst/>
                <a:gdLst>
                  <a:gd name="T0" fmla="*/ 8 w 16"/>
                  <a:gd name="T1" fmla="*/ 0 h 24"/>
                  <a:gd name="T2" fmla="*/ 0 w 16"/>
                  <a:gd name="T3" fmla="*/ 8 h 24"/>
                  <a:gd name="T4" fmla="*/ 3 w 16"/>
                  <a:gd name="T5" fmla="*/ 19 h 24"/>
                  <a:gd name="T6" fmla="*/ 8 w 16"/>
                  <a:gd name="T7" fmla="*/ 24 h 24"/>
                  <a:gd name="T8" fmla="*/ 13 w 16"/>
                  <a:gd name="T9" fmla="*/ 19 h 24"/>
                  <a:gd name="T10" fmla="*/ 16 w 16"/>
                  <a:gd name="T11" fmla="*/ 8 h 24"/>
                  <a:gd name="T12" fmla="*/ 8 w 16"/>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6" h="24">
                    <a:moveTo>
                      <a:pt x="8" y="0"/>
                    </a:moveTo>
                    <a:cubicBezTo>
                      <a:pt x="4" y="0"/>
                      <a:pt x="0" y="4"/>
                      <a:pt x="0" y="8"/>
                    </a:cubicBezTo>
                    <a:cubicBezTo>
                      <a:pt x="0" y="10"/>
                      <a:pt x="1" y="15"/>
                      <a:pt x="3" y="19"/>
                    </a:cubicBezTo>
                    <a:cubicBezTo>
                      <a:pt x="4" y="22"/>
                      <a:pt x="5" y="24"/>
                      <a:pt x="8" y="24"/>
                    </a:cubicBezTo>
                    <a:cubicBezTo>
                      <a:pt x="11" y="24"/>
                      <a:pt x="12" y="22"/>
                      <a:pt x="13" y="19"/>
                    </a:cubicBezTo>
                    <a:cubicBezTo>
                      <a:pt x="15" y="15"/>
                      <a:pt x="16" y="10"/>
                      <a:pt x="16" y="8"/>
                    </a:cubicBezTo>
                    <a:cubicBezTo>
                      <a:pt x="16" y="4"/>
                      <a:pt x="12"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grpSp>
      <p:grpSp>
        <p:nvGrpSpPr>
          <p:cNvPr id="3" name="组合 2"/>
          <p:cNvGrpSpPr/>
          <p:nvPr/>
        </p:nvGrpSpPr>
        <p:grpSpPr>
          <a:xfrm>
            <a:off x="4784527" y="3833257"/>
            <a:ext cx="717517" cy="717611"/>
            <a:chOff x="3588266" y="2554867"/>
            <a:chExt cx="538208" cy="538208"/>
          </a:xfrm>
        </p:grpSpPr>
        <p:sp>
          <p:nvSpPr>
            <p:cNvPr id="38" name="矩形 37"/>
            <p:cNvSpPr/>
            <p:nvPr/>
          </p:nvSpPr>
          <p:spPr>
            <a:xfrm rot="2700000">
              <a:off x="3588266" y="2554867"/>
              <a:ext cx="538208" cy="5382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Freeform 34"/>
            <p:cNvSpPr>
              <a:spLocks noEditPoints="1"/>
            </p:cNvSpPr>
            <p:nvPr/>
          </p:nvSpPr>
          <p:spPr bwMode="auto">
            <a:xfrm>
              <a:off x="3727888" y="2698213"/>
              <a:ext cx="258964" cy="251516"/>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a:noFill/>
            </a:ln>
          </p:spPr>
          <p:txBody>
            <a:bodyPr vert="horz" wrap="square" lIns="68580" tIns="34290" rIns="68580" bIns="34290" numCol="1" anchor="t" anchorCtr="0" compatLnSpc="1"/>
            <a:lstStyle/>
            <a:p>
              <a:endParaRPr lang="id-ID"/>
            </a:p>
          </p:txBody>
        </p:sp>
      </p:grpSp>
      <p:sp>
        <p:nvSpPr>
          <p:cNvPr id="7" name="标题 6"/>
          <p:cNvSpPr>
            <a:spLocks noGrp="1"/>
          </p:cNvSpPr>
          <p:nvPr>
            <p:ph type="title"/>
          </p:nvPr>
        </p:nvSpPr>
        <p:spPr/>
        <p:txBody>
          <a:bodyPr>
            <a:normAutofit/>
          </a:bodyPr>
          <a:lstStyle/>
          <a:p>
            <a:r>
              <a:rPr lang="zh-CN" altLang="en-US" dirty="0">
                <a:cs typeface="+mn-ea"/>
              </a:rPr>
              <a:t>Title bar Text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down)">
                                      <p:cBhvr>
                                        <p:cTn id="23" dur="500"/>
                                        <p:tgtEl>
                                          <p:spTgt spid="42"/>
                                        </p:tgtEl>
                                      </p:cBhvr>
                                    </p:animEffect>
                                  </p:childTnLst>
                                </p:cTn>
                              </p:par>
                            </p:childTnLst>
                          </p:cTn>
                        </p:par>
                        <p:par>
                          <p:cTn id="24" fill="hold">
                            <p:stCondLst>
                              <p:cond delay="2500"/>
                            </p:stCondLst>
                            <p:childTnLst>
                              <p:par>
                                <p:cTn id="25" presetID="12" presetClass="entr" presetSubtype="8"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p:tgtEl>
                                          <p:spTgt spid="45"/>
                                        </p:tgtEl>
                                        <p:attrNameLst>
                                          <p:attrName>ppt_x</p:attrName>
                                        </p:attrNameLst>
                                      </p:cBhvr>
                                      <p:tavLst>
                                        <p:tav tm="0">
                                          <p:val>
                                            <p:strVal val="#ppt_x-#ppt_w*1.125000"/>
                                          </p:val>
                                        </p:tav>
                                        <p:tav tm="100000">
                                          <p:val>
                                            <p:strVal val="#ppt_x"/>
                                          </p:val>
                                        </p:tav>
                                      </p:tavLst>
                                    </p:anim>
                                    <p:animEffect transition="in" filter="wipe(right)">
                                      <p:cBhvr>
                                        <p:cTn id="28" dur="500"/>
                                        <p:tgtEl>
                                          <p:spTgt spid="45"/>
                                        </p:tgtEl>
                                      </p:cBhvr>
                                    </p:animEffect>
                                  </p:childTnLst>
                                </p:cTn>
                              </p:par>
                            </p:childTnLst>
                          </p:cTn>
                        </p:par>
                        <p:par>
                          <p:cTn id="29" fill="hold">
                            <p:stCondLst>
                              <p:cond delay="3000"/>
                            </p:stCondLst>
                            <p:childTnLst>
                              <p:par>
                                <p:cTn id="30" presetID="45"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ppt_w</p:attrName>
                                        </p:attrNameLst>
                                      </p:cBhvr>
                                      <p:tavLst>
                                        <p:tav tm="0" fmla="#ppt_w*sin(2.5*pi*$)">
                                          <p:val>
                                            <p:fltVal val="0"/>
                                          </p:val>
                                        </p:tav>
                                        <p:tav tm="100000">
                                          <p:val>
                                            <p:fltVal val="1"/>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ppt_w</p:attrName>
                                        </p:attrNameLst>
                                      </p:cBhvr>
                                      <p:tavLst>
                                        <p:tav tm="0" fmla="#ppt_w*sin(2.5*pi*$)">
                                          <p:val>
                                            <p:fltVal val="0"/>
                                          </p:val>
                                        </p:tav>
                                        <p:tav tm="100000">
                                          <p:val>
                                            <p:fltVal val="1"/>
                                          </p:val>
                                        </p:tav>
                                      </p:tavLst>
                                    </p:anim>
                                    <p:anim calcmode="lin" valueType="num">
                                      <p:cBhvr>
                                        <p:cTn id="39" dur="1000" fill="hold"/>
                                        <p:tgtEl>
                                          <p:spTgt spid="3"/>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ppt_w</p:attrName>
                                        </p:attrNameLst>
                                      </p:cBhvr>
                                      <p:tavLst>
                                        <p:tav tm="0" fmla="#ppt_w*sin(2.5*pi*$)">
                                          <p:val>
                                            <p:fltVal val="0"/>
                                          </p:val>
                                        </p:tav>
                                        <p:tav tm="100000">
                                          <p:val>
                                            <p:fltVal val="1"/>
                                          </p:val>
                                        </p:tav>
                                      </p:tavLst>
                                    </p:anim>
                                    <p:anim calcmode="lin" valueType="num">
                                      <p:cBhvr>
                                        <p:cTn id="44" dur="1000" fill="hold"/>
                                        <p:tgtEl>
                                          <p:spTgt spid="4"/>
                                        </p:tgtEl>
                                        <p:attrNameLst>
                                          <p:attrName>ppt_h</p:attrName>
                                        </p:attrNameLst>
                                      </p:cBhvr>
                                      <p:tavLst>
                                        <p:tav tm="0">
                                          <p:val>
                                            <p:strVal val="#ppt_h"/>
                                          </p:val>
                                        </p:tav>
                                        <p:tav tm="100000">
                                          <p:val>
                                            <p:strVal val="#ppt_h"/>
                                          </p:val>
                                        </p:tav>
                                      </p:tavLst>
                                    </p:anim>
                                  </p:childTnLst>
                                </p:cTn>
                              </p:par>
                              <p:par>
                                <p:cTn id="45" presetID="45"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ppt_w</p:attrName>
                                        </p:attrNameLst>
                                      </p:cBhvr>
                                      <p:tavLst>
                                        <p:tav tm="0" fmla="#ppt_w*sin(2.5*pi*$)">
                                          <p:val>
                                            <p:fltVal val="0"/>
                                          </p:val>
                                        </p:tav>
                                        <p:tav tm="100000">
                                          <p:val>
                                            <p:fltVal val="1"/>
                                          </p:val>
                                        </p:tav>
                                      </p:tavLst>
                                    </p:anim>
                                    <p:anim calcmode="lin" valueType="num">
                                      <p:cBhvr>
                                        <p:cTn id="49" dur="1000" fill="hold"/>
                                        <p:tgtEl>
                                          <p:spTgt spid="6"/>
                                        </p:tgtEl>
                                        <p:attrNameLst>
                                          <p:attrName>ppt_h</p:attrName>
                                        </p:attrNameLst>
                                      </p:cBhvr>
                                      <p:tavLst>
                                        <p:tav tm="0">
                                          <p:val>
                                            <p:strVal val="#ppt_h"/>
                                          </p:val>
                                        </p:tav>
                                        <p:tav tm="100000">
                                          <p:val>
                                            <p:strVal val="#ppt_h"/>
                                          </p:val>
                                        </p:tav>
                                      </p:tavLst>
                                    </p:anim>
                                  </p:childTnLst>
                                </p:cTn>
                              </p:par>
                            </p:childTnLst>
                          </p:cTn>
                        </p:par>
                        <p:par>
                          <p:cTn id="50" fill="hold">
                            <p:stCondLst>
                              <p:cond delay="4000"/>
                            </p:stCondLst>
                            <p:childTnLst>
                              <p:par>
                                <p:cTn id="51" presetID="2" presetClass="entr" presetSubtype="2"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1+#ppt_w/2"/>
                                          </p:val>
                                        </p:tav>
                                        <p:tav tm="100000">
                                          <p:val>
                                            <p:strVal val="#ppt_x"/>
                                          </p:val>
                                        </p:tav>
                                      </p:tavLst>
                                    </p:anim>
                                    <p:anim calcmode="lin" valueType="num">
                                      <p:cBhvr additive="base">
                                        <p:cTn id="54" dur="500" fill="hold"/>
                                        <p:tgtEl>
                                          <p:spTgt spid="8"/>
                                        </p:tgtEl>
                                        <p:attrNameLst>
                                          <p:attrName>ppt_y</p:attrName>
                                        </p:attrNameLst>
                                      </p:cBhvr>
                                      <p:tavLst>
                                        <p:tav tm="0">
                                          <p:val>
                                            <p:strVal val="#ppt_y"/>
                                          </p:val>
                                        </p:tav>
                                        <p:tav tm="100000">
                                          <p:val>
                                            <p:strVal val="#ppt_y"/>
                                          </p:val>
                                        </p:tav>
                                      </p:tavLst>
                                    </p:anim>
                                  </p:childTnLst>
                                </p:cTn>
                              </p:par>
                            </p:childTnLst>
                          </p:cTn>
                        </p:par>
                        <p:par>
                          <p:cTn id="55" fill="hold">
                            <p:stCondLst>
                              <p:cond delay="4500"/>
                            </p:stCondLst>
                            <p:childTnLst>
                              <p:par>
                                <p:cTn id="56" presetID="2" presetClass="entr" presetSubtype="2" fill="hold" nodeType="after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1+#ppt_w/2"/>
                                          </p:val>
                                        </p:tav>
                                        <p:tav tm="100000">
                                          <p:val>
                                            <p:strVal val="#ppt_x"/>
                                          </p:val>
                                        </p:tav>
                                      </p:tavLst>
                                    </p:anim>
                                    <p:anim calcmode="lin" valueType="num">
                                      <p:cBhvr additive="base">
                                        <p:cTn id="59" dur="500" fill="hold"/>
                                        <p:tgtEl>
                                          <p:spTgt spid="9"/>
                                        </p:tgtEl>
                                        <p:attrNameLst>
                                          <p:attrName>ppt_y</p:attrName>
                                        </p:attrNameLst>
                                      </p:cBhvr>
                                      <p:tavLst>
                                        <p:tav tm="0">
                                          <p:val>
                                            <p:strVal val="#ppt_y"/>
                                          </p:val>
                                        </p:tav>
                                        <p:tav tm="100000">
                                          <p:val>
                                            <p:strVal val="#ppt_y"/>
                                          </p:val>
                                        </p:tav>
                                      </p:tavLst>
                                    </p:anim>
                                  </p:childTnLst>
                                </p:cTn>
                              </p:par>
                            </p:childTnLst>
                          </p:cTn>
                        </p:par>
                        <p:par>
                          <p:cTn id="60" fill="hold">
                            <p:stCondLst>
                              <p:cond delay="5000"/>
                            </p:stCondLst>
                            <p:childTnLst>
                              <p:par>
                                <p:cTn id="61" presetID="2" presetClass="entr" presetSubtype="2"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1+#ppt_w/2"/>
                                          </p:val>
                                        </p:tav>
                                        <p:tav tm="100000">
                                          <p:val>
                                            <p:strVal val="#ppt_x"/>
                                          </p:val>
                                        </p:tav>
                                      </p:tavLst>
                                    </p:anim>
                                    <p:anim calcmode="lin" valueType="num">
                                      <p:cBhvr additive="base">
                                        <p:cTn id="64" dur="500" fill="hold"/>
                                        <p:tgtEl>
                                          <p:spTgt spid="10"/>
                                        </p:tgtEl>
                                        <p:attrNameLst>
                                          <p:attrName>ppt_y</p:attrName>
                                        </p:attrNameLst>
                                      </p:cBhvr>
                                      <p:tavLst>
                                        <p:tav tm="0">
                                          <p:val>
                                            <p:strVal val="#ppt_y"/>
                                          </p:val>
                                        </p:tav>
                                        <p:tav tm="100000">
                                          <p:val>
                                            <p:strVal val="#ppt_y"/>
                                          </p:val>
                                        </p:tav>
                                      </p:tavLst>
                                    </p:anim>
                                  </p:childTnLst>
                                </p:cTn>
                              </p:par>
                            </p:childTnLst>
                          </p:cTn>
                        </p:par>
                        <p:par>
                          <p:cTn id="65" fill="hold">
                            <p:stCondLst>
                              <p:cond delay="5500"/>
                            </p:stCondLst>
                            <p:childTnLst>
                              <p:par>
                                <p:cTn id="66" presetID="2" presetClass="entr" presetSubtype="2" fill="hold" nodeType="after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additive="base">
                                        <p:cTn id="68" dur="500" fill="hold"/>
                                        <p:tgtEl>
                                          <p:spTgt spid="11"/>
                                        </p:tgtEl>
                                        <p:attrNameLst>
                                          <p:attrName>ppt_x</p:attrName>
                                        </p:attrNameLst>
                                      </p:cBhvr>
                                      <p:tavLst>
                                        <p:tav tm="0">
                                          <p:val>
                                            <p:strVal val="1+#ppt_w/2"/>
                                          </p:val>
                                        </p:tav>
                                        <p:tav tm="100000">
                                          <p:val>
                                            <p:strVal val="#ppt_x"/>
                                          </p:val>
                                        </p:tav>
                                      </p:tavLst>
                                    </p:anim>
                                    <p:anim calcmode="lin" valueType="num">
                                      <p:cBhvr additive="base">
                                        <p:cTn id="69"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 grpId="0" animBg="1"/>
      <p:bldP spid="32" grpId="0" animBg="1"/>
      <p:bldP spid="33"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767408" y="3540527"/>
            <a:ext cx="10725492" cy="647549"/>
            <a:chOff x="842322" y="3341038"/>
            <a:chExt cx="10725492" cy="647699"/>
          </a:xfrm>
        </p:grpSpPr>
        <p:pic>
          <p:nvPicPr>
            <p:cNvPr id="39" name="Pentagon 1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22" y="3383899"/>
              <a:ext cx="6022871" cy="592138"/>
            </a:xfrm>
            <a:prstGeom prst="rect">
              <a:avLst/>
            </a:prstGeom>
            <a:noFill/>
            <a:extLst>
              <a:ext uri="{909E8E84-426E-40DD-AFC4-6F175D3DCCD1}">
                <a14:hiddenFill xmlns:a14="http://schemas.microsoft.com/office/drawing/2010/main">
                  <a:solidFill>
                    <a:srgbClr val="FFFFFF"/>
                  </a:solidFill>
                </a14:hiddenFill>
              </a:ext>
            </a:extLst>
          </p:spPr>
        </p:pic>
        <p:pic>
          <p:nvPicPr>
            <p:cNvPr id="40" name="Pentagon 1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2340" y="3396599"/>
              <a:ext cx="5445474" cy="592138"/>
            </a:xfrm>
            <a:prstGeom prst="rect">
              <a:avLst/>
            </a:prstGeom>
            <a:noFill/>
            <a:extLst>
              <a:ext uri="{909E8E84-426E-40DD-AFC4-6F175D3DCCD1}">
                <a14:hiddenFill xmlns:a14="http://schemas.microsoft.com/office/drawing/2010/main">
                  <a:solidFill>
                    <a:srgbClr val="FFFFFF"/>
                  </a:solidFill>
                </a14:hiddenFill>
              </a:ext>
            </a:extLst>
          </p:spPr>
        </p:pic>
        <p:sp>
          <p:nvSpPr>
            <p:cNvPr id="41" name="Pentagon 12"/>
            <p:cNvSpPr>
              <a:spLocks noChangeArrowheads="1"/>
            </p:cNvSpPr>
            <p:nvPr/>
          </p:nvSpPr>
          <p:spPr bwMode="auto">
            <a:xfrm>
              <a:off x="914331" y="3341038"/>
              <a:ext cx="10526500" cy="466725"/>
            </a:xfrm>
            <a:prstGeom prst="homePlate">
              <a:avLst>
                <a:gd name="adj" fmla="val 51672"/>
              </a:avLst>
            </a:prstGeom>
            <a:solidFill>
              <a:schemeClr val="accent1"/>
            </a:solidFill>
            <a:ln>
              <a:noFill/>
            </a:ln>
          </p:spPr>
          <p:txBody>
            <a:bodyPr anchor="ctr"/>
            <a:lstStyle>
              <a:lvl1pPr indent="-342900">
                <a:defRPr>
                  <a:solidFill>
                    <a:schemeClr val="tx1"/>
                  </a:solidFill>
                  <a:latin typeface="Arial" panose="020B0604020202020204" pitchFamily="34" charset="0"/>
                  <a:ea typeface="宋体" panose="02010600030101010101" pitchFamily="2" charset="-122"/>
                </a:defRPr>
              </a:lvl1pPr>
              <a:lvl2pPr marL="37931725" indent="-37474525">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marL="4572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9144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1371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18288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Calibri" panose="020F0502020204030204" charset="0"/>
                <a:buAutoNum type="arabicPeriod"/>
              </a:pPr>
              <a:endParaRPr lang="zh-CN" altLang="zh-CN" sz="2800" noProof="1">
                <a:solidFill>
                  <a:srgbClr val="FFFFFF"/>
                </a:solidFill>
                <a:latin typeface="Calibri" panose="020F0502020204030204" charset="0"/>
                <a:ea typeface="MS PGothic" panose="020B0600070205080204" pitchFamily="34" charset="-128"/>
              </a:endParaRPr>
            </a:p>
          </p:txBody>
        </p:sp>
        <p:sp>
          <p:nvSpPr>
            <p:cNvPr id="42" name="Text Box 20"/>
            <p:cNvSpPr txBox="1">
              <a:spLocks noChangeArrowheads="1"/>
            </p:cNvSpPr>
            <p:nvPr/>
          </p:nvSpPr>
          <p:spPr bwMode="auto">
            <a:xfrm>
              <a:off x="1562402" y="3373503"/>
              <a:ext cx="787395" cy="40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2012</a:t>
              </a:r>
            </a:p>
          </p:txBody>
        </p:sp>
        <p:sp>
          <p:nvSpPr>
            <p:cNvPr id="43" name="Text Box 21"/>
            <p:cNvSpPr txBox="1">
              <a:spLocks noChangeArrowheads="1"/>
            </p:cNvSpPr>
            <p:nvPr/>
          </p:nvSpPr>
          <p:spPr bwMode="auto">
            <a:xfrm>
              <a:off x="2686205" y="3373503"/>
              <a:ext cx="787395" cy="40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2013</a:t>
              </a:r>
            </a:p>
          </p:txBody>
        </p:sp>
        <p:sp>
          <p:nvSpPr>
            <p:cNvPr id="44" name="Text Box 22"/>
            <p:cNvSpPr txBox="1">
              <a:spLocks noChangeArrowheads="1"/>
            </p:cNvSpPr>
            <p:nvPr/>
          </p:nvSpPr>
          <p:spPr bwMode="auto">
            <a:xfrm>
              <a:off x="3810009" y="3373503"/>
              <a:ext cx="787395" cy="40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2014</a:t>
              </a:r>
            </a:p>
          </p:txBody>
        </p:sp>
        <p:sp>
          <p:nvSpPr>
            <p:cNvPr id="45" name="Text Box 23"/>
            <p:cNvSpPr txBox="1">
              <a:spLocks noChangeArrowheads="1"/>
            </p:cNvSpPr>
            <p:nvPr/>
          </p:nvSpPr>
          <p:spPr bwMode="auto">
            <a:xfrm>
              <a:off x="4935929" y="3373503"/>
              <a:ext cx="787395" cy="40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2015</a:t>
              </a:r>
            </a:p>
          </p:txBody>
        </p:sp>
        <p:sp>
          <p:nvSpPr>
            <p:cNvPr id="46" name="Text Box 24"/>
            <p:cNvSpPr txBox="1">
              <a:spLocks noChangeArrowheads="1"/>
            </p:cNvSpPr>
            <p:nvPr/>
          </p:nvSpPr>
          <p:spPr bwMode="auto">
            <a:xfrm>
              <a:off x="6059732" y="3373503"/>
              <a:ext cx="787395" cy="40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2016</a:t>
              </a:r>
            </a:p>
          </p:txBody>
        </p:sp>
        <p:sp>
          <p:nvSpPr>
            <p:cNvPr id="48" name="Text Box 25"/>
            <p:cNvSpPr txBox="1">
              <a:spLocks noChangeArrowheads="1"/>
            </p:cNvSpPr>
            <p:nvPr/>
          </p:nvSpPr>
          <p:spPr bwMode="auto">
            <a:xfrm>
              <a:off x="7185652" y="3373503"/>
              <a:ext cx="787395" cy="40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2017</a:t>
              </a:r>
            </a:p>
          </p:txBody>
        </p:sp>
        <p:sp>
          <p:nvSpPr>
            <p:cNvPr id="49" name="Text Box 26"/>
            <p:cNvSpPr txBox="1">
              <a:spLocks noChangeArrowheads="1"/>
            </p:cNvSpPr>
            <p:nvPr/>
          </p:nvSpPr>
          <p:spPr bwMode="auto">
            <a:xfrm>
              <a:off x="8309457" y="3373503"/>
              <a:ext cx="787395" cy="40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2018</a:t>
              </a:r>
            </a:p>
          </p:txBody>
        </p:sp>
        <p:sp>
          <p:nvSpPr>
            <p:cNvPr id="85" name="Text Box 27"/>
            <p:cNvSpPr txBox="1">
              <a:spLocks noChangeArrowheads="1"/>
            </p:cNvSpPr>
            <p:nvPr/>
          </p:nvSpPr>
          <p:spPr bwMode="auto">
            <a:xfrm>
              <a:off x="9435377" y="3373503"/>
              <a:ext cx="787395" cy="40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2000" dirty="0">
                  <a:solidFill>
                    <a:schemeClr val="bg1"/>
                  </a:solidFill>
                  <a:latin typeface="微软雅黑" panose="020B0503020204020204" pitchFamily="34" charset="-122"/>
                  <a:ea typeface="微软雅黑" panose="020B0503020204020204" pitchFamily="34" charset="-122"/>
                </a:rPr>
                <a:t>2019</a:t>
              </a:r>
            </a:p>
          </p:txBody>
        </p:sp>
      </p:grpSp>
      <p:grpSp>
        <p:nvGrpSpPr>
          <p:cNvPr id="86" name="组合 85"/>
          <p:cNvGrpSpPr/>
          <p:nvPr/>
        </p:nvGrpSpPr>
        <p:grpSpPr>
          <a:xfrm>
            <a:off x="663521" y="1818548"/>
            <a:ext cx="2188420" cy="840105"/>
            <a:chOff x="738434" y="1556792"/>
            <a:chExt cx="2188420" cy="840299"/>
          </a:xfrm>
        </p:grpSpPr>
        <p:sp>
          <p:nvSpPr>
            <p:cNvPr id="87" name="Text Box 28"/>
            <p:cNvSpPr txBox="1">
              <a:spLocks noChangeArrowheads="1"/>
            </p:cNvSpPr>
            <p:nvPr/>
          </p:nvSpPr>
          <p:spPr bwMode="auto">
            <a:xfrm>
              <a:off x="1131889" y="1556792"/>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anose="020B0503020204020204" pitchFamily="34" charset="-122"/>
                </a:rPr>
                <a:t>Add text here</a:t>
              </a:r>
            </a:p>
          </p:txBody>
        </p:sp>
        <p:sp>
          <p:nvSpPr>
            <p:cNvPr id="88" name="Text Box 29"/>
            <p:cNvSpPr txBox="1">
              <a:spLocks noChangeArrowheads="1"/>
            </p:cNvSpPr>
            <p:nvPr/>
          </p:nvSpPr>
          <p:spPr bwMode="auto">
            <a:xfrm>
              <a:off x="738434" y="1915566"/>
              <a:ext cx="2188420" cy="4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p:txBody>
        </p:sp>
      </p:grpSp>
      <p:sp>
        <p:nvSpPr>
          <p:cNvPr id="89" name="Line 30"/>
          <p:cNvSpPr>
            <a:spLocks noChangeShapeType="1"/>
          </p:cNvSpPr>
          <p:nvPr/>
        </p:nvSpPr>
        <p:spPr bwMode="auto">
          <a:xfrm>
            <a:off x="1825225" y="2836563"/>
            <a:ext cx="0" cy="697167"/>
          </a:xfrm>
          <a:prstGeom prst="line">
            <a:avLst/>
          </a:prstGeom>
          <a:noFill/>
          <a:ln w="19050" cap="rnd">
            <a:solidFill>
              <a:schemeClr val="tx1">
                <a:lumMod val="75000"/>
                <a:lumOff val="25000"/>
              </a:schemeClr>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90" name="组合 89"/>
          <p:cNvGrpSpPr/>
          <p:nvPr/>
        </p:nvGrpSpPr>
        <p:grpSpPr>
          <a:xfrm>
            <a:off x="2967601" y="1818548"/>
            <a:ext cx="2188420" cy="840105"/>
            <a:chOff x="3042513" y="1556792"/>
            <a:chExt cx="2188420" cy="840299"/>
          </a:xfrm>
        </p:grpSpPr>
        <p:sp>
          <p:nvSpPr>
            <p:cNvPr id="91" name="Text Box 31"/>
            <p:cNvSpPr txBox="1">
              <a:spLocks noChangeArrowheads="1"/>
            </p:cNvSpPr>
            <p:nvPr/>
          </p:nvSpPr>
          <p:spPr bwMode="auto">
            <a:xfrm>
              <a:off x="3436638" y="1556792"/>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anose="020B0503020204020204" pitchFamily="34" charset="-122"/>
                </a:rPr>
                <a:t>Add text here</a:t>
              </a:r>
            </a:p>
          </p:txBody>
        </p:sp>
        <p:sp>
          <p:nvSpPr>
            <p:cNvPr id="92" name="Text Box 32"/>
            <p:cNvSpPr txBox="1">
              <a:spLocks noChangeArrowheads="1"/>
            </p:cNvSpPr>
            <p:nvPr/>
          </p:nvSpPr>
          <p:spPr bwMode="auto">
            <a:xfrm>
              <a:off x="3042513" y="1915566"/>
              <a:ext cx="2188420" cy="4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p:txBody>
        </p:sp>
      </p:grpSp>
      <p:sp>
        <p:nvSpPr>
          <p:cNvPr id="93" name="Line 33"/>
          <p:cNvSpPr>
            <a:spLocks noChangeShapeType="1"/>
          </p:cNvSpPr>
          <p:nvPr/>
        </p:nvSpPr>
        <p:spPr bwMode="auto">
          <a:xfrm>
            <a:off x="4129975" y="2836563"/>
            <a:ext cx="0" cy="697167"/>
          </a:xfrm>
          <a:prstGeom prst="line">
            <a:avLst/>
          </a:prstGeom>
          <a:noFill/>
          <a:ln w="19050" cap="rnd">
            <a:solidFill>
              <a:schemeClr val="tx1">
                <a:lumMod val="75000"/>
                <a:lumOff val="25000"/>
              </a:schemeClr>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94" name="组合 93"/>
          <p:cNvGrpSpPr/>
          <p:nvPr/>
        </p:nvGrpSpPr>
        <p:grpSpPr>
          <a:xfrm>
            <a:off x="5174998" y="1818548"/>
            <a:ext cx="2188420" cy="840105"/>
            <a:chOff x="5249910" y="1556792"/>
            <a:chExt cx="2188420" cy="840299"/>
          </a:xfrm>
        </p:grpSpPr>
        <p:sp>
          <p:nvSpPr>
            <p:cNvPr id="95" name="Text Box 34"/>
            <p:cNvSpPr txBox="1">
              <a:spLocks noChangeArrowheads="1"/>
            </p:cNvSpPr>
            <p:nvPr/>
          </p:nvSpPr>
          <p:spPr bwMode="auto">
            <a:xfrm>
              <a:off x="5644035" y="1556792"/>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anose="020B0503020204020204" pitchFamily="34" charset="-122"/>
                </a:rPr>
                <a:t>Add text here</a:t>
              </a:r>
            </a:p>
          </p:txBody>
        </p:sp>
        <p:sp>
          <p:nvSpPr>
            <p:cNvPr id="96" name="Text Box 35"/>
            <p:cNvSpPr txBox="1">
              <a:spLocks noChangeArrowheads="1"/>
            </p:cNvSpPr>
            <p:nvPr/>
          </p:nvSpPr>
          <p:spPr bwMode="auto">
            <a:xfrm>
              <a:off x="5249910" y="1915566"/>
              <a:ext cx="2188420" cy="4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p:txBody>
        </p:sp>
      </p:grpSp>
      <p:sp>
        <p:nvSpPr>
          <p:cNvPr id="97" name="Line 36"/>
          <p:cNvSpPr>
            <a:spLocks noChangeShapeType="1"/>
          </p:cNvSpPr>
          <p:nvPr/>
        </p:nvSpPr>
        <p:spPr bwMode="auto">
          <a:xfrm>
            <a:off x="6337370" y="2836563"/>
            <a:ext cx="0" cy="697167"/>
          </a:xfrm>
          <a:prstGeom prst="line">
            <a:avLst/>
          </a:prstGeom>
          <a:noFill/>
          <a:ln w="19050" cap="rnd">
            <a:solidFill>
              <a:schemeClr val="tx1">
                <a:lumMod val="75000"/>
                <a:lumOff val="25000"/>
              </a:schemeClr>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98" name="组合 97"/>
          <p:cNvGrpSpPr/>
          <p:nvPr/>
        </p:nvGrpSpPr>
        <p:grpSpPr>
          <a:xfrm>
            <a:off x="7435974" y="1818548"/>
            <a:ext cx="2188420" cy="840105"/>
            <a:chOff x="7649898" y="1556792"/>
            <a:chExt cx="2188420" cy="840299"/>
          </a:xfrm>
        </p:grpSpPr>
        <p:sp>
          <p:nvSpPr>
            <p:cNvPr id="99" name="Text Box 37"/>
            <p:cNvSpPr txBox="1">
              <a:spLocks noChangeArrowheads="1"/>
            </p:cNvSpPr>
            <p:nvPr/>
          </p:nvSpPr>
          <p:spPr bwMode="auto">
            <a:xfrm>
              <a:off x="8044023" y="1556792"/>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anose="020B0503020204020204" pitchFamily="34" charset="-122"/>
                </a:rPr>
                <a:t>Add text here</a:t>
              </a:r>
            </a:p>
          </p:txBody>
        </p:sp>
        <p:sp>
          <p:nvSpPr>
            <p:cNvPr id="100" name="Text Box 38"/>
            <p:cNvSpPr txBox="1">
              <a:spLocks noChangeArrowheads="1"/>
            </p:cNvSpPr>
            <p:nvPr/>
          </p:nvSpPr>
          <p:spPr bwMode="auto">
            <a:xfrm>
              <a:off x="7649898" y="1915566"/>
              <a:ext cx="2188420" cy="4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p:txBody>
        </p:sp>
      </p:grpSp>
      <p:sp>
        <p:nvSpPr>
          <p:cNvPr id="101" name="Line 39"/>
          <p:cNvSpPr>
            <a:spLocks noChangeShapeType="1"/>
          </p:cNvSpPr>
          <p:nvPr/>
        </p:nvSpPr>
        <p:spPr bwMode="auto">
          <a:xfrm>
            <a:off x="8598346" y="2836563"/>
            <a:ext cx="0" cy="697167"/>
          </a:xfrm>
          <a:prstGeom prst="line">
            <a:avLst/>
          </a:prstGeom>
          <a:noFill/>
          <a:ln w="19050" cap="rnd">
            <a:solidFill>
              <a:schemeClr val="tx1">
                <a:lumMod val="75000"/>
                <a:lumOff val="25000"/>
              </a:schemeClr>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102" name="组合 101"/>
          <p:cNvGrpSpPr/>
          <p:nvPr/>
        </p:nvGrpSpPr>
        <p:grpSpPr>
          <a:xfrm>
            <a:off x="1783155" y="4692785"/>
            <a:ext cx="2188420" cy="840105"/>
            <a:chOff x="1986435" y="4431694"/>
            <a:chExt cx="2188420" cy="840299"/>
          </a:xfrm>
        </p:grpSpPr>
        <p:sp>
          <p:nvSpPr>
            <p:cNvPr id="103" name="Text Box 40"/>
            <p:cNvSpPr txBox="1">
              <a:spLocks noChangeArrowheads="1"/>
            </p:cNvSpPr>
            <p:nvPr/>
          </p:nvSpPr>
          <p:spPr bwMode="auto">
            <a:xfrm>
              <a:off x="2380560" y="4431694"/>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anose="020B0503020204020204" pitchFamily="34" charset="-122"/>
                </a:rPr>
                <a:t>Add text here</a:t>
              </a:r>
            </a:p>
          </p:txBody>
        </p:sp>
        <p:sp>
          <p:nvSpPr>
            <p:cNvPr id="104" name="Text Box 41"/>
            <p:cNvSpPr txBox="1">
              <a:spLocks noChangeArrowheads="1"/>
            </p:cNvSpPr>
            <p:nvPr/>
          </p:nvSpPr>
          <p:spPr bwMode="auto">
            <a:xfrm>
              <a:off x="1986435" y="4790468"/>
              <a:ext cx="2188420" cy="4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p:txBody>
        </p:sp>
      </p:grpSp>
      <p:sp>
        <p:nvSpPr>
          <p:cNvPr id="105" name="Line 42"/>
          <p:cNvSpPr>
            <a:spLocks noChangeShapeType="1"/>
          </p:cNvSpPr>
          <p:nvPr/>
        </p:nvSpPr>
        <p:spPr bwMode="auto">
          <a:xfrm>
            <a:off x="2945527" y="4037669"/>
            <a:ext cx="0" cy="503121"/>
          </a:xfrm>
          <a:prstGeom prst="line">
            <a:avLst/>
          </a:prstGeom>
          <a:noFill/>
          <a:ln w="19050" cap="rnd">
            <a:solidFill>
              <a:schemeClr val="tx1">
                <a:lumMod val="75000"/>
                <a:lumOff val="25000"/>
              </a:schemeClr>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106" name="组合 105"/>
          <p:cNvGrpSpPr/>
          <p:nvPr/>
        </p:nvGrpSpPr>
        <p:grpSpPr>
          <a:xfrm>
            <a:off x="4087411" y="4692785"/>
            <a:ext cx="2188420" cy="840105"/>
            <a:chOff x="4291184" y="4431694"/>
            <a:chExt cx="2188420" cy="840299"/>
          </a:xfrm>
        </p:grpSpPr>
        <p:sp>
          <p:nvSpPr>
            <p:cNvPr id="107" name="Text Box 43"/>
            <p:cNvSpPr txBox="1">
              <a:spLocks noChangeArrowheads="1"/>
            </p:cNvSpPr>
            <p:nvPr/>
          </p:nvSpPr>
          <p:spPr bwMode="auto">
            <a:xfrm>
              <a:off x="4685309" y="4431694"/>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anose="020B0503020204020204" pitchFamily="34" charset="-122"/>
                </a:rPr>
                <a:t>Add text here</a:t>
              </a:r>
            </a:p>
          </p:txBody>
        </p:sp>
        <p:sp>
          <p:nvSpPr>
            <p:cNvPr id="108" name="Text Box 44"/>
            <p:cNvSpPr txBox="1">
              <a:spLocks noChangeArrowheads="1"/>
            </p:cNvSpPr>
            <p:nvPr/>
          </p:nvSpPr>
          <p:spPr bwMode="auto">
            <a:xfrm>
              <a:off x="4291184" y="4790468"/>
              <a:ext cx="2188420" cy="4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p:txBody>
        </p:sp>
      </p:grpSp>
      <p:sp>
        <p:nvSpPr>
          <p:cNvPr id="109" name="Line 45"/>
          <p:cNvSpPr>
            <a:spLocks noChangeShapeType="1"/>
          </p:cNvSpPr>
          <p:nvPr/>
        </p:nvSpPr>
        <p:spPr bwMode="auto">
          <a:xfrm>
            <a:off x="5249785" y="4037669"/>
            <a:ext cx="0" cy="503121"/>
          </a:xfrm>
          <a:prstGeom prst="line">
            <a:avLst/>
          </a:prstGeom>
          <a:noFill/>
          <a:ln w="19050" cap="rnd">
            <a:solidFill>
              <a:schemeClr val="tx1">
                <a:lumMod val="75000"/>
                <a:lumOff val="25000"/>
              </a:schemeClr>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110" name="组合 109"/>
          <p:cNvGrpSpPr/>
          <p:nvPr/>
        </p:nvGrpSpPr>
        <p:grpSpPr>
          <a:xfrm>
            <a:off x="6319659" y="4692785"/>
            <a:ext cx="2188420" cy="840105"/>
            <a:chOff x="6498581" y="4431694"/>
            <a:chExt cx="2188420" cy="840299"/>
          </a:xfrm>
        </p:grpSpPr>
        <p:sp>
          <p:nvSpPr>
            <p:cNvPr id="111" name="Text Box 46"/>
            <p:cNvSpPr txBox="1">
              <a:spLocks noChangeArrowheads="1"/>
            </p:cNvSpPr>
            <p:nvPr/>
          </p:nvSpPr>
          <p:spPr bwMode="auto">
            <a:xfrm>
              <a:off x="6892706" y="4431694"/>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anose="020B0503020204020204" pitchFamily="34" charset="-122"/>
                </a:rPr>
                <a:t>Add text here</a:t>
              </a:r>
            </a:p>
          </p:txBody>
        </p:sp>
        <p:sp>
          <p:nvSpPr>
            <p:cNvPr id="112" name="Text Box 47"/>
            <p:cNvSpPr txBox="1">
              <a:spLocks noChangeArrowheads="1"/>
            </p:cNvSpPr>
            <p:nvPr/>
          </p:nvSpPr>
          <p:spPr bwMode="auto">
            <a:xfrm>
              <a:off x="6498581" y="4790468"/>
              <a:ext cx="2188420" cy="4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p:txBody>
        </p:sp>
      </p:grpSp>
      <p:sp>
        <p:nvSpPr>
          <p:cNvPr id="113" name="Line 48"/>
          <p:cNvSpPr>
            <a:spLocks noChangeShapeType="1"/>
          </p:cNvSpPr>
          <p:nvPr/>
        </p:nvSpPr>
        <p:spPr bwMode="auto">
          <a:xfrm>
            <a:off x="7482031" y="4037669"/>
            <a:ext cx="0" cy="503121"/>
          </a:xfrm>
          <a:prstGeom prst="line">
            <a:avLst/>
          </a:prstGeom>
          <a:noFill/>
          <a:ln w="19050" cap="rnd">
            <a:solidFill>
              <a:schemeClr val="tx1">
                <a:lumMod val="75000"/>
                <a:lumOff val="25000"/>
              </a:schemeClr>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114" name="组合 113"/>
          <p:cNvGrpSpPr/>
          <p:nvPr/>
        </p:nvGrpSpPr>
        <p:grpSpPr>
          <a:xfrm>
            <a:off x="8623915" y="4692785"/>
            <a:ext cx="2188420" cy="840105"/>
            <a:chOff x="8803330" y="4431694"/>
            <a:chExt cx="2188420" cy="840299"/>
          </a:xfrm>
        </p:grpSpPr>
        <p:sp>
          <p:nvSpPr>
            <p:cNvPr id="115" name="Text Box 49"/>
            <p:cNvSpPr txBox="1">
              <a:spLocks noChangeArrowheads="1"/>
            </p:cNvSpPr>
            <p:nvPr/>
          </p:nvSpPr>
          <p:spPr bwMode="auto">
            <a:xfrm>
              <a:off x="9197455" y="4431694"/>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b="1" dirty="0">
                  <a:solidFill>
                    <a:schemeClr val="tx1">
                      <a:lumMod val="50000"/>
                      <a:lumOff val="50000"/>
                    </a:schemeClr>
                  </a:solidFill>
                  <a:ea typeface="微软雅黑" panose="020B0503020204020204" pitchFamily="34" charset="-122"/>
                </a:rPr>
                <a:t>Add text here</a:t>
              </a:r>
            </a:p>
          </p:txBody>
        </p:sp>
        <p:sp>
          <p:nvSpPr>
            <p:cNvPr id="116" name="Text Box 50"/>
            <p:cNvSpPr txBox="1">
              <a:spLocks noChangeArrowheads="1"/>
            </p:cNvSpPr>
            <p:nvPr/>
          </p:nvSpPr>
          <p:spPr bwMode="auto">
            <a:xfrm>
              <a:off x="8803330" y="4790468"/>
              <a:ext cx="2188420" cy="4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lnSpc>
                  <a:spcPct val="12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p:txBody>
        </p:sp>
      </p:grpSp>
      <p:sp>
        <p:nvSpPr>
          <p:cNvPr id="117" name="Line 51"/>
          <p:cNvSpPr>
            <a:spLocks noChangeShapeType="1"/>
          </p:cNvSpPr>
          <p:nvPr/>
        </p:nvSpPr>
        <p:spPr bwMode="auto">
          <a:xfrm>
            <a:off x="9786289" y="4037669"/>
            <a:ext cx="0" cy="503121"/>
          </a:xfrm>
          <a:prstGeom prst="line">
            <a:avLst/>
          </a:prstGeom>
          <a:noFill/>
          <a:ln w="19050" cap="rnd">
            <a:solidFill>
              <a:schemeClr val="tx1">
                <a:lumMod val="75000"/>
                <a:lumOff val="25000"/>
              </a:schemeClr>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400" fill="hold"/>
                                        <p:tgtEl>
                                          <p:spTgt spid="89"/>
                                        </p:tgtEl>
                                        <p:attrNameLst>
                                          <p:attrName>ppt_w</p:attrName>
                                        </p:attrNameLst>
                                      </p:cBhvr>
                                      <p:tavLst>
                                        <p:tav tm="0">
                                          <p:val>
                                            <p:fltVal val="0"/>
                                          </p:val>
                                        </p:tav>
                                        <p:tav tm="100000">
                                          <p:val>
                                            <p:strVal val="#ppt_w"/>
                                          </p:val>
                                        </p:tav>
                                      </p:tavLst>
                                    </p:anim>
                                    <p:anim calcmode="lin" valueType="num">
                                      <p:cBhvr>
                                        <p:cTn id="13" dur="400" fill="hold"/>
                                        <p:tgtEl>
                                          <p:spTgt spid="89"/>
                                        </p:tgtEl>
                                        <p:attrNameLst>
                                          <p:attrName>ppt_h</p:attrName>
                                        </p:attrNameLst>
                                      </p:cBhvr>
                                      <p:tavLst>
                                        <p:tav tm="0">
                                          <p:val>
                                            <p:fltVal val="0"/>
                                          </p:val>
                                        </p:tav>
                                        <p:tav tm="100000">
                                          <p:val>
                                            <p:strVal val="#ppt_h"/>
                                          </p:val>
                                        </p:tav>
                                      </p:tavLst>
                                    </p:anim>
                                    <p:anim calcmode="lin" valueType="num">
                                      <p:cBhvr>
                                        <p:cTn id="14" dur="400" fill="hold"/>
                                        <p:tgtEl>
                                          <p:spTgt spid="89"/>
                                        </p:tgtEl>
                                        <p:attrNameLst>
                                          <p:attrName>style.rotation</p:attrName>
                                        </p:attrNameLst>
                                      </p:cBhvr>
                                      <p:tavLst>
                                        <p:tav tm="0">
                                          <p:val>
                                            <p:fltVal val="360"/>
                                          </p:val>
                                        </p:tav>
                                        <p:tav tm="100000">
                                          <p:val>
                                            <p:fltVal val="0"/>
                                          </p:val>
                                        </p:tav>
                                      </p:tavLst>
                                    </p:anim>
                                    <p:animEffect transition="in" filter="fade">
                                      <p:cBhvr>
                                        <p:cTn id="15" dur="400"/>
                                        <p:tgtEl>
                                          <p:spTgt spid="8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6"/>
                                        </p:tgtEl>
                                        <p:attrNameLst>
                                          <p:attrName>style.visibility</p:attrName>
                                        </p:attrNameLst>
                                      </p:cBhvr>
                                      <p:to>
                                        <p:strVal val="visible"/>
                                      </p:to>
                                    </p:set>
                                    <p:anim calcmode="lin" valueType="num">
                                      <p:cBhvr>
                                        <p:cTn id="19" dur="400" fill="hold"/>
                                        <p:tgtEl>
                                          <p:spTgt spid="86"/>
                                        </p:tgtEl>
                                        <p:attrNameLst>
                                          <p:attrName>ppt_w</p:attrName>
                                        </p:attrNameLst>
                                      </p:cBhvr>
                                      <p:tavLst>
                                        <p:tav tm="0">
                                          <p:val>
                                            <p:fltVal val="0"/>
                                          </p:val>
                                        </p:tav>
                                        <p:tav tm="100000">
                                          <p:val>
                                            <p:strVal val="#ppt_w"/>
                                          </p:val>
                                        </p:tav>
                                      </p:tavLst>
                                    </p:anim>
                                    <p:anim calcmode="lin" valueType="num">
                                      <p:cBhvr>
                                        <p:cTn id="20" dur="400" fill="hold"/>
                                        <p:tgtEl>
                                          <p:spTgt spid="86"/>
                                        </p:tgtEl>
                                        <p:attrNameLst>
                                          <p:attrName>ppt_h</p:attrName>
                                        </p:attrNameLst>
                                      </p:cBhvr>
                                      <p:tavLst>
                                        <p:tav tm="0">
                                          <p:val>
                                            <p:fltVal val="0"/>
                                          </p:val>
                                        </p:tav>
                                        <p:tav tm="100000">
                                          <p:val>
                                            <p:strVal val="#ppt_h"/>
                                          </p:val>
                                        </p:tav>
                                      </p:tavLst>
                                    </p:anim>
                                    <p:animEffect transition="in" filter="fade">
                                      <p:cBhvr>
                                        <p:cTn id="21" dur="400"/>
                                        <p:tgtEl>
                                          <p:spTgt spid="86"/>
                                        </p:tgtEl>
                                      </p:cBhvr>
                                    </p:animEffect>
                                  </p:childTnLst>
                                </p:cTn>
                              </p:par>
                            </p:childTnLst>
                          </p:cTn>
                        </p:par>
                        <p:par>
                          <p:cTn id="22" fill="hold">
                            <p:stCondLst>
                              <p:cond delay="1500"/>
                            </p:stCondLst>
                            <p:childTnLst>
                              <p:par>
                                <p:cTn id="23" presetID="49" presetClass="entr" presetSubtype="0" decel="100000" fill="hold" grpId="0" nodeType="afterEffect">
                                  <p:stCondLst>
                                    <p:cond delay="0"/>
                                  </p:stCondLst>
                                  <p:childTnLst>
                                    <p:set>
                                      <p:cBhvr>
                                        <p:cTn id="24" dur="1" fill="hold">
                                          <p:stCondLst>
                                            <p:cond delay="0"/>
                                          </p:stCondLst>
                                        </p:cTn>
                                        <p:tgtEl>
                                          <p:spTgt spid="105"/>
                                        </p:tgtEl>
                                        <p:attrNameLst>
                                          <p:attrName>style.visibility</p:attrName>
                                        </p:attrNameLst>
                                      </p:cBhvr>
                                      <p:to>
                                        <p:strVal val="visible"/>
                                      </p:to>
                                    </p:set>
                                    <p:anim calcmode="lin" valueType="num">
                                      <p:cBhvr>
                                        <p:cTn id="25" dur="400" fill="hold"/>
                                        <p:tgtEl>
                                          <p:spTgt spid="105"/>
                                        </p:tgtEl>
                                        <p:attrNameLst>
                                          <p:attrName>ppt_w</p:attrName>
                                        </p:attrNameLst>
                                      </p:cBhvr>
                                      <p:tavLst>
                                        <p:tav tm="0">
                                          <p:val>
                                            <p:fltVal val="0"/>
                                          </p:val>
                                        </p:tav>
                                        <p:tav tm="100000">
                                          <p:val>
                                            <p:strVal val="#ppt_w"/>
                                          </p:val>
                                        </p:tav>
                                      </p:tavLst>
                                    </p:anim>
                                    <p:anim calcmode="lin" valueType="num">
                                      <p:cBhvr>
                                        <p:cTn id="26" dur="400" fill="hold"/>
                                        <p:tgtEl>
                                          <p:spTgt spid="105"/>
                                        </p:tgtEl>
                                        <p:attrNameLst>
                                          <p:attrName>ppt_h</p:attrName>
                                        </p:attrNameLst>
                                      </p:cBhvr>
                                      <p:tavLst>
                                        <p:tav tm="0">
                                          <p:val>
                                            <p:fltVal val="0"/>
                                          </p:val>
                                        </p:tav>
                                        <p:tav tm="100000">
                                          <p:val>
                                            <p:strVal val="#ppt_h"/>
                                          </p:val>
                                        </p:tav>
                                      </p:tavLst>
                                    </p:anim>
                                    <p:anim calcmode="lin" valueType="num">
                                      <p:cBhvr>
                                        <p:cTn id="27" dur="400" fill="hold"/>
                                        <p:tgtEl>
                                          <p:spTgt spid="105"/>
                                        </p:tgtEl>
                                        <p:attrNameLst>
                                          <p:attrName>style.rotation</p:attrName>
                                        </p:attrNameLst>
                                      </p:cBhvr>
                                      <p:tavLst>
                                        <p:tav tm="0">
                                          <p:val>
                                            <p:fltVal val="360"/>
                                          </p:val>
                                        </p:tav>
                                        <p:tav tm="100000">
                                          <p:val>
                                            <p:fltVal val="0"/>
                                          </p:val>
                                        </p:tav>
                                      </p:tavLst>
                                    </p:anim>
                                    <p:animEffect transition="in" filter="fade">
                                      <p:cBhvr>
                                        <p:cTn id="28" dur="400"/>
                                        <p:tgtEl>
                                          <p:spTgt spid="105"/>
                                        </p:tgtEl>
                                      </p:cBhvr>
                                    </p:animEffect>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p:cTn id="32" dur="400" fill="hold"/>
                                        <p:tgtEl>
                                          <p:spTgt spid="102"/>
                                        </p:tgtEl>
                                        <p:attrNameLst>
                                          <p:attrName>ppt_w</p:attrName>
                                        </p:attrNameLst>
                                      </p:cBhvr>
                                      <p:tavLst>
                                        <p:tav tm="0">
                                          <p:val>
                                            <p:fltVal val="0"/>
                                          </p:val>
                                        </p:tav>
                                        <p:tav tm="100000">
                                          <p:val>
                                            <p:strVal val="#ppt_w"/>
                                          </p:val>
                                        </p:tav>
                                      </p:tavLst>
                                    </p:anim>
                                    <p:anim calcmode="lin" valueType="num">
                                      <p:cBhvr>
                                        <p:cTn id="33" dur="400" fill="hold"/>
                                        <p:tgtEl>
                                          <p:spTgt spid="102"/>
                                        </p:tgtEl>
                                        <p:attrNameLst>
                                          <p:attrName>ppt_h</p:attrName>
                                        </p:attrNameLst>
                                      </p:cBhvr>
                                      <p:tavLst>
                                        <p:tav tm="0">
                                          <p:val>
                                            <p:fltVal val="0"/>
                                          </p:val>
                                        </p:tav>
                                        <p:tav tm="100000">
                                          <p:val>
                                            <p:strVal val="#ppt_h"/>
                                          </p:val>
                                        </p:tav>
                                      </p:tavLst>
                                    </p:anim>
                                    <p:animEffect transition="in" filter="fade">
                                      <p:cBhvr>
                                        <p:cTn id="34" dur="400"/>
                                        <p:tgtEl>
                                          <p:spTgt spid="102"/>
                                        </p:tgtEl>
                                      </p:cBhvr>
                                    </p:animEffect>
                                  </p:childTnLst>
                                </p:cTn>
                              </p:par>
                            </p:childTnLst>
                          </p:cTn>
                        </p:par>
                        <p:par>
                          <p:cTn id="35" fill="hold">
                            <p:stCondLst>
                              <p:cond delay="2500"/>
                            </p:stCondLst>
                            <p:childTnLst>
                              <p:par>
                                <p:cTn id="36" presetID="49" presetClass="entr" presetSubtype="0" decel="100000" fill="hold" grpId="0" nodeType="afterEffect">
                                  <p:stCondLst>
                                    <p:cond delay="0"/>
                                  </p:stCondLst>
                                  <p:childTnLst>
                                    <p:set>
                                      <p:cBhvr>
                                        <p:cTn id="37" dur="1" fill="hold">
                                          <p:stCondLst>
                                            <p:cond delay="0"/>
                                          </p:stCondLst>
                                        </p:cTn>
                                        <p:tgtEl>
                                          <p:spTgt spid="93"/>
                                        </p:tgtEl>
                                        <p:attrNameLst>
                                          <p:attrName>style.visibility</p:attrName>
                                        </p:attrNameLst>
                                      </p:cBhvr>
                                      <p:to>
                                        <p:strVal val="visible"/>
                                      </p:to>
                                    </p:set>
                                    <p:anim calcmode="lin" valueType="num">
                                      <p:cBhvr>
                                        <p:cTn id="38" dur="400" fill="hold"/>
                                        <p:tgtEl>
                                          <p:spTgt spid="93"/>
                                        </p:tgtEl>
                                        <p:attrNameLst>
                                          <p:attrName>ppt_w</p:attrName>
                                        </p:attrNameLst>
                                      </p:cBhvr>
                                      <p:tavLst>
                                        <p:tav tm="0">
                                          <p:val>
                                            <p:fltVal val="0"/>
                                          </p:val>
                                        </p:tav>
                                        <p:tav tm="100000">
                                          <p:val>
                                            <p:strVal val="#ppt_w"/>
                                          </p:val>
                                        </p:tav>
                                      </p:tavLst>
                                    </p:anim>
                                    <p:anim calcmode="lin" valueType="num">
                                      <p:cBhvr>
                                        <p:cTn id="39" dur="400" fill="hold"/>
                                        <p:tgtEl>
                                          <p:spTgt spid="93"/>
                                        </p:tgtEl>
                                        <p:attrNameLst>
                                          <p:attrName>ppt_h</p:attrName>
                                        </p:attrNameLst>
                                      </p:cBhvr>
                                      <p:tavLst>
                                        <p:tav tm="0">
                                          <p:val>
                                            <p:fltVal val="0"/>
                                          </p:val>
                                        </p:tav>
                                        <p:tav tm="100000">
                                          <p:val>
                                            <p:strVal val="#ppt_h"/>
                                          </p:val>
                                        </p:tav>
                                      </p:tavLst>
                                    </p:anim>
                                    <p:anim calcmode="lin" valueType="num">
                                      <p:cBhvr>
                                        <p:cTn id="40" dur="400" fill="hold"/>
                                        <p:tgtEl>
                                          <p:spTgt spid="93"/>
                                        </p:tgtEl>
                                        <p:attrNameLst>
                                          <p:attrName>style.rotation</p:attrName>
                                        </p:attrNameLst>
                                      </p:cBhvr>
                                      <p:tavLst>
                                        <p:tav tm="0">
                                          <p:val>
                                            <p:fltVal val="360"/>
                                          </p:val>
                                        </p:tav>
                                        <p:tav tm="100000">
                                          <p:val>
                                            <p:fltVal val="0"/>
                                          </p:val>
                                        </p:tav>
                                      </p:tavLst>
                                    </p:anim>
                                    <p:animEffect transition="in" filter="fade">
                                      <p:cBhvr>
                                        <p:cTn id="41" dur="400"/>
                                        <p:tgtEl>
                                          <p:spTgt spid="93"/>
                                        </p:tgtEl>
                                      </p:cBhvr>
                                    </p:animEffect>
                                  </p:childTnLst>
                                </p:cTn>
                              </p:par>
                            </p:childTnLst>
                          </p:cTn>
                        </p:par>
                        <p:par>
                          <p:cTn id="42" fill="hold">
                            <p:stCondLst>
                              <p:cond delay="3000"/>
                            </p:stCondLst>
                            <p:childTnLst>
                              <p:par>
                                <p:cTn id="43" presetID="53" presetClass="entr" presetSubtype="16" fill="hold" nodeType="afterEffect">
                                  <p:stCondLst>
                                    <p:cond delay="0"/>
                                  </p:stCondLst>
                                  <p:childTnLst>
                                    <p:set>
                                      <p:cBhvr>
                                        <p:cTn id="44" dur="1" fill="hold">
                                          <p:stCondLst>
                                            <p:cond delay="0"/>
                                          </p:stCondLst>
                                        </p:cTn>
                                        <p:tgtEl>
                                          <p:spTgt spid="90"/>
                                        </p:tgtEl>
                                        <p:attrNameLst>
                                          <p:attrName>style.visibility</p:attrName>
                                        </p:attrNameLst>
                                      </p:cBhvr>
                                      <p:to>
                                        <p:strVal val="visible"/>
                                      </p:to>
                                    </p:set>
                                    <p:anim calcmode="lin" valueType="num">
                                      <p:cBhvr>
                                        <p:cTn id="45" dur="400" fill="hold"/>
                                        <p:tgtEl>
                                          <p:spTgt spid="90"/>
                                        </p:tgtEl>
                                        <p:attrNameLst>
                                          <p:attrName>ppt_w</p:attrName>
                                        </p:attrNameLst>
                                      </p:cBhvr>
                                      <p:tavLst>
                                        <p:tav tm="0">
                                          <p:val>
                                            <p:fltVal val="0"/>
                                          </p:val>
                                        </p:tav>
                                        <p:tav tm="100000">
                                          <p:val>
                                            <p:strVal val="#ppt_w"/>
                                          </p:val>
                                        </p:tav>
                                      </p:tavLst>
                                    </p:anim>
                                    <p:anim calcmode="lin" valueType="num">
                                      <p:cBhvr>
                                        <p:cTn id="46" dur="400" fill="hold"/>
                                        <p:tgtEl>
                                          <p:spTgt spid="90"/>
                                        </p:tgtEl>
                                        <p:attrNameLst>
                                          <p:attrName>ppt_h</p:attrName>
                                        </p:attrNameLst>
                                      </p:cBhvr>
                                      <p:tavLst>
                                        <p:tav tm="0">
                                          <p:val>
                                            <p:fltVal val="0"/>
                                          </p:val>
                                        </p:tav>
                                        <p:tav tm="100000">
                                          <p:val>
                                            <p:strVal val="#ppt_h"/>
                                          </p:val>
                                        </p:tav>
                                      </p:tavLst>
                                    </p:anim>
                                    <p:animEffect transition="in" filter="fade">
                                      <p:cBhvr>
                                        <p:cTn id="47" dur="400"/>
                                        <p:tgtEl>
                                          <p:spTgt spid="90"/>
                                        </p:tgtEl>
                                      </p:cBhvr>
                                    </p:animEffect>
                                  </p:childTnLst>
                                </p:cTn>
                              </p:par>
                            </p:childTnLst>
                          </p:cTn>
                        </p:par>
                        <p:par>
                          <p:cTn id="48" fill="hold">
                            <p:stCondLst>
                              <p:cond delay="3500"/>
                            </p:stCondLst>
                            <p:childTnLst>
                              <p:par>
                                <p:cTn id="49" presetID="49" presetClass="entr" presetSubtype="0" decel="100000" fill="hold" grpId="0" nodeType="afterEffect">
                                  <p:stCondLst>
                                    <p:cond delay="0"/>
                                  </p:stCondLst>
                                  <p:childTnLst>
                                    <p:set>
                                      <p:cBhvr>
                                        <p:cTn id="50" dur="1" fill="hold">
                                          <p:stCondLst>
                                            <p:cond delay="0"/>
                                          </p:stCondLst>
                                        </p:cTn>
                                        <p:tgtEl>
                                          <p:spTgt spid="109"/>
                                        </p:tgtEl>
                                        <p:attrNameLst>
                                          <p:attrName>style.visibility</p:attrName>
                                        </p:attrNameLst>
                                      </p:cBhvr>
                                      <p:to>
                                        <p:strVal val="visible"/>
                                      </p:to>
                                    </p:set>
                                    <p:anim calcmode="lin" valueType="num">
                                      <p:cBhvr>
                                        <p:cTn id="51" dur="400" fill="hold"/>
                                        <p:tgtEl>
                                          <p:spTgt spid="109"/>
                                        </p:tgtEl>
                                        <p:attrNameLst>
                                          <p:attrName>ppt_w</p:attrName>
                                        </p:attrNameLst>
                                      </p:cBhvr>
                                      <p:tavLst>
                                        <p:tav tm="0">
                                          <p:val>
                                            <p:fltVal val="0"/>
                                          </p:val>
                                        </p:tav>
                                        <p:tav tm="100000">
                                          <p:val>
                                            <p:strVal val="#ppt_w"/>
                                          </p:val>
                                        </p:tav>
                                      </p:tavLst>
                                    </p:anim>
                                    <p:anim calcmode="lin" valueType="num">
                                      <p:cBhvr>
                                        <p:cTn id="52" dur="400" fill="hold"/>
                                        <p:tgtEl>
                                          <p:spTgt spid="109"/>
                                        </p:tgtEl>
                                        <p:attrNameLst>
                                          <p:attrName>ppt_h</p:attrName>
                                        </p:attrNameLst>
                                      </p:cBhvr>
                                      <p:tavLst>
                                        <p:tav tm="0">
                                          <p:val>
                                            <p:fltVal val="0"/>
                                          </p:val>
                                        </p:tav>
                                        <p:tav tm="100000">
                                          <p:val>
                                            <p:strVal val="#ppt_h"/>
                                          </p:val>
                                        </p:tav>
                                      </p:tavLst>
                                    </p:anim>
                                    <p:anim calcmode="lin" valueType="num">
                                      <p:cBhvr>
                                        <p:cTn id="53" dur="400" fill="hold"/>
                                        <p:tgtEl>
                                          <p:spTgt spid="109"/>
                                        </p:tgtEl>
                                        <p:attrNameLst>
                                          <p:attrName>style.rotation</p:attrName>
                                        </p:attrNameLst>
                                      </p:cBhvr>
                                      <p:tavLst>
                                        <p:tav tm="0">
                                          <p:val>
                                            <p:fltVal val="360"/>
                                          </p:val>
                                        </p:tav>
                                        <p:tav tm="100000">
                                          <p:val>
                                            <p:fltVal val="0"/>
                                          </p:val>
                                        </p:tav>
                                      </p:tavLst>
                                    </p:anim>
                                    <p:animEffect transition="in" filter="fade">
                                      <p:cBhvr>
                                        <p:cTn id="54" dur="400"/>
                                        <p:tgtEl>
                                          <p:spTgt spid="109"/>
                                        </p:tgtEl>
                                      </p:cBhvr>
                                    </p:animEffect>
                                  </p:childTnLst>
                                </p:cTn>
                              </p:par>
                            </p:childTnLst>
                          </p:cTn>
                        </p:par>
                        <p:par>
                          <p:cTn id="55" fill="hold">
                            <p:stCondLst>
                              <p:cond delay="4000"/>
                            </p:stCondLst>
                            <p:childTnLst>
                              <p:par>
                                <p:cTn id="56" presetID="53" presetClass="entr" presetSubtype="16" fill="hold" nodeType="afterEffect">
                                  <p:stCondLst>
                                    <p:cond delay="0"/>
                                  </p:stCondLst>
                                  <p:childTnLst>
                                    <p:set>
                                      <p:cBhvr>
                                        <p:cTn id="57" dur="1" fill="hold">
                                          <p:stCondLst>
                                            <p:cond delay="0"/>
                                          </p:stCondLst>
                                        </p:cTn>
                                        <p:tgtEl>
                                          <p:spTgt spid="106"/>
                                        </p:tgtEl>
                                        <p:attrNameLst>
                                          <p:attrName>style.visibility</p:attrName>
                                        </p:attrNameLst>
                                      </p:cBhvr>
                                      <p:to>
                                        <p:strVal val="visible"/>
                                      </p:to>
                                    </p:set>
                                    <p:anim calcmode="lin" valueType="num">
                                      <p:cBhvr>
                                        <p:cTn id="58" dur="400" fill="hold"/>
                                        <p:tgtEl>
                                          <p:spTgt spid="106"/>
                                        </p:tgtEl>
                                        <p:attrNameLst>
                                          <p:attrName>ppt_w</p:attrName>
                                        </p:attrNameLst>
                                      </p:cBhvr>
                                      <p:tavLst>
                                        <p:tav tm="0">
                                          <p:val>
                                            <p:fltVal val="0"/>
                                          </p:val>
                                        </p:tav>
                                        <p:tav tm="100000">
                                          <p:val>
                                            <p:strVal val="#ppt_w"/>
                                          </p:val>
                                        </p:tav>
                                      </p:tavLst>
                                    </p:anim>
                                    <p:anim calcmode="lin" valueType="num">
                                      <p:cBhvr>
                                        <p:cTn id="59" dur="400" fill="hold"/>
                                        <p:tgtEl>
                                          <p:spTgt spid="106"/>
                                        </p:tgtEl>
                                        <p:attrNameLst>
                                          <p:attrName>ppt_h</p:attrName>
                                        </p:attrNameLst>
                                      </p:cBhvr>
                                      <p:tavLst>
                                        <p:tav tm="0">
                                          <p:val>
                                            <p:fltVal val="0"/>
                                          </p:val>
                                        </p:tav>
                                        <p:tav tm="100000">
                                          <p:val>
                                            <p:strVal val="#ppt_h"/>
                                          </p:val>
                                        </p:tav>
                                      </p:tavLst>
                                    </p:anim>
                                    <p:animEffect transition="in" filter="fade">
                                      <p:cBhvr>
                                        <p:cTn id="60" dur="400"/>
                                        <p:tgtEl>
                                          <p:spTgt spid="106"/>
                                        </p:tgtEl>
                                      </p:cBhvr>
                                    </p:animEffect>
                                  </p:childTnLst>
                                </p:cTn>
                              </p:par>
                            </p:childTnLst>
                          </p:cTn>
                        </p:par>
                        <p:par>
                          <p:cTn id="61" fill="hold">
                            <p:stCondLst>
                              <p:cond delay="4500"/>
                            </p:stCondLst>
                            <p:childTnLst>
                              <p:par>
                                <p:cTn id="62" presetID="49" presetClass="entr" presetSubtype="0" decel="100000" fill="hold" grpId="0" nodeType="afterEffect">
                                  <p:stCondLst>
                                    <p:cond delay="0"/>
                                  </p:stCondLst>
                                  <p:childTnLst>
                                    <p:set>
                                      <p:cBhvr>
                                        <p:cTn id="63" dur="1" fill="hold">
                                          <p:stCondLst>
                                            <p:cond delay="0"/>
                                          </p:stCondLst>
                                        </p:cTn>
                                        <p:tgtEl>
                                          <p:spTgt spid="97"/>
                                        </p:tgtEl>
                                        <p:attrNameLst>
                                          <p:attrName>style.visibility</p:attrName>
                                        </p:attrNameLst>
                                      </p:cBhvr>
                                      <p:to>
                                        <p:strVal val="visible"/>
                                      </p:to>
                                    </p:set>
                                    <p:anim calcmode="lin" valueType="num">
                                      <p:cBhvr>
                                        <p:cTn id="64" dur="400" fill="hold"/>
                                        <p:tgtEl>
                                          <p:spTgt spid="97"/>
                                        </p:tgtEl>
                                        <p:attrNameLst>
                                          <p:attrName>ppt_w</p:attrName>
                                        </p:attrNameLst>
                                      </p:cBhvr>
                                      <p:tavLst>
                                        <p:tav tm="0">
                                          <p:val>
                                            <p:fltVal val="0"/>
                                          </p:val>
                                        </p:tav>
                                        <p:tav tm="100000">
                                          <p:val>
                                            <p:strVal val="#ppt_w"/>
                                          </p:val>
                                        </p:tav>
                                      </p:tavLst>
                                    </p:anim>
                                    <p:anim calcmode="lin" valueType="num">
                                      <p:cBhvr>
                                        <p:cTn id="65" dur="400" fill="hold"/>
                                        <p:tgtEl>
                                          <p:spTgt spid="97"/>
                                        </p:tgtEl>
                                        <p:attrNameLst>
                                          <p:attrName>ppt_h</p:attrName>
                                        </p:attrNameLst>
                                      </p:cBhvr>
                                      <p:tavLst>
                                        <p:tav tm="0">
                                          <p:val>
                                            <p:fltVal val="0"/>
                                          </p:val>
                                        </p:tav>
                                        <p:tav tm="100000">
                                          <p:val>
                                            <p:strVal val="#ppt_h"/>
                                          </p:val>
                                        </p:tav>
                                      </p:tavLst>
                                    </p:anim>
                                    <p:anim calcmode="lin" valueType="num">
                                      <p:cBhvr>
                                        <p:cTn id="66" dur="400" fill="hold"/>
                                        <p:tgtEl>
                                          <p:spTgt spid="97"/>
                                        </p:tgtEl>
                                        <p:attrNameLst>
                                          <p:attrName>style.rotation</p:attrName>
                                        </p:attrNameLst>
                                      </p:cBhvr>
                                      <p:tavLst>
                                        <p:tav tm="0">
                                          <p:val>
                                            <p:fltVal val="360"/>
                                          </p:val>
                                        </p:tav>
                                        <p:tav tm="100000">
                                          <p:val>
                                            <p:fltVal val="0"/>
                                          </p:val>
                                        </p:tav>
                                      </p:tavLst>
                                    </p:anim>
                                    <p:animEffect transition="in" filter="fade">
                                      <p:cBhvr>
                                        <p:cTn id="67" dur="400"/>
                                        <p:tgtEl>
                                          <p:spTgt spid="97"/>
                                        </p:tgtEl>
                                      </p:cBhvr>
                                    </p:animEffect>
                                  </p:childTnLst>
                                </p:cTn>
                              </p:par>
                            </p:childTnLst>
                          </p:cTn>
                        </p:par>
                        <p:par>
                          <p:cTn id="68" fill="hold">
                            <p:stCondLst>
                              <p:cond delay="5000"/>
                            </p:stCondLst>
                            <p:childTnLst>
                              <p:par>
                                <p:cTn id="69" presetID="53" presetClass="entr" presetSubtype="16" fill="hold" nodeType="afterEffect">
                                  <p:stCondLst>
                                    <p:cond delay="0"/>
                                  </p:stCondLst>
                                  <p:childTnLst>
                                    <p:set>
                                      <p:cBhvr>
                                        <p:cTn id="70" dur="1" fill="hold">
                                          <p:stCondLst>
                                            <p:cond delay="0"/>
                                          </p:stCondLst>
                                        </p:cTn>
                                        <p:tgtEl>
                                          <p:spTgt spid="94"/>
                                        </p:tgtEl>
                                        <p:attrNameLst>
                                          <p:attrName>style.visibility</p:attrName>
                                        </p:attrNameLst>
                                      </p:cBhvr>
                                      <p:to>
                                        <p:strVal val="visible"/>
                                      </p:to>
                                    </p:set>
                                    <p:anim calcmode="lin" valueType="num">
                                      <p:cBhvr>
                                        <p:cTn id="71" dur="400" fill="hold"/>
                                        <p:tgtEl>
                                          <p:spTgt spid="94"/>
                                        </p:tgtEl>
                                        <p:attrNameLst>
                                          <p:attrName>ppt_w</p:attrName>
                                        </p:attrNameLst>
                                      </p:cBhvr>
                                      <p:tavLst>
                                        <p:tav tm="0">
                                          <p:val>
                                            <p:fltVal val="0"/>
                                          </p:val>
                                        </p:tav>
                                        <p:tav tm="100000">
                                          <p:val>
                                            <p:strVal val="#ppt_w"/>
                                          </p:val>
                                        </p:tav>
                                      </p:tavLst>
                                    </p:anim>
                                    <p:anim calcmode="lin" valueType="num">
                                      <p:cBhvr>
                                        <p:cTn id="72" dur="400" fill="hold"/>
                                        <p:tgtEl>
                                          <p:spTgt spid="94"/>
                                        </p:tgtEl>
                                        <p:attrNameLst>
                                          <p:attrName>ppt_h</p:attrName>
                                        </p:attrNameLst>
                                      </p:cBhvr>
                                      <p:tavLst>
                                        <p:tav tm="0">
                                          <p:val>
                                            <p:fltVal val="0"/>
                                          </p:val>
                                        </p:tav>
                                        <p:tav tm="100000">
                                          <p:val>
                                            <p:strVal val="#ppt_h"/>
                                          </p:val>
                                        </p:tav>
                                      </p:tavLst>
                                    </p:anim>
                                    <p:animEffect transition="in" filter="fade">
                                      <p:cBhvr>
                                        <p:cTn id="73" dur="400"/>
                                        <p:tgtEl>
                                          <p:spTgt spid="94"/>
                                        </p:tgtEl>
                                      </p:cBhvr>
                                    </p:animEffect>
                                  </p:childTnLst>
                                </p:cTn>
                              </p:par>
                            </p:childTnLst>
                          </p:cTn>
                        </p:par>
                        <p:par>
                          <p:cTn id="74" fill="hold">
                            <p:stCondLst>
                              <p:cond delay="5500"/>
                            </p:stCondLst>
                            <p:childTnLst>
                              <p:par>
                                <p:cTn id="75" presetID="49" presetClass="entr" presetSubtype="0" decel="100000" fill="hold" grpId="0" nodeType="afterEffect">
                                  <p:stCondLst>
                                    <p:cond delay="0"/>
                                  </p:stCondLst>
                                  <p:childTnLst>
                                    <p:set>
                                      <p:cBhvr>
                                        <p:cTn id="76" dur="1" fill="hold">
                                          <p:stCondLst>
                                            <p:cond delay="0"/>
                                          </p:stCondLst>
                                        </p:cTn>
                                        <p:tgtEl>
                                          <p:spTgt spid="113"/>
                                        </p:tgtEl>
                                        <p:attrNameLst>
                                          <p:attrName>style.visibility</p:attrName>
                                        </p:attrNameLst>
                                      </p:cBhvr>
                                      <p:to>
                                        <p:strVal val="visible"/>
                                      </p:to>
                                    </p:set>
                                    <p:anim calcmode="lin" valueType="num">
                                      <p:cBhvr>
                                        <p:cTn id="77" dur="400" fill="hold"/>
                                        <p:tgtEl>
                                          <p:spTgt spid="113"/>
                                        </p:tgtEl>
                                        <p:attrNameLst>
                                          <p:attrName>ppt_w</p:attrName>
                                        </p:attrNameLst>
                                      </p:cBhvr>
                                      <p:tavLst>
                                        <p:tav tm="0">
                                          <p:val>
                                            <p:fltVal val="0"/>
                                          </p:val>
                                        </p:tav>
                                        <p:tav tm="100000">
                                          <p:val>
                                            <p:strVal val="#ppt_w"/>
                                          </p:val>
                                        </p:tav>
                                      </p:tavLst>
                                    </p:anim>
                                    <p:anim calcmode="lin" valueType="num">
                                      <p:cBhvr>
                                        <p:cTn id="78" dur="400" fill="hold"/>
                                        <p:tgtEl>
                                          <p:spTgt spid="113"/>
                                        </p:tgtEl>
                                        <p:attrNameLst>
                                          <p:attrName>ppt_h</p:attrName>
                                        </p:attrNameLst>
                                      </p:cBhvr>
                                      <p:tavLst>
                                        <p:tav tm="0">
                                          <p:val>
                                            <p:fltVal val="0"/>
                                          </p:val>
                                        </p:tav>
                                        <p:tav tm="100000">
                                          <p:val>
                                            <p:strVal val="#ppt_h"/>
                                          </p:val>
                                        </p:tav>
                                      </p:tavLst>
                                    </p:anim>
                                    <p:anim calcmode="lin" valueType="num">
                                      <p:cBhvr>
                                        <p:cTn id="79" dur="400" fill="hold"/>
                                        <p:tgtEl>
                                          <p:spTgt spid="113"/>
                                        </p:tgtEl>
                                        <p:attrNameLst>
                                          <p:attrName>style.rotation</p:attrName>
                                        </p:attrNameLst>
                                      </p:cBhvr>
                                      <p:tavLst>
                                        <p:tav tm="0">
                                          <p:val>
                                            <p:fltVal val="360"/>
                                          </p:val>
                                        </p:tav>
                                        <p:tav tm="100000">
                                          <p:val>
                                            <p:fltVal val="0"/>
                                          </p:val>
                                        </p:tav>
                                      </p:tavLst>
                                    </p:anim>
                                    <p:animEffect transition="in" filter="fade">
                                      <p:cBhvr>
                                        <p:cTn id="80" dur="400"/>
                                        <p:tgtEl>
                                          <p:spTgt spid="113"/>
                                        </p:tgtEl>
                                      </p:cBhvr>
                                    </p:animEffect>
                                  </p:childTnLst>
                                </p:cTn>
                              </p:par>
                            </p:childTnLst>
                          </p:cTn>
                        </p:par>
                        <p:par>
                          <p:cTn id="81" fill="hold">
                            <p:stCondLst>
                              <p:cond delay="6000"/>
                            </p:stCondLst>
                            <p:childTnLst>
                              <p:par>
                                <p:cTn id="82" presetID="53" presetClass="entr" presetSubtype="16" fill="hold" nodeType="afterEffect">
                                  <p:stCondLst>
                                    <p:cond delay="0"/>
                                  </p:stCondLst>
                                  <p:childTnLst>
                                    <p:set>
                                      <p:cBhvr>
                                        <p:cTn id="83" dur="1" fill="hold">
                                          <p:stCondLst>
                                            <p:cond delay="0"/>
                                          </p:stCondLst>
                                        </p:cTn>
                                        <p:tgtEl>
                                          <p:spTgt spid="110"/>
                                        </p:tgtEl>
                                        <p:attrNameLst>
                                          <p:attrName>style.visibility</p:attrName>
                                        </p:attrNameLst>
                                      </p:cBhvr>
                                      <p:to>
                                        <p:strVal val="visible"/>
                                      </p:to>
                                    </p:set>
                                    <p:anim calcmode="lin" valueType="num">
                                      <p:cBhvr>
                                        <p:cTn id="84" dur="400" fill="hold"/>
                                        <p:tgtEl>
                                          <p:spTgt spid="110"/>
                                        </p:tgtEl>
                                        <p:attrNameLst>
                                          <p:attrName>ppt_w</p:attrName>
                                        </p:attrNameLst>
                                      </p:cBhvr>
                                      <p:tavLst>
                                        <p:tav tm="0">
                                          <p:val>
                                            <p:fltVal val="0"/>
                                          </p:val>
                                        </p:tav>
                                        <p:tav tm="100000">
                                          <p:val>
                                            <p:strVal val="#ppt_w"/>
                                          </p:val>
                                        </p:tav>
                                      </p:tavLst>
                                    </p:anim>
                                    <p:anim calcmode="lin" valueType="num">
                                      <p:cBhvr>
                                        <p:cTn id="85" dur="400" fill="hold"/>
                                        <p:tgtEl>
                                          <p:spTgt spid="110"/>
                                        </p:tgtEl>
                                        <p:attrNameLst>
                                          <p:attrName>ppt_h</p:attrName>
                                        </p:attrNameLst>
                                      </p:cBhvr>
                                      <p:tavLst>
                                        <p:tav tm="0">
                                          <p:val>
                                            <p:fltVal val="0"/>
                                          </p:val>
                                        </p:tav>
                                        <p:tav tm="100000">
                                          <p:val>
                                            <p:strVal val="#ppt_h"/>
                                          </p:val>
                                        </p:tav>
                                      </p:tavLst>
                                    </p:anim>
                                    <p:animEffect transition="in" filter="fade">
                                      <p:cBhvr>
                                        <p:cTn id="86" dur="400"/>
                                        <p:tgtEl>
                                          <p:spTgt spid="110"/>
                                        </p:tgtEl>
                                      </p:cBhvr>
                                    </p:animEffect>
                                  </p:childTnLst>
                                </p:cTn>
                              </p:par>
                            </p:childTnLst>
                          </p:cTn>
                        </p:par>
                        <p:par>
                          <p:cTn id="87" fill="hold">
                            <p:stCondLst>
                              <p:cond delay="6500"/>
                            </p:stCondLst>
                            <p:childTnLst>
                              <p:par>
                                <p:cTn id="88" presetID="49" presetClass="entr" presetSubtype="0" decel="100000" fill="hold" grpId="0" nodeType="afterEffect">
                                  <p:stCondLst>
                                    <p:cond delay="0"/>
                                  </p:stCondLst>
                                  <p:childTnLst>
                                    <p:set>
                                      <p:cBhvr>
                                        <p:cTn id="89" dur="1" fill="hold">
                                          <p:stCondLst>
                                            <p:cond delay="0"/>
                                          </p:stCondLst>
                                        </p:cTn>
                                        <p:tgtEl>
                                          <p:spTgt spid="101"/>
                                        </p:tgtEl>
                                        <p:attrNameLst>
                                          <p:attrName>style.visibility</p:attrName>
                                        </p:attrNameLst>
                                      </p:cBhvr>
                                      <p:to>
                                        <p:strVal val="visible"/>
                                      </p:to>
                                    </p:set>
                                    <p:anim calcmode="lin" valueType="num">
                                      <p:cBhvr>
                                        <p:cTn id="90" dur="400" fill="hold"/>
                                        <p:tgtEl>
                                          <p:spTgt spid="101"/>
                                        </p:tgtEl>
                                        <p:attrNameLst>
                                          <p:attrName>ppt_w</p:attrName>
                                        </p:attrNameLst>
                                      </p:cBhvr>
                                      <p:tavLst>
                                        <p:tav tm="0">
                                          <p:val>
                                            <p:fltVal val="0"/>
                                          </p:val>
                                        </p:tav>
                                        <p:tav tm="100000">
                                          <p:val>
                                            <p:strVal val="#ppt_w"/>
                                          </p:val>
                                        </p:tav>
                                      </p:tavLst>
                                    </p:anim>
                                    <p:anim calcmode="lin" valueType="num">
                                      <p:cBhvr>
                                        <p:cTn id="91" dur="400" fill="hold"/>
                                        <p:tgtEl>
                                          <p:spTgt spid="101"/>
                                        </p:tgtEl>
                                        <p:attrNameLst>
                                          <p:attrName>ppt_h</p:attrName>
                                        </p:attrNameLst>
                                      </p:cBhvr>
                                      <p:tavLst>
                                        <p:tav tm="0">
                                          <p:val>
                                            <p:fltVal val="0"/>
                                          </p:val>
                                        </p:tav>
                                        <p:tav tm="100000">
                                          <p:val>
                                            <p:strVal val="#ppt_h"/>
                                          </p:val>
                                        </p:tav>
                                      </p:tavLst>
                                    </p:anim>
                                    <p:anim calcmode="lin" valueType="num">
                                      <p:cBhvr>
                                        <p:cTn id="92" dur="400" fill="hold"/>
                                        <p:tgtEl>
                                          <p:spTgt spid="101"/>
                                        </p:tgtEl>
                                        <p:attrNameLst>
                                          <p:attrName>style.rotation</p:attrName>
                                        </p:attrNameLst>
                                      </p:cBhvr>
                                      <p:tavLst>
                                        <p:tav tm="0">
                                          <p:val>
                                            <p:fltVal val="360"/>
                                          </p:val>
                                        </p:tav>
                                        <p:tav tm="100000">
                                          <p:val>
                                            <p:fltVal val="0"/>
                                          </p:val>
                                        </p:tav>
                                      </p:tavLst>
                                    </p:anim>
                                    <p:animEffect transition="in" filter="fade">
                                      <p:cBhvr>
                                        <p:cTn id="93" dur="400"/>
                                        <p:tgtEl>
                                          <p:spTgt spid="101"/>
                                        </p:tgtEl>
                                      </p:cBhvr>
                                    </p:animEffect>
                                  </p:childTnLst>
                                </p:cTn>
                              </p:par>
                            </p:childTnLst>
                          </p:cTn>
                        </p:par>
                        <p:par>
                          <p:cTn id="94" fill="hold">
                            <p:stCondLst>
                              <p:cond delay="7000"/>
                            </p:stCondLst>
                            <p:childTnLst>
                              <p:par>
                                <p:cTn id="95" presetID="53" presetClass="entr" presetSubtype="16" fill="hold" nodeType="afterEffect">
                                  <p:stCondLst>
                                    <p:cond delay="0"/>
                                  </p:stCondLst>
                                  <p:childTnLst>
                                    <p:set>
                                      <p:cBhvr>
                                        <p:cTn id="96" dur="1" fill="hold">
                                          <p:stCondLst>
                                            <p:cond delay="0"/>
                                          </p:stCondLst>
                                        </p:cTn>
                                        <p:tgtEl>
                                          <p:spTgt spid="98"/>
                                        </p:tgtEl>
                                        <p:attrNameLst>
                                          <p:attrName>style.visibility</p:attrName>
                                        </p:attrNameLst>
                                      </p:cBhvr>
                                      <p:to>
                                        <p:strVal val="visible"/>
                                      </p:to>
                                    </p:set>
                                    <p:anim calcmode="lin" valueType="num">
                                      <p:cBhvr>
                                        <p:cTn id="97" dur="400" fill="hold"/>
                                        <p:tgtEl>
                                          <p:spTgt spid="98"/>
                                        </p:tgtEl>
                                        <p:attrNameLst>
                                          <p:attrName>ppt_w</p:attrName>
                                        </p:attrNameLst>
                                      </p:cBhvr>
                                      <p:tavLst>
                                        <p:tav tm="0">
                                          <p:val>
                                            <p:fltVal val="0"/>
                                          </p:val>
                                        </p:tav>
                                        <p:tav tm="100000">
                                          <p:val>
                                            <p:strVal val="#ppt_w"/>
                                          </p:val>
                                        </p:tav>
                                      </p:tavLst>
                                    </p:anim>
                                    <p:anim calcmode="lin" valueType="num">
                                      <p:cBhvr>
                                        <p:cTn id="98" dur="400" fill="hold"/>
                                        <p:tgtEl>
                                          <p:spTgt spid="98"/>
                                        </p:tgtEl>
                                        <p:attrNameLst>
                                          <p:attrName>ppt_h</p:attrName>
                                        </p:attrNameLst>
                                      </p:cBhvr>
                                      <p:tavLst>
                                        <p:tav tm="0">
                                          <p:val>
                                            <p:fltVal val="0"/>
                                          </p:val>
                                        </p:tav>
                                        <p:tav tm="100000">
                                          <p:val>
                                            <p:strVal val="#ppt_h"/>
                                          </p:val>
                                        </p:tav>
                                      </p:tavLst>
                                    </p:anim>
                                    <p:animEffect transition="in" filter="fade">
                                      <p:cBhvr>
                                        <p:cTn id="99" dur="400"/>
                                        <p:tgtEl>
                                          <p:spTgt spid="98"/>
                                        </p:tgtEl>
                                      </p:cBhvr>
                                    </p:animEffect>
                                  </p:childTnLst>
                                </p:cTn>
                              </p:par>
                            </p:childTnLst>
                          </p:cTn>
                        </p:par>
                        <p:par>
                          <p:cTn id="100" fill="hold">
                            <p:stCondLst>
                              <p:cond delay="7500"/>
                            </p:stCondLst>
                            <p:childTnLst>
                              <p:par>
                                <p:cTn id="101" presetID="49" presetClass="entr" presetSubtype="0" decel="100000" fill="hold" grpId="0" nodeType="afterEffect">
                                  <p:stCondLst>
                                    <p:cond delay="0"/>
                                  </p:stCondLst>
                                  <p:childTnLst>
                                    <p:set>
                                      <p:cBhvr>
                                        <p:cTn id="102" dur="1" fill="hold">
                                          <p:stCondLst>
                                            <p:cond delay="0"/>
                                          </p:stCondLst>
                                        </p:cTn>
                                        <p:tgtEl>
                                          <p:spTgt spid="117"/>
                                        </p:tgtEl>
                                        <p:attrNameLst>
                                          <p:attrName>style.visibility</p:attrName>
                                        </p:attrNameLst>
                                      </p:cBhvr>
                                      <p:to>
                                        <p:strVal val="visible"/>
                                      </p:to>
                                    </p:set>
                                    <p:anim calcmode="lin" valueType="num">
                                      <p:cBhvr>
                                        <p:cTn id="103" dur="400" fill="hold"/>
                                        <p:tgtEl>
                                          <p:spTgt spid="117"/>
                                        </p:tgtEl>
                                        <p:attrNameLst>
                                          <p:attrName>ppt_w</p:attrName>
                                        </p:attrNameLst>
                                      </p:cBhvr>
                                      <p:tavLst>
                                        <p:tav tm="0">
                                          <p:val>
                                            <p:fltVal val="0"/>
                                          </p:val>
                                        </p:tav>
                                        <p:tav tm="100000">
                                          <p:val>
                                            <p:strVal val="#ppt_w"/>
                                          </p:val>
                                        </p:tav>
                                      </p:tavLst>
                                    </p:anim>
                                    <p:anim calcmode="lin" valueType="num">
                                      <p:cBhvr>
                                        <p:cTn id="104" dur="400" fill="hold"/>
                                        <p:tgtEl>
                                          <p:spTgt spid="117"/>
                                        </p:tgtEl>
                                        <p:attrNameLst>
                                          <p:attrName>ppt_h</p:attrName>
                                        </p:attrNameLst>
                                      </p:cBhvr>
                                      <p:tavLst>
                                        <p:tav tm="0">
                                          <p:val>
                                            <p:fltVal val="0"/>
                                          </p:val>
                                        </p:tav>
                                        <p:tav tm="100000">
                                          <p:val>
                                            <p:strVal val="#ppt_h"/>
                                          </p:val>
                                        </p:tav>
                                      </p:tavLst>
                                    </p:anim>
                                    <p:anim calcmode="lin" valueType="num">
                                      <p:cBhvr>
                                        <p:cTn id="105" dur="400" fill="hold"/>
                                        <p:tgtEl>
                                          <p:spTgt spid="117"/>
                                        </p:tgtEl>
                                        <p:attrNameLst>
                                          <p:attrName>style.rotation</p:attrName>
                                        </p:attrNameLst>
                                      </p:cBhvr>
                                      <p:tavLst>
                                        <p:tav tm="0">
                                          <p:val>
                                            <p:fltVal val="360"/>
                                          </p:val>
                                        </p:tav>
                                        <p:tav tm="100000">
                                          <p:val>
                                            <p:fltVal val="0"/>
                                          </p:val>
                                        </p:tav>
                                      </p:tavLst>
                                    </p:anim>
                                    <p:animEffect transition="in" filter="fade">
                                      <p:cBhvr>
                                        <p:cTn id="106" dur="400"/>
                                        <p:tgtEl>
                                          <p:spTgt spid="117"/>
                                        </p:tgtEl>
                                      </p:cBhvr>
                                    </p:animEffect>
                                  </p:childTnLst>
                                </p:cTn>
                              </p:par>
                            </p:childTnLst>
                          </p:cTn>
                        </p:par>
                        <p:par>
                          <p:cTn id="107" fill="hold">
                            <p:stCondLst>
                              <p:cond delay="8000"/>
                            </p:stCondLst>
                            <p:childTnLst>
                              <p:par>
                                <p:cTn id="108" presetID="53" presetClass="entr" presetSubtype="16" fill="hold" nodeType="afterEffect">
                                  <p:stCondLst>
                                    <p:cond delay="0"/>
                                  </p:stCondLst>
                                  <p:childTnLst>
                                    <p:set>
                                      <p:cBhvr>
                                        <p:cTn id="109" dur="1" fill="hold">
                                          <p:stCondLst>
                                            <p:cond delay="0"/>
                                          </p:stCondLst>
                                        </p:cTn>
                                        <p:tgtEl>
                                          <p:spTgt spid="114"/>
                                        </p:tgtEl>
                                        <p:attrNameLst>
                                          <p:attrName>style.visibility</p:attrName>
                                        </p:attrNameLst>
                                      </p:cBhvr>
                                      <p:to>
                                        <p:strVal val="visible"/>
                                      </p:to>
                                    </p:set>
                                    <p:anim calcmode="lin" valueType="num">
                                      <p:cBhvr>
                                        <p:cTn id="110" dur="400" fill="hold"/>
                                        <p:tgtEl>
                                          <p:spTgt spid="114"/>
                                        </p:tgtEl>
                                        <p:attrNameLst>
                                          <p:attrName>ppt_w</p:attrName>
                                        </p:attrNameLst>
                                      </p:cBhvr>
                                      <p:tavLst>
                                        <p:tav tm="0">
                                          <p:val>
                                            <p:fltVal val="0"/>
                                          </p:val>
                                        </p:tav>
                                        <p:tav tm="100000">
                                          <p:val>
                                            <p:strVal val="#ppt_w"/>
                                          </p:val>
                                        </p:tav>
                                      </p:tavLst>
                                    </p:anim>
                                    <p:anim calcmode="lin" valueType="num">
                                      <p:cBhvr>
                                        <p:cTn id="111" dur="400" fill="hold"/>
                                        <p:tgtEl>
                                          <p:spTgt spid="114"/>
                                        </p:tgtEl>
                                        <p:attrNameLst>
                                          <p:attrName>ppt_h</p:attrName>
                                        </p:attrNameLst>
                                      </p:cBhvr>
                                      <p:tavLst>
                                        <p:tav tm="0">
                                          <p:val>
                                            <p:fltVal val="0"/>
                                          </p:val>
                                        </p:tav>
                                        <p:tav tm="100000">
                                          <p:val>
                                            <p:strVal val="#ppt_h"/>
                                          </p:val>
                                        </p:tav>
                                      </p:tavLst>
                                    </p:anim>
                                    <p:animEffect transition="in" filter="fade">
                                      <p:cBhvr>
                                        <p:cTn id="112" dur="4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3" grpId="0" animBg="1"/>
      <p:bldP spid="97" grpId="0" animBg="1"/>
      <p:bldP spid="101" grpId="0" animBg="1"/>
      <p:bldP spid="105" grpId="0" animBg="1"/>
      <p:bldP spid="109" grpId="0" animBg="1"/>
      <p:bldP spid="113" grpId="0" animBg="1"/>
      <p:bldP spid="1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71746" y="2197632"/>
            <a:ext cx="2134335" cy="2311488"/>
            <a:chOff x="3946451" y="1586754"/>
            <a:chExt cx="1673076" cy="1834695"/>
          </a:xfrm>
        </p:grpSpPr>
        <p:sp>
          <p:nvSpPr>
            <p:cNvPr id="3" name="Oval 11"/>
            <p:cNvSpPr/>
            <p:nvPr/>
          </p:nvSpPr>
          <p:spPr bwMode="auto">
            <a:xfrm>
              <a:off x="4089584" y="1815054"/>
              <a:ext cx="1430856" cy="1430856"/>
            </a:xfrm>
            <a:prstGeom prst="ellipse">
              <a:avLst/>
            </a:prstGeom>
            <a:solidFill>
              <a:srgbClr val="63BDC3"/>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defTabSz="1236980" fontAlgn="base">
                <a:spcBef>
                  <a:spcPct val="0"/>
                </a:spcBef>
                <a:spcAft>
                  <a:spcPct val="0"/>
                </a:spcAft>
                <a:defRPr/>
              </a:pPr>
              <a:endParaRPr lang="en-US" sz="7600" kern="0">
                <a:solidFill>
                  <a:schemeClr val="bg1"/>
                </a:solidFill>
                <a:latin typeface="微软雅黑" panose="020B0503020204020204" pitchFamily="34" charset="-122"/>
                <a:ea typeface="微软雅黑" panose="020B0503020204020204" pitchFamily="34" charset="-122"/>
                <a:sym typeface="Gill Sans" charset="0"/>
              </a:endParaRPr>
            </a:p>
          </p:txBody>
        </p:sp>
        <p:grpSp>
          <p:nvGrpSpPr>
            <p:cNvPr id="5" name="Group 9"/>
            <p:cNvGrpSpPr/>
            <p:nvPr/>
          </p:nvGrpSpPr>
          <p:grpSpPr>
            <a:xfrm>
              <a:off x="3946451" y="1586754"/>
              <a:ext cx="1673076" cy="1834695"/>
              <a:chOff x="2378075" y="182563"/>
              <a:chExt cx="4387849" cy="4811713"/>
            </a:xfrm>
          </p:grpSpPr>
          <p:sp>
            <p:nvSpPr>
              <p:cNvPr id="6" name="Freeform 6"/>
              <p:cNvSpPr/>
              <p:nvPr/>
            </p:nvSpPr>
            <p:spPr bwMode="auto">
              <a:xfrm>
                <a:off x="2378075" y="182563"/>
                <a:ext cx="2339975" cy="4616450"/>
              </a:xfrm>
              <a:custGeom>
                <a:avLst/>
                <a:gdLst>
                  <a:gd name="T0" fmla="*/ 528 w 624"/>
                  <a:gd name="T1" fmla="*/ 1145 h 1231"/>
                  <a:gd name="T2" fmla="*/ 600 w 624"/>
                  <a:gd name="T3" fmla="*/ 1064 h 1231"/>
                  <a:gd name="T4" fmla="*/ 585 w 624"/>
                  <a:gd name="T5" fmla="*/ 1064 h 1231"/>
                  <a:gd name="T6" fmla="*/ 166 w 624"/>
                  <a:gd name="T7" fmla="*/ 646 h 1231"/>
                  <a:gd name="T8" fmla="*/ 421 w 624"/>
                  <a:gd name="T9" fmla="*/ 261 h 1231"/>
                  <a:gd name="T10" fmla="*/ 421 w 624"/>
                  <a:gd name="T11" fmla="*/ 328 h 1231"/>
                  <a:gd name="T12" fmla="*/ 503 w 624"/>
                  <a:gd name="T13" fmla="*/ 235 h 1231"/>
                  <a:gd name="T14" fmla="*/ 584 w 624"/>
                  <a:gd name="T15" fmla="*/ 144 h 1231"/>
                  <a:gd name="T16" fmla="*/ 497 w 624"/>
                  <a:gd name="T17" fmla="*/ 67 h 1231"/>
                  <a:gd name="T18" fmla="*/ 421 w 624"/>
                  <a:gd name="T19" fmla="*/ 0 h 1231"/>
                  <a:gd name="T20" fmla="*/ 421 w 624"/>
                  <a:gd name="T21" fmla="*/ 84 h 1231"/>
                  <a:gd name="T22" fmla="*/ 0 w 624"/>
                  <a:gd name="T23" fmla="*/ 646 h 1231"/>
                  <a:gd name="T24" fmla="*/ 585 w 624"/>
                  <a:gd name="T25" fmla="*/ 1231 h 1231"/>
                  <a:gd name="T26" fmla="*/ 624 w 624"/>
                  <a:gd name="T27" fmla="*/ 1230 h 1231"/>
                  <a:gd name="T28" fmla="*/ 528 w 624"/>
                  <a:gd name="T29" fmla="*/ 1145 h 1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4" h="1231">
                    <a:moveTo>
                      <a:pt x="528" y="1145"/>
                    </a:moveTo>
                    <a:cubicBezTo>
                      <a:pt x="600" y="1064"/>
                      <a:pt x="600" y="1064"/>
                      <a:pt x="600" y="1064"/>
                    </a:cubicBezTo>
                    <a:cubicBezTo>
                      <a:pt x="595" y="1064"/>
                      <a:pt x="590" y="1064"/>
                      <a:pt x="585" y="1064"/>
                    </a:cubicBezTo>
                    <a:cubicBezTo>
                      <a:pt x="354" y="1064"/>
                      <a:pt x="166" y="877"/>
                      <a:pt x="166" y="646"/>
                    </a:cubicBezTo>
                    <a:cubicBezTo>
                      <a:pt x="166" y="473"/>
                      <a:pt x="271" y="324"/>
                      <a:pt x="421" y="261"/>
                    </a:cubicBezTo>
                    <a:cubicBezTo>
                      <a:pt x="421" y="328"/>
                      <a:pt x="421" y="328"/>
                      <a:pt x="421" y="328"/>
                    </a:cubicBezTo>
                    <a:cubicBezTo>
                      <a:pt x="503" y="235"/>
                      <a:pt x="503" y="235"/>
                      <a:pt x="503" y="235"/>
                    </a:cubicBezTo>
                    <a:cubicBezTo>
                      <a:pt x="584" y="144"/>
                      <a:pt x="584" y="144"/>
                      <a:pt x="584" y="144"/>
                    </a:cubicBezTo>
                    <a:cubicBezTo>
                      <a:pt x="497" y="67"/>
                      <a:pt x="497" y="67"/>
                      <a:pt x="497" y="67"/>
                    </a:cubicBezTo>
                    <a:cubicBezTo>
                      <a:pt x="421" y="0"/>
                      <a:pt x="421" y="0"/>
                      <a:pt x="421" y="0"/>
                    </a:cubicBezTo>
                    <a:cubicBezTo>
                      <a:pt x="421" y="84"/>
                      <a:pt x="421" y="84"/>
                      <a:pt x="421" y="84"/>
                    </a:cubicBezTo>
                    <a:cubicBezTo>
                      <a:pt x="177" y="155"/>
                      <a:pt x="0" y="380"/>
                      <a:pt x="0" y="646"/>
                    </a:cubicBezTo>
                    <a:cubicBezTo>
                      <a:pt x="0" y="969"/>
                      <a:pt x="262" y="1231"/>
                      <a:pt x="585" y="1231"/>
                    </a:cubicBezTo>
                    <a:cubicBezTo>
                      <a:pt x="598" y="1231"/>
                      <a:pt x="611" y="1230"/>
                      <a:pt x="624" y="1230"/>
                    </a:cubicBezTo>
                    <a:lnTo>
                      <a:pt x="528" y="1145"/>
                    </a:lnTo>
                    <a:close/>
                  </a:path>
                </a:pathLst>
              </a:custGeom>
              <a:solidFill>
                <a:srgbClr val="63BDC3"/>
              </a:solidFill>
              <a:ln w="9525">
                <a:solidFill>
                  <a:schemeClr val="bg1"/>
                </a:solidFill>
                <a:round/>
              </a:ln>
            </p:spPr>
            <p:txBody>
              <a:bodyPr vert="horz" wrap="square" lIns="91440" tIns="45720" rIns="91440" bIns="45720" numCol="1" anchor="t" anchorCtr="0" compatLnSpc="1"/>
              <a:lstStyle/>
              <a:p>
                <a:pPr algn="ctr" fontAlgn="base">
                  <a:spcBef>
                    <a:spcPct val="0"/>
                  </a:spcBef>
                  <a:spcAft>
                    <a:spcPct val="0"/>
                  </a:spcAft>
                  <a:defRPr/>
                </a:pPr>
                <a:endParaRPr lang="en-US" sz="2800" kern="0">
                  <a:solidFill>
                    <a:schemeClr val="bg1"/>
                  </a:solidFill>
                  <a:latin typeface="微软雅黑" panose="020B0503020204020204" pitchFamily="34" charset="-122"/>
                  <a:ea typeface="微软雅黑" panose="020B0503020204020204" pitchFamily="34" charset="-122"/>
                  <a:sym typeface="Gill Sans" charset="0"/>
                </a:endParaRPr>
              </a:p>
            </p:txBody>
          </p:sp>
          <p:sp>
            <p:nvSpPr>
              <p:cNvPr id="7" name="Freeform 7"/>
              <p:cNvSpPr/>
              <p:nvPr/>
            </p:nvSpPr>
            <p:spPr bwMode="auto">
              <a:xfrm>
                <a:off x="4462460" y="407989"/>
                <a:ext cx="2303464" cy="4586287"/>
              </a:xfrm>
              <a:custGeom>
                <a:avLst/>
                <a:gdLst>
                  <a:gd name="T0" fmla="*/ 29 w 614"/>
                  <a:gd name="T1" fmla="*/ 0 h 1223"/>
                  <a:gd name="T2" fmla="*/ 0 w 614"/>
                  <a:gd name="T3" fmla="*/ 1 h 1223"/>
                  <a:gd name="T4" fmla="*/ 87 w 614"/>
                  <a:gd name="T5" fmla="*/ 78 h 1223"/>
                  <a:gd name="T6" fmla="*/ 8 w 614"/>
                  <a:gd name="T7" fmla="*/ 168 h 1223"/>
                  <a:gd name="T8" fmla="*/ 29 w 614"/>
                  <a:gd name="T9" fmla="*/ 167 h 1223"/>
                  <a:gd name="T10" fmla="*/ 448 w 614"/>
                  <a:gd name="T11" fmla="*/ 586 h 1223"/>
                  <a:gd name="T12" fmla="*/ 194 w 614"/>
                  <a:gd name="T13" fmla="*/ 970 h 1223"/>
                  <a:gd name="T14" fmla="*/ 194 w 614"/>
                  <a:gd name="T15" fmla="*/ 896 h 1223"/>
                  <a:gd name="T16" fmla="*/ 103 w 614"/>
                  <a:gd name="T17" fmla="*/ 998 h 1223"/>
                  <a:gd name="T18" fmla="*/ 31 w 614"/>
                  <a:gd name="T19" fmla="*/ 1079 h 1223"/>
                  <a:gd name="T20" fmla="*/ 126 w 614"/>
                  <a:gd name="T21" fmla="*/ 1163 h 1223"/>
                  <a:gd name="T22" fmla="*/ 194 w 614"/>
                  <a:gd name="T23" fmla="*/ 1223 h 1223"/>
                  <a:gd name="T24" fmla="*/ 194 w 614"/>
                  <a:gd name="T25" fmla="*/ 1147 h 1223"/>
                  <a:gd name="T26" fmla="*/ 614 w 614"/>
                  <a:gd name="T27" fmla="*/ 586 h 1223"/>
                  <a:gd name="T28" fmla="*/ 29 w 614"/>
                  <a:gd name="T29" fmla="*/ 0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1223">
                    <a:moveTo>
                      <a:pt x="29" y="0"/>
                    </a:moveTo>
                    <a:cubicBezTo>
                      <a:pt x="19" y="0"/>
                      <a:pt x="9" y="1"/>
                      <a:pt x="0" y="1"/>
                    </a:cubicBezTo>
                    <a:cubicBezTo>
                      <a:pt x="87" y="78"/>
                      <a:pt x="87" y="78"/>
                      <a:pt x="87" y="78"/>
                    </a:cubicBezTo>
                    <a:cubicBezTo>
                      <a:pt x="8" y="168"/>
                      <a:pt x="8" y="168"/>
                      <a:pt x="8" y="168"/>
                    </a:cubicBezTo>
                    <a:cubicBezTo>
                      <a:pt x="15" y="167"/>
                      <a:pt x="22" y="167"/>
                      <a:pt x="29" y="167"/>
                    </a:cubicBezTo>
                    <a:cubicBezTo>
                      <a:pt x="260" y="167"/>
                      <a:pt x="448" y="354"/>
                      <a:pt x="448" y="586"/>
                    </a:cubicBezTo>
                    <a:cubicBezTo>
                      <a:pt x="448" y="758"/>
                      <a:pt x="343" y="906"/>
                      <a:pt x="194" y="970"/>
                    </a:cubicBezTo>
                    <a:cubicBezTo>
                      <a:pt x="194" y="896"/>
                      <a:pt x="194" y="896"/>
                      <a:pt x="194" y="896"/>
                    </a:cubicBezTo>
                    <a:cubicBezTo>
                      <a:pt x="103" y="998"/>
                      <a:pt x="103" y="998"/>
                      <a:pt x="103" y="998"/>
                    </a:cubicBezTo>
                    <a:cubicBezTo>
                      <a:pt x="31" y="1079"/>
                      <a:pt x="31" y="1079"/>
                      <a:pt x="31" y="1079"/>
                    </a:cubicBezTo>
                    <a:cubicBezTo>
                      <a:pt x="126" y="1163"/>
                      <a:pt x="126" y="1163"/>
                      <a:pt x="126" y="1163"/>
                    </a:cubicBezTo>
                    <a:cubicBezTo>
                      <a:pt x="194" y="1223"/>
                      <a:pt x="194" y="1223"/>
                      <a:pt x="194" y="1223"/>
                    </a:cubicBezTo>
                    <a:cubicBezTo>
                      <a:pt x="194" y="1147"/>
                      <a:pt x="194" y="1147"/>
                      <a:pt x="194" y="1147"/>
                    </a:cubicBezTo>
                    <a:cubicBezTo>
                      <a:pt x="437" y="1076"/>
                      <a:pt x="614" y="851"/>
                      <a:pt x="614" y="586"/>
                    </a:cubicBezTo>
                    <a:cubicBezTo>
                      <a:pt x="614" y="262"/>
                      <a:pt x="352" y="0"/>
                      <a:pt x="29" y="0"/>
                    </a:cubicBezTo>
                    <a:close/>
                  </a:path>
                </a:pathLst>
              </a:custGeom>
              <a:solidFill>
                <a:srgbClr val="63BDC3"/>
              </a:solidFill>
              <a:ln w="9525">
                <a:solidFill>
                  <a:schemeClr val="bg1"/>
                </a:solidFill>
                <a:round/>
              </a:ln>
            </p:spPr>
            <p:txBody>
              <a:bodyPr vert="horz" wrap="square" lIns="91440" tIns="45720" rIns="91440" bIns="45720" numCol="1" anchor="t" anchorCtr="0" compatLnSpc="1"/>
              <a:lstStyle/>
              <a:p>
                <a:pPr algn="ctr" fontAlgn="base">
                  <a:spcBef>
                    <a:spcPct val="0"/>
                  </a:spcBef>
                  <a:spcAft>
                    <a:spcPct val="0"/>
                  </a:spcAft>
                  <a:defRPr/>
                </a:pPr>
                <a:endParaRPr lang="en-US" sz="2800" kern="0">
                  <a:solidFill>
                    <a:schemeClr val="bg1"/>
                  </a:solidFill>
                  <a:latin typeface="微软雅黑" panose="020B0503020204020204" pitchFamily="34" charset="-122"/>
                  <a:ea typeface="微软雅黑" panose="020B0503020204020204" pitchFamily="34" charset="-122"/>
                  <a:sym typeface="Gill Sans" charset="0"/>
                </a:endParaRPr>
              </a:p>
            </p:txBody>
          </p:sp>
        </p:grpSp>
      </p:grpSp>
      <p:sp>
        <p:nvSpPr>
          <p:cNvPr id="8" name="TextBox 9"/>
          <p:cNvSpPr txBox="1"/>
          <p:nvPr/>
        </p:nvSpPr>
        <p:spPr>
          <a:xfrm>
            <a:off x="1696109" y="3258428"/>
            <a:ext cx="1455439" cy="430875"/>
          </a:xfrm>
          <a:prstGeom prst="rect">
            <a:avLst/>
          </a:prstGeom>
          <a:noFill/>
        </p:spPr>
        <p:txBody>
          <a:bodyPr wrap="none" lIns="121908" tIns="60954" rIns="121908" bIns="60954" rtlCol="0">
            <a:spAutoFit/>
          </a:bodyPr>
          <a:lstStyle/>
          <a:p>
            <a:r>
              <a:rPr lang="zh-CN" altLang="en-US" sz="2000" b="1" dirty="0">
                <a:solidFill>
                  <a:schemeClr val="bg1"/>
                </a:solidFill>
                <a:latin typeface="微软雅黑" panose="020B0503020204020204" pitchFamily="34" charset="-122"/>
                <a:ea typeface="微软雅黑" panose="020B0503020204020204" pitchFamily="34" charset="-122"/>
              </a:rPr>
              <a:t>Directory</a:t>
            </a:r>
          </a:p>
        </p:txBody>
      </p:sp>
      <p:sp>
        <p:nvSpPr>
          <p:cNvPr id="9" name="TextBox 10"/>
          <p:cNvSpPr txBox="1"/>
          <p:nvPr/>
        </p:nvSpPr>
        <p:spPr>
          <a:xfrm>
            <a:off x="1818722" y="3026712"/>
            <a:ext cx="1207865" cy="338555"/>
          </a:xfrm>
          <a:prstGeom prst="rect">
            <a:avLst/>
          </a:prstGeom>
          <a:noFill/>
        </p:spPr>
        <p:txBody>
          <a:bodyPr wrap="none" lIns="121908" tIns="60954" rIns="121908" bIns="60954" rtlCol="0">
            <a:spAutoFit/>
          </a:bodyPr>
          <a:lstStyle/>
          <a:p>
            <a:r>
              <a:rPr lang="en-US" altLang="zh-CN" sz="1400" dirty="0">
                <a:solidFill>
                  <a:schemeClr val="bg1"/>
                </a:solidFill>
                <a:latin typeface="微软雅黑" panose="020B0503020204020204" pitchFamily="34" charset="-122"/>
                <a:ea typeface="微软雅黑" panose="020B0503020204020204" pitchFamily="34" charset="-122"/>
              </a:rPr>
              <a:t>CONTENTS</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4007768" y="1340768"/>
            <a:ext cx="7056784" cy="648072"/>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矩形 10"/>
          <p:cNvSpPr/>
          <p:nvPr/>
        </p:nvSpPr>
        <p:spPr>
          <a:xfrm>
            <a:off x="6110295" y="1464749"/>
            <a:ext cx="3571812" cy="400110"/>
          </a:xfrm>
          <a:prstGeom prst="rect">
            <a:avLst/>
          </a:prstGeom>
        </p:spPr>
        <p:txBody>
          <a:bodyPr wrap="none">
            <a:spAutoFit/>
          </a:bodyPr>
          <a:lstStyle/>
          <a:p>
            <a:pPr algn="ctr" fontAlgn="base">
              <a:spcBef>
                <a:spcPct val="0"/>
              </a:spcBef>
              <a:spcAft>
                <a:spcPct val="0"/>
              </a:spcAft>
            </a:pPr>
            <a:r>
              <a:rPr lang="zh-CN" altLang="en-US" sz="2000" spc="100" dirty="0">
                <a:solidFill>
                  <a:schemeClr val="bg1"/>
                </a:solidFill>
                <a:latin typeface="微软雅黑" panose="020B0503020204020204" pitchFamily="34" charset="-122"/>
                <a:cs typeface="Lato Light" charset="0"/>
                <a:sym typeface="Lato Light" charset="0"/>
              </a:rPr>
              <a:t>Title   </a:t>
            </a:r>
            <a:r>
              <a:rPr lang="en-US" altLang="zh-CN" sz="2000" spc="100" dirty="0">
                <a:solidFill>
                  <a:schemeClr val="bg1"/>
                </a:solidFill>
                <a:latin typeface="微软雅黑" panose="020B0503020204020204" pitchFamily="34" charset="-122"/>
                <a:cs typeface="Lato Light" charset="0"/>
                <a:sym typeface="Lato Light" charset="0"/>
              </a:rPr>
              <a:t>ENTER TITLE NAME</a:t>
            </a:r>
          </a:p>
        </p:txBody>
      </p:sp>
      <p:sp>
        <p:nvSpPr>
          <p:cNvPr id="12" name="椭圆 11"/>
          <p:cNvSpPr/>
          <p:nvPr/>
        </p:nvSpPr>
        <p:spPr>
          <a:xfrm>
            <a:off x="4607056" y="1412776"/>
            <a:ext cx="504056" cy="504056"/>
          </a:xfrm>
          <a:prstGeom prst="ellipse">
            <a:avLst/>
          </a:prstGeom>
          <a:solidFill>
            <a:srgbClr val="63BD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rPr>
              <a:t>1</a:t>
            </a:r>
            <a:endParaRPr lang="zh-CN" altLang="en-US" sz="2800" dirty="0">
              <a:solidFill>
                <a:schemeClr val="bg1"/>
              </a:solidFill>
            </a:endParaRPr>
          </a:p>
        </p:txBody>
      </p:sp>
      <p:sp>
        <p:nvSpPr>
          <p:cNvPr id="13" name="圆角矩形 12"/>
          <p:cNvSpPr/>
          <p:nvPr/>
        </p:nvSpPr>
        <p:spPr>
          <a:xfrm>
            <a:off x="4007768" y="2174958"/>
            <a:ext cx="7056784" cy="648072"/>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矩形 13"/>
          <p:cNvSpPr/>
          <p:nvPr/>
        </p:nvSpPr>
        <p:spPr>
          <a:xfrm>
            <a:off x="6110295" y="2298939"/>
            <a:ext cx="3571811" cy="400110"/>
          </a:xfrm>
          <a:prstGeom prst="rect">
            <a:avLst/>
          </a:prstGeom>
        </p:spPr>
        <p:txBody>
          <a:bodyPr wrap="none">
            <a:spAutoFit/>
          </a:bodyPr>
          <a:lstStyle/>
          <a:p>
            <a:pPr algn="ctr" fontAlgn="base">
              <a:spcBef>
                <a:spcPct val="0"/>
              </a:spcBef>
              <a:spcAft>
                <a:spcPct val="0"/>
              </a:spcAft>
            </a:pPr>
            <a:r>
              <a:rPr lang="zh-CN" altLang="en-US" sz="2000" spc="100" dirty="0">
                <a:solidFill>
                  <a:schemeClr val="bg1"/>
                </a:solidFill>
                <a:latin typeface="微软雅黑" panose="020B0503020204020204" pitchFamily="34" charset="-122"/>
                <a:cs typeface="Lato Light" charset="0"/>
                <a:sym typeface="Lato Light" charset="0"/>
              </a:rPr>
              <a:t>Title   </a:t>
            </a:r>
            <a:r>
              <a:rPr lang="en-US" altLang="zh-CN" sz="2000" spc="100" dirty="0">
                <a:solidFill>
                  <a:schemeClr val="bg1"/>
                </a:solidFill>
                <a:latin typeface="微软雅黑" panose="020B0503020204020204" pitchFamily="34" charset="-122"/>
                <a:cs typeface="Lato Light" charset="0"/>
                <a:sym typeface="Lato Light" charset="0"/>
              </a:rPr>
              <a:t>ENTER TITLE NAME</a:t>
            </a:r>
          </a:p>
        </p:txBody>
      </p:sp>
      <p:sp>
        <p:nvSpPr>
          <p:cNvPr id="15" name="椭圆 14"/>
          <p:cNvSpPr/>
          <p:nvPr/>
        </p:nvSpPr>
        <p:spPr>
          <a:xfrm>
            <a:off x="4607056" y="2246966"/>
            <a:ext cx="504056" cy="504056"/>
          </a:xfrm>
          <a:prstGeom prst="ellipse">
            <a:avLst/>
          </a:prstGeom>
          <a:solidFill>
            <a:srgbClr val="63BD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rPr>
              <a:t>2</a:t>
            </a:r>
            <a:endParaRPr lang="zh-CN" altLang="en-US" sz="2800" dirty="0">
              <a:solidFill>
                <a:schemeClr val="bg1"/>
              </a:solidFill>
            </a:endParaRPr>
          </a:p>
        </p:txBody>
      </p:sp>
      <p:sp>
        <p:nvSpPr>
          <p:cNvPr id="16" name="圆角矩形 15"/>
          <p:cNvSpPr/>
          <p:nvPr/>
        </p:nvSpPr>
        <p:spPr>
          <a:xfrm>
            <a:off x="4007768" y="3041231"/>
            <a:ext cx="7056784" cy="648072"/>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7" name="矩形 16"/>
          <p:cNvSpPr/>
          <p:nvPr/>
        </p:nvSpPr>
        <p:spPr>
          <a:xfrm>
            <a:off x="6110295" y="3165212"/>
            <a:ext cx="3571811" cy="400110"/>
          </a:xfrm>
          <a:prstGeom prst="rect">
            <a:avLst/>
          </a:prstGeom>
        </p:spPr>
        <p:txBody>
          <a:bodyPr wrap="none">
            <a:spAutoFit/>
          </a:bodyPr>
          <a:lstStyle/>
          <a:p>
            <a:pPr algn="ctr" fontAlgn="base">
              <a:spcBef>
                <a:spcPct val="0"/>
              </a:spcBef>
              <a:spcAft>
                <a:spcPct val="0"/>
              </a:spcAft>
            </a:pPr>
            <a:r>
              <a:rPr lang="zh-CN" altLang="en-US" sz="2000" spc="100" dirty="0">
                <a:solidFill>
                  <a:schemeClr val="bg1"/>
                </a:solidFill>
                <a:latin typeface="微软雅黑" panose="020B0503020204020204" pitchFamily="34" charset="-122"/>
                <a:cs typeface="Lato Light" charset="0"/>
                <a:sym typeface="Lato Light" charset="0"/>
              </a:rPr>
              <a:t>Title   </a:t>
            </a:r>
            <a:r>
              <a:rPr lang="en-US" altLang="zh-CN" sz="2000" spc="100" dirty="0">
                <a:solidFill>
                  <a:schemeClr val="bg1"/>
                </a:solidFill>
                <a:latin typeface="微软雅黑" panose="020B0503020204020204" pitchFamily="34" charset="-122"/>
                <a:cs typeface="Lato Light" charset="0"/>
                <a:sym typeface="Lato Light" charset="0"/>
              </a:rPr>
              <a:t>ENTER TITLE NAME</a:t>
            </a:r>
          </a:p>
        </p:txBody>
      </p:sp>
      <p:sp>
        <p:nvSpPr>
          <p:cNvPr id="18" name="椭圆 17"/>
          <p:cNvSpPr/>
          <p:nvPr/>
        </p:nvSpPr>
        <p:spPr>
          <a:xfrm>
            <a:off x="4607056" y="3113239"/>
            <a:ext cx="504056" cy="504056"/>
          </a:xfrm>
          <a:prstGeom prst="ellipse">
            <a:avLst/>
          </a:prstGeom>
          <a:solidFill>
            <a:srgbClr val="63BD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rPr>
              <a:t>3</a:t>
            </a:r>
            <a:endParaRPr lang="zh-CN" altLang="en-US" sz="2800" dirty="0">
              <a:solidFill>
                <a:schemeClr val="bg1"/>
              </a:solidFill>
            </a:endParaRPr>
          </a:p>
        </p:txBody>
      </p:sp>
      <p:sp>
        <p:nvSpPr>
          <p:cNvPr id="19" name="圆角矩形 18"/>
          <p:cNvSpPr/>
          <p:nvPr/>
        </p:nvSpPr>
        <p:spPr>
          <a:xfrm>
            <a:off x="4007768" y="3875421"/>
            <a:ext cx="7056784" cy="648072"/>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0" name="矩形 19"/>
          <p:cNvSpPr/>
          <p:nvPr/>
        </p:nvSpPr>
        <p:spPr>
          <a:xfrm>
            <a:off x="6110295" y="3999402"/>
            <a:ext cx="3571811" cy="400110"/>
          </a:xfrm>
          <a:prstGeom prst="rect">
            <a:avLst/>
          </a:prstGeom>
        </p:spPr>
        <p:txBody>
          <a:bodyPr wrap="none">
            <a:spAutoFit/>
          </a:bodyPr>
          <a:lstStyle/>
          <a:p>
            <a:pPr algn="ctr" fontAlgn="base">
              <a:spcBef>
                <a:spcPct val="0"/>
              </a:spcBef>
              <a:spcAft>
                <a:spcPct val="0"/>
              </a:spcAft>
            </a:pPr>
            <a:r>
              <a:rPr lang="zh-CN" altLang="en-US" sz="2000" spc="100" dirty="0">
                <a:solidFill>
                  <a:schemeClr val="bg1"/>
                </a:solidFill>
                <a:latin typeface="微软雅黑" panose="020B0503020204020204" pitchFamily="34" charset="-122"/>
                <a:cs typeface="Lato Light" charset="0"/>
                <a:sym typeface="Lato Light" charset="0"/>
              </a:rPr>
              <a:t>Title   </a:t>
            </a:r>
            <a:r>
              <a:rPr lang="en-US" altLang="zh-CN" sz="2000" spc="100" dirty="0">
                <a:solidFill>
                  <a:schemeClr val="bg1"/>
                </a:solidFill>
                <a:latin typeface="微软雅黑" panose="020B0503020204020204" pitchFamily="34" charset="-122"/>
                <a:cs typeface="Lato Light" charset="0"/>
                <a:sym typeface="Lato Light" charset="0"/>
              </a:rPr>
              <a:t>ENTER TITLE NAME</a:t>
            </a:r>
          </a:p>
        </p:txBody>
      </p:sp>
      <p:sp>
        <p:nvSpPr>
          <p:cNvPr id="21" name="椭圆 20"/>
          <p:cNvSpPr/>
          <p:nvPr/>
        </p:nvSpPr>
        <p:spPr>
          <a:xfrm>
            <a:off x="4607056" y="3947429"/>
            <a:ext cx="504056" cy="504056"/>
          </a:xfrm>
          <a:prstGeom prst="ellipse">
            <a:avLst/>
          </a:prstGeom>
          <a:solidFill>
            <a:srgbClr val="63BD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rPr>
              <a:t>4</a:t>
            </a:r>
            <a:endParaRPr lang="zh-CN" altLang="en-US" sz="2800" dirty="0">
              <a:solidFill>
                <a:schemeClr val="bg1"/>
              </a:solidFill>
            </a:endParaRPr>
          </a:p>
        </p:txBody>
      </p:sp>
      <p:sp>
        <p:nvSpPr>
          <p:cNvPr id="22" name="圆角矩形 21"/>
          <p:cNvSpPr/>
          <p:nvPr/>
        </p:nvSpPr>
        <p:spPr>
          <a:xfrm>
            <a:off x="4007768" y="4757736"/>
            <a:ext cx="7056784" cy="648072"/>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3" name="矩形 22"/>
          <p:cNvSpPr/>
          <p:nvPr/>
        </p:nvSpPr>
        <p:spPr>
          <a:xfrm>
            <a:off x="6110295" y="4881717"/>
            <a:ext cx="3571811" cy="400110"/>
          </a:xfrm>
          <a:prstGeom prst="rect">
            <a:avLst/>
          </a:prstGeom>
        </p:spPr>
        <p:txBody>
          <a:bodyPr wrap="none">
            <a:spAutoFit/>
          </a:bodyPr>
          <a:lstStyle/>
          <a:p>
            <a:pPr algn="ctr" fontAlgn="base">
              <a:spcBef>
                <a:spcPct val="0"/>
              </a:spcBef>
              <a:spcAft>
                <a:spcPct val="0"/>
              </a:spcAft>
            </a:pPr>
            <a:r>
              <a:rPr lang="zh-CN" altLang="en-US" sz="2000" spc="100" dirty="0">
                <a:solidFill>
                  <a:schemeClr val="bg1"/>
                </a:solidFill>
                <a:latin typeface="微软雅黑" panose="020B0503020204020204" pitchFamily="34" charset="-122"/>
                <a:cs typeface="Lato Light" charset="0"/>
                <a:sym typeface="Lato Light" charset="0"/>
              </a:rPr>
              <a:t>Title   </a:t>
            </a:r>
            <a:r>
              <a:rPr lang="en-US" altLang="zh-CN" sz="2000" spc="100" dirty="0">
                <a:solidFill>
                  <a:schemeClr val="bg1"/>
                </a:solidFill>
                <a:latin typeface="微软雅黑" panose="020B0503020204020204" pitchFamily="34" charset="-122"/>
                <a:cs typeface="Lato Light" charset="0"/>
                <a:sym typeface="Lato Light" charset="0"/>
              </a:rPr>
              <a:t>ENTER TITLE NAME</a:t>
            </a:r>
          </a:p>
        </p:txBody>
      </p:sp>
      <p:sp>
        <p:nvSpPr>
          <p:cNvPr id="24" name="椭圆 23"/>
          <p:cNvSpPr/>
          <p:nvPr/>
        </p:nvSpPr>
        <p:spPr>
          <a:xfrm>
            <a:off x="4607056" y="4829744"/>
            <a:ext cx="504056" cy="504056"/>
          </a:xfrm>
          <a:prstGeom prst="ellipse">
            <a:avLst/>
          </a:prstGeom>
          <a:solidFill>
            <a:srgbClr val="63BD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bg1"/>
                </a:solidFill>
              </a:rPr>
              <a:t>5</a:t>
            </a:r>
            <a:endParaRPr lang="zh-CN" altLang="en-US" sz="2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0-#ppt_w/2"/>
                                          </p:val>
                                        </p:tav>
                                        <p:tav tm="100000">
                                          <p:val>
                                            <p:strVal val="#ppt_x"/>
                                          </p:val>
                                        </p:tav>
                                      </p:tavLst>
                                    </p:anim>
                                    <p:anim calcmode="lin" valueType="num">
                                      <p:cBhvr additive="base">
                                        <p:cTn id="27" dur="500" fill="hold"/>
                                        <p:tgtEl>
                                          <p:spTgt spid="10"/>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par>
                          <p:cTn id="37" fill="hold">
                            <p:stCondLst>
                              <p:cond delay="2500"/>
                            </p:stCondLst>
                            <p:childTnLst>
                              <p:par>
                                <p:cTn id="38" presetID="2" presetClass="entr" presetSubtype="8"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1+#ppt_w/2"/>
                                          </p:val>
                                        </p:tav>
                                        <p:tav tm="100000">
                                          <p:val>
                                            <p:strVal val="#ppt_x"/>
                                          </p:val>
                                        </p:tav>
                                      </p:tavLst>
                                    </p:anim>
                                    <p:anim calcmode="lin" valueType="num">
                                      <p:cBhvr additive="base">
                                        <p:cTn id="45" dur="500" fill="hold"/>
                                        <p:tgtEl>
                                          <p:spTgt spid="14"/>
                                        </p:tgtEl>
                                        <p:attrNameLst>
                                          <p:attrName>ppt_y</p:attrName>
                                        </p:attrNameLst>
                                      </p:cBhvr>
                                      <p:tavLst>
                                        <p:tav tm="0">
                                          <p:val>
                                            <p:strVal val="#ppt_y"/>
                                          </p:val>
                                        </p:tav>
                                        <p:tav tm="100000">
                                          <p:val>
                                            <p:strVal val="#ppt_y"/>
                                          </p:val>
                                        </p:tav>
                                      </p:tavLst>
                                    </p:anim>
                                  </p:childTnLst>
                                </p:cTn>
                              </p:par>
                              <p:par>
                                <p:cTn id="46" presetID="53" presetClass="entr" presetSubtype="16"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childTnLst>
                          </p:cTn>
                        </p:par>
                        <p:par>
                          <p:cTn id="51" fill="hold">
                            <p:stCondLst>
                              <p:cond delay="3000"/>
                            </p:stCondLst>
                            <p:childTnLst>
                              <p:par>
                                <p:cTn id="52" presetID="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0-#ppt_w/2"/>
                                          </p:val>
                                        </p:tav>
                                        <p:tav tm="100000">
                                          <p:val>
                                            <p:strVal val="#ppt_x"/>
                                          </p:val>
                                        </p:tav>
                                      </p:tavLst>
                                    </p:anim>
                                    <p:anim calcmode="lin" valueType="num">
                                      <p:cBhvr additive="base">
                                        <p:cTn id="55" dur="500" fill="hold"/>
                                        <p:tgtEl>
                                          <p:spTgt spid="16"/>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1+#ppt_w/2"/>
                                          </p:val>
                                        </p:tav>
                                        <p:tav tm="100000">
                                          <p:val>
                                            <p:strVal val="#ppt_x"/>
                                          </p:val>
                                        </p:tav>
                                      </p:tavLst>
                                    </p:anim>
                                    <p:anim calcmode="lin" valueType="num">
                                      <p:cBhvr additive="base">
                                        <p:cTn id="59" dur="500" fill="hold"/>
                                        <p:tgtEl>
                                          <p:spTgt spid="17"/>
                                        </p:tgtEl>
                                        <p:attrNameLst>
                                          <p:attrName>ppt_y</p:attrName>
                                        </p:attrNameLst>
                                      </p:cBhvr>
                                      <p:tavLst>
                                        <p:tav tm="0">
                                          <p:val>
                                            <p:strVal val="#ppt_y"/>
                                          </p:val>
                                        </p:tav>
                                        <p:tav tm="100000">
                                          <p:val>
                                            <p:strVal val="#ppt_y"/>
                                          </p:val>
                                        </p:tav>
                                      </p:tavLst>
                                    </p:anim>
                                  </p:childTnLst>
                                </p:cTn>
                              </p:par>
                              <p:par>
                                <p:cTn id="60" presetID="53" presetClass="entr" presetSubtype="16"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500" fill="hold"/>
                                        <p:tgtEl>
                                          <p:spTgt spid="18"/>
                                        </p:tgtEl>
                                        <p:attrNameLst>
                                          <p:attrName>ppt_w</p:attrName>
                                        </p:attrNameLst>
                                      </p:cBhvr>
                                      <p:tavLst>
                                        <p:tav tm="0">
                                          <p:val>
                                            <p:fltVal val="0"/>
                                          </p:val>
                                        </p:tav>
                                        <p:tav tm="100000">
                                          <p:val>
                                            <p:strVal val="#ppt_w"/>
                                          </p:val>
                                        </p:tav>
                                      </p:tavLst>
                                    </p:anim>
                                    <p:anim calcmode="lin" valueType="num">
                                      <p:cBhvr>
                                        <p:cTn id="63" dur="500" fill="hold"/>
                                        <p:tgtEl>
                                          <p:spTgt spid="18"/>
                                        </p:tgtEl>
                                        <p:attrNameLst>
                                          <p:attrName>ppt_h</p:attrName>
                                        </p:attrNameLst>
                                      </p:cBhvr>
                                      <p:tavLst>
                                        <p:tav tm="0">
                                          <p:val>
                                            <p:fltVal val="0"/>
                                          </p:val>
                                        </p:tav>
                                        <p:tav tm="100000">
                                          <p:val>
                                            <p:strVal val="#ppt_h"/>
                                          </p:val>
                                        </p:tav>
                                      </p:tavLst>
                                    </p:anim>
                                    <p:animEffect transition="in" filter="fade">
                                      <p:cBhvr>
                                        <p:cTn id="64" dur="500"/>
                                        <p:tgtEl>
                                          <p:spTgt spid="18"/>
                                        </p:tgtEl>
                                      </p:cBhvr>
                                    </p:animEffect>
                                  </p:childTnLst>
                                </p:cTn>
                              </p:par>
                            </p:childTnLst>
                          </p:cTn>
                        </p:par>
                        <p:par>
                          <p:cTn id="65" fill="hold">
                            <p:stCondLst>
                              <p:cond delay="3500"/>
                            </p:stCondLst>
                            <p:childTnLst>
                              <p:par>
                                <p:cTn id="66" presetID="2" presetClass="entr" presetSubtype="8"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0-#ppt_w/2"/>
                                          </p:val>
                                        </p:tav>
                                        <p:tav tm="100000">
                                          <p:val>
                                            <p:strVal val="#ppt_x"/>
                                          </p:val>
                                        </p:tav>
                                      </p:tavLst>
                                    </p:anim>
                                    <p:anim calcmode="lin" valueType="num">
                                      <p:cBhvr additive="base">
                                        <p:cTn id="69" dur="500" fill="hold"/>
                                        <p:tgtEl>
                                          <p:spTgt spid="19"/>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fill="hold"/>
                                        <p:tgtEl>
                                          <p:spTgt spid="20"/>
                                        </p:tgtEl>
                                        <p:attrNameLst>
                                          <p:attrName>ppt_x</p:attrName>
                                        </p:attrNameLst>
                                      </p:cBhvr>
                                      <p:tavLst>
                                        <p:tav tm="0">
                                          <p:val>
                                            <p:strVal val="1+#ppt_w/2"/>
                                          </p:val>
                                        </p:tav>
                                        <p:tav tm="100000">
                                          <p:val>
                                            <p:strVal val="#ppt_x"/>
                                          </p:val>
                                        </p:tav>
                                      </p:tavLst>
                                    </p:anim>
                                    <p:anim calcmode="lin" valueType="num">
                                      <p:cBhvr additive="base">
                                        <p:cTn id="73" dur="500" fill="hold"/>
                                        <p:tgtEl>
                                          <p:spTgt spid="20"/>
                                        </p:tgtEl>
                                        <p:attrNameLst>
                                          <p:attrName>ppt_y</p:attrName>
                                        </p:attrNameLst>
                                      </p:cBhvr>
                                      <p:tavLst>
                                        <p:tav tm="0">
                                          <p:val>
                                            <p:strVal val="#ppt_y"/>
                                          </p:val>
                                        </p:tav>
                                        <p:tav tm="100000">
                                          <p:val>
                                            <p:strVal val="#ppt_y"/>
                                          </p:val>
                                        </p:tav>
                                      </p:tavLst>
                                    </p:anim>
                                  </p:childTnLst>
                                </p:cTn>
                              </p:par>
                              <p:par>
                                <p:cTn id="74" presetID="53" presetClass="entr" presetSubtype="16"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p:cTn id="76" dur="500" fill="hold"/>
                                        <p:tgtEl>
                                          <p:spTgt spid="21"/>
                                        </p:tgtEl>
                                        <p:attrNameLst>
                                          <p:attrName>ppt_w</p:attrName>
                                        </p:attrNameLst>
                                      </p:cBhvr>
                                      <p:tavLst>
                                        <p:tav tm="0">
                                          <p:val>
                                            <p:fltVal val="0"/>
                                          </p:val>
                                        </p:tav>
                                        <p:tav tm="100000">
                                          <p:val>
                                            <p:strVal val="#ppt_w"/>
                                          </p:val>
                                        </p:tav>
                                      </p:tavLst>
                                    </p:anim>
                                    <p:anim calcmode="lin" valueType="num">
                                      <p:cBhvr>
                                        <p:cTn id="77" dur="500" fill="hold"/>
                                        <p:tgtEl>
                                          <p:spTgt spid="21"/>
                                        </p:tgtEl>
                                        <p:attrNameLst>
                                          <p:attrName>ppt_h</p:attrName>
                                        </p:attrNameLst>
                                      </p:cBhvr>
                                      <p:tavLst>
                                        <p:tav tm="0">
                                          <p:val>
                                            <p:fltVal val="0"/>
                                          </p:val>
                                        </p:tav>
                                        <p:tav tm="100000">
                                          <p:val>
                                            <p:strVal val="#ppt_h"/>
                                          </p:val>
                                        </p:tav>
                                      </p:tavLst>
                                    </p:anim>
                                    <p:animEffect transition="in" filter="fade">
                                      <p:cBhvr>
                                        <p:cTn id="78" dur="500"/>
                                        <p:tgtEl>
                                          <p:spTgt spid="21"/>
                                        </p:tgtEl>
                                      </p:cBhvr>
                                    </p:animEffect>
                                  </p:childTnLst>
                                </p:cTn>
                              </p:par>
                            </p:childTnLst>
                          </p:cTn>
                        </p:par>
                        <p:par>
                          <p:cTn id="79" fill="hold">
                            <p:stCondLst>
                              <p:cond delay="4000"/>
                            </p:stCondLst>
                            <p:childTnLst>
                              <p:par>
                                <p:cTn id="80" presetID="2" presetClass="entr" presetSubtype="8"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0-#ppt_w/2"/>
                                          </p:val>
                                        </p:tav>
                                        <p:tav tm="100000">
                                          <p:val>
                                            <p:strVal val="#ppt_x"/>
                                          </p:val>
                                        </p:tav>
                                      </p:tavLst>
                                    </p:anim>
                                    <p:anim calcmode="lin" valueType="num">
                                      <p:cBhvr additive="base">
                                        <p:cTn id="83" dur="500" fill="hold"/>
                                        <p:tgtEl>
                                          <p:spTgt spid="22"/>
                                        </p:tgtEl>
                                        <p:attrNameLst>
                                          <p:attrName>ppt_y</p:attrName>
                                        </p:attrNameLst>
                                      </p:cBhvr>
                                      <p:tavLst>
                                        <p:tav tm="0">
                                          <p:val>
                                            <p:strVal val="#ppt_y"/>
                                          </p:val>
                                        </p:tav>
                                        <p:tav tm="100000">
                                          <p:val>
                                            <p:strVal val="#ppt_y"/>
                                          </p:val>
                                        </p:tav>
                                      </p:tavLst>
                                    </p:anim>
                                  </p:childTnLst>
                                </p:cTn>
                              </p:par>
                              <p:par>
                                <p:cTn id="84" presetID="2" presetClass="entr" presetSubtype="2" fill="hold" grpId="0" nodeType="with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additive="base">
                                        <p:cTn id="86" dur="500" fill="hold"/>
                                        <p:tgtEl>
                                          <p:spTgt spid="23"/>
                                        </p:tgtEl>
                                        <p:attrNameLst>
                                          <p:attrName>ppt_x</p:attrName>
                                        </p:attrNameLst>
                                      </p:cBhvr>
                                      <p:tavLst>
                                        <p:tav tm="0">
                                          <p:val>
                                            <p:strVal val="1+#ppt_w/2"/>
                                          </p:val>
                                        </p:tav>
                                        <p:tav tm="100000">
                                          <p:val>
                                            <p:strVal val="#ppt_x"/>
                                          </p:val>
                                        </p:tav>
                                      </p:tavLst>
                                    </p:anim>
                                    <p:anim calcmode="lin" valueType="num">
                                      <p:cBhvr additive="base">
                                        <p:cTn id="87" dur="500" fill="hold"/>
                                        <p:tgtEl>
                                          <p:spTgt spid="23"/>
                                        </p:tgtEl>
                                        <p:attrNameLst>
                                          <p:attrName>ppt_y</p:attrName>
                                        </p:attrNameLst>
                                      </p:cBhvr>
                                      <p:tavLst>
                                        <p:tav tm="0">
                                          <p:val>
                                            <p:strVal val="#ppt_y"/>
                                          </p:val>
                                        </p:tav>
                                        <p:tav tm="100000">
                                          <p:val>
                                            <p:strVal val="#ppt_y"/>
                                          </p:val>
                                        </p:tav>
                                      </p:tavLst>
                                    </p:anim>
                                  </p:childTnLst>
                                </p:cTn>
                              </p:par>
                              <p:par>
                                <p:cTn id="88" presetID="53" presetClass="entr" presetSubtype="16" fill="hold" grpId="0" nodeType="with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p:cTn id="90" dur="500" fill="hold"/>
                                        <p:tgtEl>
                                          <p:spTgt spid="24"/>
                                        </p:tgtEl>
                                        <p:attrNameLst>
                                          <p:attrName>ppt_w</p:attrName>
                                        </p:attrNameLst>
                                      </p:cBhvr>
                                      <p:tavLst>
                                        <p:tav tm="0">
                                          <p:val>
                                            <p:fltVal val="0"/>
                                          </p:val>
                                        </p:tav>
                                        <p:tav tm="100000">
                                          <p:val>
                                            <p:strVal val="#ppt_w"/>
                                          </p:val>
                                        </p:tav>
                                      </p:tavLst>
                                    </p:anim>
                                    <p:anim calcmode="lin" valueType="num">
                                      <p:cBhvr>
                                        <p:cTn id="91" dur="500" fill="hold"/>
                                        <p:tgtEl>
                                          <p:spTgt spid="24"/>
                                        </p:tgtEl>
                                        <p:attrNameLst>
                                          <p:attrName>ppt_h</p:attrName>
                                        </p:attrNameLst>
                                      </p:cBhvr>
                                      <p:tavLst>
                                        <p:tav tm="0">
                                          <p:val>
                                            <p:fltVal val="0"/>
                                          </p:val>
                                        </p:tav>
                                        <p:tav tm="100000">
                                          <p:val>
                                            <p:strVal val="#ppt_h"/>
                                          </p:val>
                                        </p:tav>
                                      </p:tavLst>
                                    </p:anim>
                                    <p:animEffect transition="in" filter="fade">
                                      <p:cBhvr>
                                        <p:cTn id="9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p:bldP spid="12" grpId="0" animBg="1"/>
      <p:bldP spid="13" grpId="0" animBg="1"/>
      <p:bldP spid="14" grpId="0"/>
      <p:bldP spid="15" grpId="0" animBg="1"/>
      <p:bldP spid="16" grpId="0" animBg="1"/>
      <p:bldP spid="17" grpId="0"/>
      <p:bldP spid="18" grpId="0" animBg="1"/>
      <p:bldP spid="19" grpId="0" animBg="1"/>
      <p:bldP spid="20" grpId="0"/>
      <p:bldP spid="21" grpId="0" animBg="1"/>
      <p:bldP spid="22" grpId="0" animBg="1"/>
      <p:bldP spid="23" grpId="0"/>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722605" y="2198779"/>
            <a:ext cx="1795040" cy="522288"/>
            <a:chOff x="1635590" y="1851670"/>
            <a:chExt cx="1346455" cy="391716"/>
          </a:xfrm>
        </p:grpSpPr>
        <p:sp>
          <p:nvSpPr>
            <p:cNvPr id="24582" name="AutoShape 6"/>
            <p:cNvSpPr/>
            <p:nvPr/>
          </p:nvSpPr>
          <p:spPr bwMode="auto">
            <a:xfrm rot="10800000">
              <a:off x="1635590" y="1851670"/>
              <a:ext cx="1346455" cy="3917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28" y="0"/>
                  </a:moveTo>
                  <a:lnTo>
                    <a:pt x="9484" y="5324"/>
                  </a:lnTo>
                  <a:lnTo>
                    <a:pt x="1328" y="5324"/>
                  </a:lnTo>
                  <a:cubicBezTo>
                    <a:pt x="594" y="5324"/>
                    <a:pt x="0" y="7674"/>
                    <a:pt x="0" y="10574"/>
                  </a:cubicBezTo>
                  <a:lnTo>
                    <a:pt x="0" y="16349"/>
                  </a:lnTo>
                  <a:cubicBezTo>
                    <a:pt x="0" y="19249"/>
                    <a:pt x="594" y="21600"/>
                    <a:pt x="1328" y="21600"/>
                  </a:cubicBezTo>
                  <a:lnTo>
                    <a:pt x="20271" y="21600"/>
                  </a:lnTo>
                  <a:cubicBezTo>
                    <a:pt x="21005" y="21600"/>
                    <a:pt x="21600" y="19249"/>
                    <a:pt x="21600" y="16349"/>
                  </a:cubicBezTo>
                  <a:lnTo>
                    <a:pt x="21600" y="10574"/>
                  </a:lnTo>
                  <a:cubicBezTo>
                    <a:pt x="21600" y="7674"/>
                    <a:pt x="21005" y="5324"/>
                    <a:pt x="20271" y="5324"/>
                  </a:cubicBezTo>
                  <a:lnTo>
                    <a:pt x="11970" y="5324"/>
                  </a:lnTo>
                  <a:lnTo>
                    <a:pt x="10728" y="0"/>
                  </a:lnTo>
                  <a:close/>
                </a:path>
              </a:pathLst>
            </a:custGeom>
            <a:solidFill>
              <a:schemeClr val="accent1"/>
            </a:solidFill>
            <a:ln w="25400" cap="flat" cmpd="sng">
              <a:solidFill>
                <a:srgbClr val="000000">
                  <a:alpha val="0"/>
                </a:srgbClr>
              </a:solidFill>
              <a:prstDash val="solid"/>
              <a:miter lim="0"/>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24583" name="AutoShape 7"/>
            <p:cNvSpPr/>
            <p:nvPr/>
          </p:nvSpPr>
          <p:spPr bwMode="auto">
            <a:xfrm>
              <a:off x="2062733" y="1924000"/>
              <a:ext cx="806864" cy="133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r>
                <a:rPr lang="zh-CN" altLang="en-US" sz="1500" b="0" dirty="0">
                  <a:solidFill>
                    <a:schemeClr val="bg1"/>
                  </a:solidFill>
                  <a:latin typeface="微软雅黑" panose="020B0503020204020204" pitchFamily="34" charset="-122"/>
                  <a:ea typeface="微软雅黑" panose="020B0503020204020204" pitchFamily="34" charset="-122"/>
                </a:rPr>
                <a:t>Add a title</a:t>
              </a:r>
            </a:p>
          </p:txBody>
        </p:sp>
      </p:grpSp>
      <p:sp>
        <p:nvSpPr>
          <p:cNvPr id="24585" name="AutoShape 9"/>
          <p:cNvSpPr/>
          <p:nvPr/>
        </p:nvSpPr>
        <p:spPr bwMode="auto">
          <a:xfrm>
            <a:off x="1722605" y="4236369"/>
            <a:ext cx="1871030" cy="980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1" y="0"/>
                </a:moveTo>
                <a:cubicBezTo>
                  <a:pt x="4836" y="0"/>
                  <a:pt x="0" y="403"/>
                  <a:pt x="0" y="918"/>
                </a:cubicBezTo>
                <a:cubicBezTo>
                  <a:pt x="0" y="1388"/>
                  <a:pt x="4238" y="1744"/>
                  <a:pt x="9488" y="1807"/>
                </a:cubicBezTo>
                <a:lnTo>
                  <a:pt x="10595" y="21599"/>
                </a:lnTo>
                <a:lnTo>
                  <a:pt x="11702" y="1837"/>
                </a:lnTo>
                <a:cubicBezTo>
                  <a:pt x="17177" y="1791"/>
                  <a:pt x="21600" y="1402"/>
                  <a:pt x="21600" y="918"/>
                </a:cubicBezTo>
                <a:cubicBezTo>
                  <a:pt x="21600" y="403"/>
                  <a:pt x="16765" y="0"/>
                  <a:pt x="10801" y="0"/>
                </a:cubicBezTo>
                <a:close/>
              </a:path>
            </a:pathLst>
          </a:custGeom>
          <a:solidFill>
            <a:schemeClr val="accent1"/>
          </a:solidFill>
          <a:ln w="25400" cap="flat" cmpd="sng">
            <a:solidFill>
              <a:srgbClr val="000000">
                <a:alpha val="0"/>
              </a:srgbClr>
            </a:solidFill>
            <a:prstDash val="solid"/>
            <a:miter lim="0"/>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24590" name="AutoShape 14"/>
          <p:cNvSpPr/>
          <p:nvPr/>
        </p:nvSpPr>
        <p:spPr bwMode="auto">
          <a:xfrm>
            <a:off x="4101165" y="4236368"/>
            <a:ext cx="1904956" cy="1452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1" y="0"/>
                </a:moveTo>
                <a:cubicBezTo>
                  <a:pt x="4836" y="0"/>
                  <a:pt x="0" y="403"/>
                  <a:pt x="0" y="918"/>
                </a:cubicBezTo>
                <a:cubicBezTo>
                  <a:pt x="0" y="1388"/>
                  <a:pt x="4238" y="1744"/>
                  <a:pt x="9488" y="1807"/>
                </a:cubicBezTo>
                <a:lnTo>
                  <a:pt x="10595" y="21599"/>
                </a:lnTo>
                <a:lnTo>
                  <a:pt x="11702" y="1837"/>
                </a:lnTo>
                <a:cubicBezTo>
                  <a:pt x="17177" y="1791"/>
                  <a:pt x="21600" y="1402"/>
                  <a:pt x="21600" y="918"/>
                </a:cubicBezTo>
                <a:cubicBezTo>
                  <a:pt x="21600" y="403"/>
                  <a:pt x="16765" y="0"/>
                  <a:pt x="10801" y="0"/>
                </a:cubicBezTo>
                <a:close/>
              </a:path>
            </a:pathLst>
          </a:custGeom>
          <a:solidFill>
            <a:schemeClr val="accent1"/>
          </a:solidFill>
          <a:ln w="25400" cap="flat" cmpd="sng">
            <a:solidFill>
              <a:srgbClr val="000000">
                <a:alpha val="0"/>
              </a:srgbClr>
            </a:solidFill>
            <a:prstDash val="solid"/>
            <a:miter lim="0"/>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24595" name="AutoShape 19"/>
          <p:cNvSpPr/>
          <p:nvPr/>
        </p:nvSpPr>
        <p:spPr bwMode="auto">
          <a:xfrm>
            <a:off x="6538017" y="4236368"/>
            <a:ext cx="1845558" cy="1452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1" y="0"/>
                </a:moveTo>
                <a:cubicBezTo>
                  <a:pt x="4836" y="0"/>
                  <a:pt x="0" y="403"/>
                  <a:pt x="0" y="918"/>
                </a:cubicBezTo>
                <a:cubicBezTo>
                  <a:pt x="0" y="1388"/>
                  <a:pt x="4238" y="1744"/>
                  <a:pt x="9488" y="1807"/>
                </a:cubicBezTo>
                <a:lnTo>
                  <a:pt x="10595" y="21599"/>
                </a:lnTo>
                <a:lnTo>
                  <a:pt x="11702" y="1837"/>
                </a:lnTo>
                <a:cubicBezTo>
                  <a:pt x="17177" y="1791"/>
                  <a:pt x="21600" y="1402"/>
                  <a:pt x="21600" y="918"/>
                </a:cubicBezTo>
                <a:cubicBezTo>
                  <a:pt x="21600" y="403"/>
                  <a:pt x="16765" y="0"/>
                  <a:pt x="10801" y="0"/>
                </a:cubicBezTo>
                <a:close/>
              </a:path>
            </a:pathLst>
          </a:custGeom>
          <a:solidFill>
            <a:schemeClr val="accent1"/>
          </a:solidFill>
          <a:ln w="25400" cap="flat" cmpd="sng">
            <a:solidFill>
              <a:srgbClr val="000000">
                <a:alpha val="0"/>
              </a:srgbClr>
            </a:solidFill>
            <a:prstDash val="solid"/>
            <a:miter lim="0"/>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24600" name="AutoShape 24"/>
          <p:cNvSpPr/>
          <p:nvPr/>
        </p:nvSpPr>
        <p:spPr bwMode="auto">
          <a:xfrm>
            <a:off x="8933610" y="4261768"/>
            <a:ext cx="1887601" cy="1452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1" y="0"/>
                </a:moveTo>
                <a:cubicBezTo>
                  <a:pt x="4836" y="0"/>
                  <a:pt x="0" y="403"/>
                  <a:pt x="0" y="918"/>
                </a:cubicBezTo>
                <a:cubicBezTo>
                  <a:pt x="0" y="1388"/>
                  <a:pt x="4238" y="1744"/>
                  <a:pt x="9488" y="1807"/>
                </a:cubicBezTo>
                <a:lnTo>
                  <a:pt x="10595" y="21599"/>
                </a:lnTo>
                <a:lnTo>
                  <a:pt x="11702" y="1837"/>
                </a:lnTo>
                <a:cubicBezTo>
                  <a:pt x="17177" y="1791"/>
                  <a:pt x="21600" y="1402"/>
                  <a:pt x="21600" y="918"/>
                </a:cubicBezTo>
                <a:cubicBezTo>
                  <a:pt x="21600" y="403"/>
                  <a:pt x="16765" y="0"/>
                  <a:pt x="10801" y="0"/>
                </a:cubicBezTo>
                <a:close/>
              </a:path>
            </a:pathLst>
          </a:custGeom>
          <a:solidFill>
            <a:schemeClr val="accent3"/>
          </a:solidFill>
          <a:ln w="25400" cap="flat" cmpd="sng">
            <a:solidFill>
              <a:srgbClr val="000000">
                <a:alpha val="0"/>
              </a:srgbClr>
            </a:solidFill>
            <a:prstDash val="solid"/>
            <a:miter lim="0"/>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grpSp>
        <p:nvGrpSpPr>
          <p:cNvPr id="3" name="组合 2"/>
          <p:cNvGrpSpPr/>
          <p:nvPr/>
        </p:nvGrpSpPr>
        <p:grpSpPr>
          <a:xfrm>
            <a:off x="4160563" y="2198779"/>
            <a:ext cx="1853035" cy="522288"/>
            <a:chOff x="3419742" y="1851670"/>
            <a:chExt cx="1434511" cy="391716"/>
          </a:xfrm>
        </p:grpSpPr>
        <p:sp>
          <p:nvSpPr>
            <p:cNvPr id="24587" name="AutoShape 11"/>
            <p:cNvSpPr/>
            <p:nvPr/>
          </p:nvSpPr>
          <p:spPr bwMode="auto">
            <a:xfrm rot="10800000">
              <a:off x="3419742" y="1851670"/>
              <a:ext cx="1434511" cy="3917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28" y="0"/>
                  </a:moveTo>
                  <a:lnTo>
                    <a:pt x="9484" y="5324"/>
                  </a:lnTo>
                  <a:lnTo>
                    <a:pt x="1328" y="5324"/>
                  </a:lnTo>
                  <a:cubicBezTo>
                    <a:pt x="594" y="5324"/>
                    <a:pt x="0" y="7674"/>
                    <a:pt x="0" y="10574"/>
                  </a:cubicBezTo>
                  <a:lnTo>
                    <a:pt x="0" y="16349"/>
                  </a:lnTo>
                  <a:cubicBezTo>
                    <a:pt x="0" y="19249"/>
                    <a:pt x="594" y="21600"/>
                    <a:pt x="1328" y="21600"/>
                  </a:cubicBezTo>
                  <a:lnTo>
                    <a:pt x="20271" y="21600"/>
                  </a:lnTo>
                  <a:cubicBezTo>
                    <a:pt x="21005" y="21600"/>
                    <a:pt x="21600" y="19249"/>
                    <a:pt x="21600" y="16349"/>
                  </a:cubicBezTo>
                  <a:lnTo>
                    <a:pt x="21600" y="10574"/>
                  </a:lnTo>
                  <a:cubicBezTo>
                    <a:pt x="21600" y="7674"/>
                    <a:pt x="21005" y="5324"/>
                    <a:pt x="20271" y="5324"/>
                  </a:cubicBezTo>
                  <a:lnTo>
                    <a:pt x="11970" y="5324"/>
                  </a:lnTo>
                  <a:lnTo>
                    <a:pt x="10728" y="0"/>
                  </a:lnTo>
                  <a:close/>
                </a:path>
              </a:pathLst>
            </a:custGeom>
            <a:solidFill>
              <a:schemeClr val="accent2"/>
            </a:solidFill>
            <a:ln w="25400" cap="flat" cmpd="sng">
              <a:solidFill>
                <a:srgbClr val="000000">
                  <a:alpha val="0"/>
                </a:srgbClr>
              </a:solidFill>
              <a:prstDash val="solid"/>
              <a:miter lim="0"/>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47" name="AutoShape 7"/>
            <p:cNvSpPr/>
            <p:nvPr/>
          </p:nvSpPr>
          <p:spPr bwMode="auto">
            <a:xfrm>
              <a:off x="3874889" y="1924000"/>
              <a:ext cx="806864" cy="133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r>
                <a:rPr lang="zh-CN" altLang="en-US" sz="1500" b="0" dirty="0">
                  <a:solidFill>
                    <a:schemeClr val="bg1"/>
                  </a:solidFill>
                  <a:latin typeface="微软雅黑" panose="020B0503020204020204" pitchFamily="34" charset="-122"/>
                  <a:ea typeface="微软雅黑" panose="020B0503020204020204" pitchFamily="34" charset="-122"/>
                </a:rPr>
                <a:t>Add a title</a:t>
              </a:r>
            </a:p>
          </p:txBody>
        </p:sp>
      </p:grpSp>
      <p:grpSp>
        <p:nvGrpSpPr>
          <p:cNvPr id="4" name="组合 3"/>
          <p:cNvGrpSpPr/>
          <p:nvPr/>
        </p:nvGrpSpPr>
        <p:grpSpPr>
          <a:xfrm>
            <a:off x="6538017" y="2198779"/>
            <a:ext cx="1845558" cy="522288"/>
            <a:chOff x="5204489" y="1851670"/>
            <a:chExt cx="1449964" cy="391716"/>
          </a:xfrm>
        </p:grpSpPr>
        <p:sp>
          <p:nvSpPr>
            <p:cNvPr id="24592" name="AutoShape 16"/>
            <p:cNvSpPr/>
            <p:nvPr/>
          </p:nvSpPr>
          <p:spPr bwMode="auto">
            <a:xfrm rot="10800000">
              <a:off x="5204489" y="1851670"/>
              <a:ext cx="1449964" cy="3917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28" y="0"/>
                  </a:moveTo>
                  <a:lnTo>
                    <a:pt x="9484" y="5324"/>
                  </a:lnTo>
                  <a:lnTo>
                    <a:pt x="1328" y="5324"/>
                  </a:lnTo>
                  <a:cubicBezTo>
                    <a:pt x="594" y="5324"/>
                    <a:pt x="0" y="7674"/>
                    <a:pt x="0" y="10574"/>
                  </a:cubicBezTo>
                  <a:lnTo>
                    <a:pt x="0" y="16349"/>
                  </a:lnTo>
                  <a:cubicBezTo>
                    <a:pt x="0" y="19249"/>
                    <a:pt x="594" y="21600"/>
                    <a:pt x="1328" y="21600"/>
                  </a:cubicBezTo>
                  <a:lnTo>
                    <a:pt x="20271" y="21600"/>
                  </a:lnTo>
                  <a:cubicBezTo>
                    <a:pt x="21005" y="21600"/>
                    <a:pt x="21600" y="19249"/>
                    <a:pt x="21600" y="16349"/>
                  </a:cubicBezTo>
                  <a:lnTo>
                    <a:pt x="21600" y="10574"/>
                  </a:lnTo>
                  <a:cubicBezTo>
                    <a:pt x="21600" y="7674"/>
                    <a:pt x="21005" y="5324"/>
                    <a:pt x="20271" y="5324"/>
                  </a:cubicBezTo>
                  <a:lnTo>
                    <a:pt x="11970" y="5324"/>
                  </a:lnTo>
                  <a:lnTo>
                    <a:pt x="10728" y="0"/>
                  </a:lnTo>
                  <a:close/>
                </a:path>
              </a:pathLst>
            </a:custGeom>
            <a:solidFill>
              <a:schemeClr val="accent1"/>
            </a:solidFill>
            <a:ln w="25400" cap="flat" cmpd="sng">
              <a:solidFill>
                <a:srgbClr val="000000">
                  <a:alpha val="0"/>
                </a:srgbClr>
              </a:solidFill>
              <a:prstDash val="solid"/>
              <a:miter lim="0"/>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49" name="AutoShape 7"/>
            <p:cNvSpPr/>
            <p:nvPr/>
          </p:nvSpPr>
          <p:spPr bwMode="auto">
            <a:xfrm>
              <a:off x="5689345" y="1924000"/>
              <a:ext cx="806864" cy="133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r>
                <a:rPr lang="zh-CN" altLang="en-US" sz="1500" b="0" dirty="0">
                  <a:solidFill>
                    <a:schemeClr val="bg1"/>
                  </a:solidFill>
                  <a:latin typeface="微软雅黑" panose="020B0503020204020204" pitchFamily="34" charset="-122"/>
                  <a:ea typeface="微软雅黑" panose="020B0503020204020204" pitchFamily="34" charset="-122"/>
                </a:rPr>
                <a:t>Add a title</a:t>
              </a:r>
            </a:p>
          </p:txBody>
        </p:sp>
      </p:grpSp>
      <p:grpSp>
        <p:nvGrpSpPr>
          <p:cNvPr id="5" name="组合 4"/>
          <p:cNvGrpSpPr/>
          <p:nvPr/>
        </p:nvGrpSpPr>
        <p:grpSpPr>
          <a:xfrm>
            <a:off x="8904316" y="2224179"/>
            <a:ext cx="1847399" cy="522288"/>
            <a:chOff x="7022574" y="1870720"/>
            <a:chExt cx="1432080" cy="391716"/>
          </a:xfrm>
        </p:grpSpPr>
        <p:sp>
          <p:nvSpPr>
            <p:cNvPr id="24597" name="AutoShape 21"/>
            <p:cNvSpPr/>
            <p:nvPr/>
          </p:nvSpPr>
          <p:spPr bwMode="auto">
            <a:xfrm rot="10800000">
              <a:off x="7022574" y="1870720"/>
              <a:ext cx="1432080" cy="3917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28" y="0"/>
                  </a:moveTo>
                  <a:lnTo>
                    <a:pt x="9484" y="5324"/>
                  </a:lnTo>
                  <a:lnTo>
                    <a:pt x="1328" y="5324"/>
                  </a:lnTo>
                  <a:cubicBezTo>
                    <a:pt x="594" y="5324"/>
                    <a:pt x="0" y="7674"/>
                    <a:pt x="0" y="10574"/>
                  </a:cubicBezTo>
                  <a:lnTo>
                    <a:pt x="0" y="16349"/>
                  </a:lnTo>
                  <a:cubicBezTo>
                    <a:pt x="0" y="19249"/>
                    <a:pt x="594" y="21600"/>
                    <a:pt x="1328" y="21600"/>
                  </a:cubicBezTo>
                  <a:lnTo>
                    <a:pt x="20271" y="21600"/>
                  </a:lnTo>
                  <a:cubicBezTo>
                    <a:pt x="21005" y="21600"/>
                    <a:pt x="21600" y="19249"/>
                    <a:pt x="21600" y="16349"/>
                  </a:cubicBezTo>
                  <a:lnTo>
                    <a:pt x="21600" y="10574"/>
                  </a:lnTo>
                  <a:cubicBezTo>
                    <a:pt x="21600" y="7674"/>
                    <a:pt x="21005" y="5324"/>
                    <a:pt x="20271" y="5324"/>
                  </a:cubicBezTo>
                  <a:lnTo>
                    <a:pt x="11970" y="5324"/>
                  </a:lnTo>
                  <a:lnTo>
                    <a:pt x="10728" y="0"/>
                  </a:lnTo>
                  <a:close/>
                </a:path>
              </a:pathLst>
            </a:custGeom>
            <a:solidFill>
              <a:schemeClr val="accent2"/>
            </a:solidFill>
            <a:ln w="25400" cap="flat" cmpd="sng">
              <a:solidFill>
                <a:srgbClr val="000000">
                  <a:alpha val="0"/>
                </a:srgbClr>
              </a:solidFill>
              <a:prstDash val="solid"/>
              <a:miter lim="0"/>
            </a:ln>
            <a:effectLst/>
          </p:spPr>
          <p:txBody>
            <a:bodyPr lIns="0" tIns="0" rIns="0" bIns="0" anchor="ctr"/>
            <a:lstStyle/>
            <a:p>
              <a:pPr>
                <a:lnSpc>
                  <a:spcPct val="100000"/>
                </a:lnSpc>
                <a:defRPr/>
              </a:pPr>
              <a:endParaRPr lang="es-ES" sz="2800">
                <a:effectLst>
                  <a:outerShdw blurRad="38100" dist="38100" dir="2700000" algn="tl">
                    <a:srgbClr val="000000"/>
                  </a:outerShdw>
                </a:effectLst>
                <a:latin typeface="Gill Sans" charset="0"/>
                <a:ea typeface="MS PGothic" panose="020B0600070205080204" pitchFamily="34" charset="-128"/>
                <a:cs typeface="Gill Sans" charset="0"/>
                <a:sym typeface="Gill Sans" charset="0"/>
              </a:endParaRPr>
            </a:p>
          </p:txBody>
        </p:sp>
        <p:sp>
          <p:nvSpPr>
            <p:cNvPr id="51" name="AutoShape 7"/>
            <p:cNvSpPr/>
            <p:nvPr/>
          </p:nvSpPr>
          <p:spPr bwMode="auto">
            <a:xfrm>
              <a:off x="7498417" y="1935819"/>
              <a:ext cx="806864" cy="133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1pPr>
              <a:lvl2pPr marL="742950" indent="-28575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2pPr>
              <a:lvl3pPr marL="11430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3pPr>
              <a:lvl4pPr marL="16002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4pPr>
              <a:lvl5pPr marL="2057400" indent="-228600" defTabSz="647700" eaLnBrk="0">
                <a:defRPr sz="2500" b="1">
                  <a:solidFill>
                    <a:srgbClr val="FFFFFF"/>
                  </a:solidFill>
                  <a:latin typeface="Lato" panose="020F0502020204030203" charset="0"/>
                  <a:ea typeface="MS PGothic" panose="020B0600070205080204" pitchFamily="34" charset="-128"/>
                  <a:sym typeface="Lato" panose="020F0502020204030203"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panose="020F0502020204030203" charset="0"/>
                  <a:ea typeface="MS PGothic" panose="020B0600070205080204" pitchFamily="34" charset="-128"/>
                  <a:sym typeface="Lato" panose="020F0502020204030203" charset="0"/>
                </a:defRPr>
              </a:lvl9pPr>
            </a:lstStyle>
            <a:p>
              <a:r>
                <a:rPr lang="zh-CN" altLang="en-US" sz="1500" b="0" dirty="0">
                  <a:solidFill>
                    <a:schemeClr val="bg1"/>
                  </a:solidFill>
                  <a:latin typeface="微软雅黑" panose="020B0503020204020204" pitchFamily="34" charset="-122"/>
                  <a:ea typeface="微软雅黑" panose="020B0503020204020204" pitchFamily="34" charset="-122"/>
                </a:rPr>
                <a:t>Add a title</a:t>
              </a:r>
            </a:p>
          </p:txBody>
        </p:sp>
      </p:grpSp>
      <p:sp>
        <p:nvSpPr>
          <p:cNvPr id="56" name="TextBox 55"/>
          <p:cNvSpPr txBox="1"/>
          <p:nvPr/>
        </p:nvSpPr>
        <p:spPr>
          <a:xfrm>
            <a:off x="1584088" y="4485653"/>
            <a:ext cx="2072073" cy="601050"/>
          </a:xfrm>
          <a:prstGeom prst="rect">
            <a:avLst/>
          </a:prstGeom>
          <a:noFill/>
        </p:spPr>
        <p:txBody>
          <a:bodyPr wrap="square" lIns="121908" tIns="60954" rIns="121908" bIns="60954" rtlCol="0">
            <a:spAutoFit/>
          </a:bodyPr>
          <a:lstStyle/>
          <a:p>
            <a:pPr algn="ctr">
              <a:lnSpc>
                <a:spcPct val="150000"/>
              </a:lnSpc>
            </a:pPr>
            <a:r>
              <a:rPr lang="zh-CN" altLang="en-US" sz="1100" dirty="0">
                <a:solidFill>
                  <a:schemeClr val="bg1">
                    <a:lumMod val="50000"/>
                  </a:schemeClr>
                </a:solidFill>
                <a:latin typeface="+mn-ea"/>
                <a:cs typeface="+mn-ea"/>
              </a:rPr>
              <a:t>Add your content text or copy content text</a:t>
            </a:r>
            <a:endParaRPr lang="id-ID" altLang="zh-CN" sz="1100" dirty="0">
              <a:solidFill>
                <a:schemeClr val="bg1">
                  <a:lumMod val="50000"/>
                </a:schemeClr>
              </a:solidFill>
              <a:latin typeface="+mn-ea"/>
              <a:cs typeface="+mn-ea"/>
            </a:endParaRPr>
          </a:p>
        </p:txBody>
      </p:sp>
      <p:sp>
        <p:nvSpPr>
          <p:cNvPr id="57" name="圆角矩形 56"/>
          <p:cNvSpPr/>
          <p:nvPr/>
        </p:nvSpPr>
        <p:spPr bwMode="auto">
          <a:xfrm>
            <a:off x="1672087" y="2919808"/>
            <a:ext cx="1845558" cy="1098320"/>
          </a:xfrm>
          <a:prstGeom prst="roundRect">
            <a:avLst/>
          </a:prstGeom>
          <a:blipFill>
            <a:blip r:embed="rId3" cstate="print"/>
            <a:stretch>
              <a:fillRect/>
            </a:stretch>
          </a:blipFill>
          <a:ln>
            <a:solidFill>
              <a:srgbClr val="FFFFFF"/>
            </a:solidFill>
          </a:ln>
          <a:effectLst>
            <a:outerShdw blurRad="76200" dir="13500000" sy="23000" kx="1200000" algn="br" rotWithShape="0">
              <a:schemeClr val="bg1">
                <a:lumMod val="25000"/>
                <a:alpha val="20000"/>
              </a:schemeClr>
            </a:outerShdw>
          </a:effectLst>
        </p:spPr>
        <p:txBody>
          <a:bodyPr lIns="0" tIns="0" rIns="0" bIns="0" rtlCol="0" anchor="ctr"/>
          <a:lstStyle/>
          <a:p>
            <a:pPr algn="ctr"/>
            <a:endParaRPr lang="zh-CN" altLang="en-US"/>
          </a:p>
        </p:txBody>
      </p:sp>
      <p:sp>
        <p:nvSpPr>
          <p:cNvPr id="58" name="圆角矩形 57"/>
          <p:cNvSpPr/>
          <p:nvPr/>
        </p:nvSpPr>
        <p:spPr bwMode="auto">
          <a:xfrm>
            <a:off x="4160563" y="2919808"/>
            <a:ext cx="1845558" cy="1098320"/>
          </a:xfrm>
          <a:prstGeom prst="roundRect">
            <a:avLst/>
          </a:prstGeom>
          <a:blipFill dpi="0" rotWithShape="0">
            <a:blip r:embed="rId4" cstate="print"/>
            <a:srcRect/>
            <a:stretch>
              <a:fillRect/>
            </a:stretch>
          </a:blipFill>
          <a:ln>
            <a:solidFill>
              <a:srgbClr val="FFFFFF"/>
            </a:solidFill>
          </a:ln>
          <a:effectLst>
            <a:outerShdw blurRad="76200" dir="13500000" sy="23000" kx="1200000" algn="br" rotWithShape="0">
              <a:schemeClr val="bg1">
                <a:lumMod val="25000"/>
                <a:alpha val="20000"/>
              </a:schemeClr>
            </a:outerShdw>
          </a:effectLst>
        </p:spPr>
        <p:txBody>
          <a:bodyPr lIns="0" tIns="0" rIns="0" bIns="0" rtlCol="0" anchor="ctr"/>
          <a:lstStyle/>
          <a:p>
            <a:pPr algn="ctr"/>
            <a:endParaRPr lang="zh-CN" altLang="en-US"/>
          </a:p>
        </p:txBody>
      </p:sp>
      <p:sp>
        <p:nvSpPr>
          <p:cNvPr id="59" name="圆角矩形 58"/>
          <p:cNvSpPr/>
          <p:nvPr/>
        </p:nvSpPr>
        <p:spPr bwMode="auto">
          <a:xfrm>
            <a:off x="6538017" y="2919808"/>
            <a:ext cx="1845558" cy="1098320"/>
          </a:xfrm>
          <a:prstGeom prst="roundRect">
            <a:avLst/>
          </a:prstGeom>
          <a:blipFill dpi="0" rotWithShape="0">
            <a:blip r:embed="rId5" cstate="print"/>
            <a:srcRect/>
            <a:stretch>
              <a:fillRect/>
            </a:stretch>
          </a:blipFill>
          <a:ln>
            <a:solidFill>
              <a:srgbClr val="FFFFFF"/>
            </a:solidFill>
          </a:ln>
          <a:effectLst>
            <a:outerShdw blurRad="76200" dir="13500000" sy="23000" kx="1200000" algn="br" rotWithShape="0">
              <a:schemeClr val="bg1">
                <a:lumMod val="25000"/>
                <a:alpha val="20000"/>
              </a:schemeClr>
            </a:outerShdw>
          </a:effectLst>
        </p:spPr>
        <p:txBody>
          <a:bodyPr lIns="0" tIns="0" rIns="0" bIns="0" rtlCol="0" anchor="ctr"/>
          <a:lstStyle/>
          <a:p>
            <a:pPr algn="ctr"/>
            <a:endParaRPr lang="zh-CN" altLang="en-US"/>
          </a:p>
        </p:txBody>
      </p:sp>
      <p:sp>
        <p:nvSpPr>
          <p:cNvPr id="60" name="圆角矩形 59"/>
          <p:cNvSpPr/>
          <p:nvPr/>
        </p:nvSpPr>
        <p:spPr bwMode="auto">
          <a:xfrm>
            <a:off x="8906156" y="2919808"/>
            <a:ext cx="1845558" cy="1098320"/>
          </a:xfrm>
          <a:prstGeom prst="roundRect">
            <a:avLst/>
          </a:prstGeom>
          <a:blipFill dpi="0" rotWithShape="0">
            <a:blip r:embed="rId6" cstate="print"/>
            <a:srcRect/>
            <a:stretch>
              <a:fillRect t="64"/>
            </a:stretch>
          </a:blipFill>
          <a:ln>
            <a:solidFill>
              <a:srgbClr val="FFFFFF"/>
            </a:solidFill>
          </a:ln>
          <a:effectLst>
            <a:outerShdw blurRad="76200" dir="13500000" sy="23000" kx="1200000" algn="br" rotWithShape="0">
              <a:schemeClr val="bg1">
                <a:lumMod val="25000"/>
                <a:alpha val="20000"/>
              </a:schemeClr>
            </a:outerShdw>
          </a:effectLst>
        </p:spPr>
        <p:txBody>
          <a:bodyPr lIns="0" tIns="0" rIns="0" bIns="0" rtlCol="0" anchor="ctr"/>
          <a:lstStyle/>
          <a:p>
            <a:pPr algn="ctr"/>
            <a:endParaRPr lang="zh-CN" altLang="en-US"/>
          </a:p>
        </p:txBody>
      </p:sp>
      <p:sp>
        <p:nvSpPr>
          <p:cNvPr id="61" name="TextBox 60"/>
          <p:cNvSpPr txBox="1"/>
          <p:nvPr/>
        </p:nvSpPr>
        <p:spPr>
          <a:xfrm>
            <a:off x="4047305" y="4485653"/>
            <a:ext cx="2072073" cy="601050"/>
          </a:xfrm>
          <a:prstGeom prst="rect">
            <a:avLst/>
          </a:prstGeom>
          <a:noFill/>
        </p:spPr>
        <p:txBody>
          <a:bodyPr wrap="square" lIns="121908" tIns="60954" rIns="121908" bIns="60954" rtlCol="0">
            <a:spAutoFit/>
          </a:bodyPr>
          <a:lstStyle/>
          <a:p>
            <a:pPr algn="ctr">
              <a:lnSpc>
                <a:spcPct val="150000"/>
              </a:lnSpc>
            </a:pPr>
            <a:r>
              <a:rPr lang="zh-CN" altLang="en-US" sz="1100" dirty="0">
                <a:solidFill>
                  <a:schemeClr val="bg1">
                    <a:lumMod val="50000"/>
                  </a:schemeClr>
                </a:solidFill>
                <a:latin typeface="+mn-ea"/>
                <a:cs typeface="+mn-ea"/>
              </a:rPr>
              <a:t>Add your content text or copy content text</a:t>
            </a:r>
            <a:endParaRPr lang="id-ID" altLang="zh-CN" sz="1100" dirty="0">
              <a:solidFill>
                <a:schemeClr val="bg1">
                  <a:lumMod val="50000"/>
                </a:schemeClr>
              </a:solidFill>
              <a:latin typeface="+mn-ea"/>
              <a:cs typeface="+mn-ea"/>
            </a:endParaRPr>
          </a:p>
        </p:txBody>
      </p:sp>
      <p:sp>
        <p:nvSpPr>
          <p:cNvPr id="62" name="TextBox 61"/>
          <p:cNvSpPr txBox="1"/>
          <p:nvPr/>
        </p:nvSpPr>
        <p:spPr>
          <a:xfrm>
            <a:off x="6443362" y="4485653"/>
            <a:ext cx="2072073" cy="601050"/>
          </a:xfrm>
          <a:prstGeom prst="rect">
            <a:avLst/>
          </a:prstGeom>
          <a:noFill/>
        </p:spPr>
        <p:txBody>
          <a:bodyPr wrap="square" lIns="121908" tIns="60954" rIns="121908" bIns="60954" rtlCol="0">
            <a:spAutoFit/>
          </a:bodyPr>
          <a:lstStyle/>
          <a:p>
            <a:pPr algn="ctr">
              <a:lnSpc>
                <a:spcPct val="150000"/>
              </a:lnSpc>
            </a:pPr>
            <a:r>
              <a:rPr lang="zh-CN" altLang="en-US" sz="1100" dirty="0">
                <a:solidFill>
                  <a:schemeClr val="bg1">
                    <a:lumMod val="50000"/>
                  </a:schemeClr>
                </a:solidFill>
                <a:latin typeface="+mn-ea"/>
                <a:cs typeface="+mn-ea"/>
              </a:rPr>
              <a:t>Add your content text or copy content text</a:t>
            </a:r>
            <a:endParaRPr lang="id-ID" altLang="zh-CN" sz="1100" dirty="0">
              <a:solidFill>
                <a:schemeClr val="bg1">
                  <a:lumMod val="50000"/>
                </a:schemeClr>
              </a:solidFill>
              <a:latin typeface="+mn-ea"/>
              <a:cs typeface="+mn-ea"/>
            </a:endParaRPr>
          </a:p>
        </p:txBody>
      </p:sp>
      <p:sp>
        <p:nvSpPr>
          <p:cNvPr id="63" name="TextBox 62"/>
          <p:cNvSpPr txBox="1"/>
          <p:nvPr/>
        </p:nvSpPr>
        <p:spPr>
          <a:xfrm>
            <a:off x="8833239" y="4485653"/>
            <a:ext cx="2072073" cy="601050"/>
          </a:xfrm>
          <a:prstGeom prst="rect">
            <a:avLst/>
          </a:prstGeom>
          <a:noFill/>
        </p:spPr>
        <p:txBody>
          <a:bodyPr wrap="square" lIns="121908" tIns="60954" rIns="121908" bIns="60954" rtlCol="0">
            <a:spAutoFit/>
          </a:bodyPr>
          <a:lstStyle/>
          <a:p>
            <a:pPr algn="ctr">
              <a:lnSpc>
                <a:spcPct val="150000"/>
              </a:lnSpc>
            </a:pPr>
            <a:r>
              <a:rPr lang="zh-CN" altLang="en-US" sz="1100" dirty="0">
                <a:solidFill>
                  <a:schemeClr val="bg1">
                    <a:lumMod val="50000"/>
                  </a:schemeClr>
                </a:solidFill>
                <a:latin typeface="+mn-ea"/>
                <a:cs typeface="+mn-ea"/>
              </a:rPr>
              <a:t>Add your content text or copy content text</a:t>
            </a:r>
            <a:endParaRPr lang="id-ID" altLang="zh-CN" sz="1100" dirty="0">
              <a:solidFill>
                <a:schemeClr val="bg1">
                  <a:lumMod val="50000"/>
                </a:schemeClr>
              </a:solidFill>
              <a:latin typeface="+mn-ea"/>
              <a:cs typeface="+mn-ea"/>
            </a:endParaRPr>
          </a:p>
        </p:txBody>
      </p:sp>
      <p:sp>
        <p:nvSpPr>
          <p:cNvPr id="6" name="标题 5"/>
          <p:cNvSpPr>
            <a:spLocks noGrp="1"/>
          </p:cNvSpPr>
          <p:nvPr>
            <p:ph type="title"/>
          </p:nvPr>
        </p:nvSpPr>
        <p:spPr/>
        <p:txBody>
          <a:bodyPr>
            <a:normAutofit/>
          </a:bodyPr>
          <a:lstStyle/>
          <a:p>
            <a:r>
              <a:rPr lang="zh-CN" altLang="en-US" dirty="0">
                <a:cs typeface="+mn-ea"/>
              </a:rPr>
              <a:t>Title bar Text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2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3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57"/>
                                        </p:tgtEl>
                                        <p:attrNameLst>
                                          <p:attrName>style.visibility</p:attrName>
                                        </p:attrNameLst>
                                      </p:cBhvr>
                                      <p:to>
                                        <p:strVal val="visible"/>
                                      </p:to>
                                    </p:set>
                                    <p:anim calcmode="lin" valueType="num">
                                      <p:cBhvr>
                                        <p:cTn id="28" dur="500" fill="hold"/>
                                        <p:tgtEl>
                                          <p:spTgt spid="57"/>
                                        </p:tgtEl>
                                        <p:attrNameLst>
                                          <p:attrName>ppt_w</p:attrName>
                                        </p:attrNameLst>
                                      </p:cBhvr>
                                      <p:tavLst>
                                        <p:tav tm="0">
                                          <p:val>
                                            <p:fltVal val="0"/>
                                          </p:val>
                                        </p:tav>
                                        <p:tav tm="100000">
                                          <p:val>
                                            <p:strVal val="#ppt_w"/>
                                          </p:val>
                                        </p:tav>
                                      </p:tavLst>
                                    </p:anim>
                                    <p:anim calcmode="lin" valueType="num">
                                      <p:cBhvr>
                                        <p:cTn id="29" dur="500" fill="hold"/>
                                        <p:tgtEl>
                                          <p:spTgt spid="57"/>
                                        </p:tgtEl>
                                        <p:attrNameLst>
                                          <p:attrName>ppt_h</p:attrName>
                                        </p:attrNameLst>
                                      </p:cBhvr>
                                      <p:tavLst>
                                        <p:tav tm="0">
                                          <p:val>
                                            <p:fltVal val="0"/>
                                          </p:val>
                                        </p:tav>
                                        <p:tav tm="100000">
                                          <p:val>
                                            <p:strVal val="#ppt_h"/>
                                          </p:val>
                                        </p:tav>
                                      </p:tavLst>
                                    </p:anim>
                                    <p:animEffect transition="in" filter="fade">
                                      <p:cBhvr>
                                        <p:cTn id="30" dur="500"/>
                                        <p:tgtEl>
                                          <p:spTgt spid="5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 calcmode="lin" valueType="num">
                                      <p:cBhvr>
                                        <p:cTn id="33" dur="500" fill="hold"/>
                                        <p:tgtEl>
                                          <p:spTgt spid="58"/>
                                        </p:tgtEl>
                                        <p:attrNameLst>
                                          <p:attrName>ppt_w</p:attrName>
                                        </p:attrNameLst>
                                      </p:cBhvr>
                                      <p:tavLst>
                                        <p:tav tm="0">
                                          <p:val>
                                            <p:fltVal val="0"/>
                                          </p:val>
                                        </p:tav>
                                        <p:tav tm="100000">
                                          <p:val>
                                            <p:strVal val="#ppt_w"/>
                                          </p:val>
                                        </p:tav>
                                      </p:tavLst>
                                    </p:anim>
                                    <p:anim calcmode="lin" valueType="num">
                                      <p:cBhvr>
                                        <p:cTn id="34" dur="500" fill="hold"/>
                                        <p:tgtEl>
                                          <p:spTgt spid="58"/>
                                        </p:tgtEl>
                                        <p:attrNameLst>
                                          <p:attrName>ppt_h</p:attrName>
                                        </p:attrNameLst>
                                      </p:cBhvr>
                                      <p:tavLst>
                                        <p:tav tm="0">
                                          <p:val>
                                            <p:fltVal val="0"/>
                                          </p:val>
                                        </p:tav>
                                        <p:tav tm="100000">
                                          <p:val>
                                            <p:strVal val="#ppt_h"/>
                                          </p:val>
                                        </p:tav>
                                      </p:tavLst>
                                    </p:anim>
                                    <p:animEffect transition="in" filter="fade">
                                      <p:cBhvr>
                                        <p:cTn id="35" dur="500"/>
                                        <p:tgtEl>
                                          <p:spTgt spid="5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 calcmode="lin" valueType="num">
                                      <p:cBhvr>
                                        <p:cTn id="38" dur="500" fill="hold"/>
                                        <p:tgtEl>
                                          <p:spTgt spid="59"/>
                                        </p:tgtEl>
                                        <p:attrNameLst>
                                          <p:attrName>ppt_w</p:attrName>
                                        </p:attrNameLst>
                                      </p:cBhvr>
                                      <p:tavLst>
                                        <p:tav tm="0">
                                          <p:val>
                                            <p:fltVal val="0"/>
                                          </p:val>
                                        </p:tav>
                                        <p:tav tm="100000">
                                          <p:val>
                                            <p:strVal val="#ppt_w"/>
                                          </p:val>
                                        </p:tav>
                                      </p:tavLst>
                                    </p:anim>
                                    <p:anim calcmode="lin" valueType="num">
                                      <p:cBhvr>
                                        <p:cTn id="39" dur="500" fill="hold"/>
                                        <p:tgtEl>
                                          <p:spTgt spid="59"/>
                                        </p:tgtEl>
                                        <p:attrNameLst>
                                          <p:attrName>ppt_h</p:attrName>
                                        </p:attrNameLst>
                                      </p:cBhvr>
                                      <p:tavLst>
                                        <p:tav tm="0">
                                          <p:val>
                                            <p:fltVal val="0"/>
                                          </p:val>
                                        </p:tav>
                                        <p:tav tm="100000">
                                          <p:val>
                                            <p:strVal val="#ppt_h"/>
                                          </p:val>
                                        </p:tav>
                                      </p:tavLst>
                                    </p:anim>
                                    <p:animEffect transition="in" filter="fade">
                                      <p:cBhvr>
                                        <p:cTn id="40" dur="500"/>
                                        <p:tgtEl>
                                          <p:spTgt spid="5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 calcmode="lin" valueType="num">
                                      <p:cBhvr>
                                        <p:cTn id="43" dur="500" fill="hold"/>
                                        <p:tgtEl>
                                          <p:spTgt spid="60"/>
                                        </p:tgtEl>
                                        <p:attrNameLst>
                                          <p:attrName>ppt_w</p:attrName>
                                        </p:attrNameLst>
                                      </p:cBhvr>
                                      <p:tavLst>
                                        <p:tav tm="0">
                                          <p:val>
                                            <p:fltVal val="0"/>
                                          </p:val>
                                        </p:tav>
                                        <p:tav tm="100000">
                                          <p:val>
                                            <p:strVal val="#ppt_w"/>
                                          </p:val>
                                        </p:tav>
                                      </p:tavLst>
                                    </p:anim>
                                    <p:anim calcmode="lin" valueType="num">
                                      <p:cBhvr>
                                        <p:cTn id="44" dur="500" fill="hold"/>
                                        <p:tgtEl>
                                          <p:spTgt spid="60"/>
                                        </p:tgtEl>
                                        <p:attrNameLst>
                                          <p:attrName>ppt_h</p:attrName>
                                        </p:attrNameLst>
                                      </p:cBhvr>
                                      <p:tavLst>
                                        <p:tav tm="0">
                                          <p:val>
                                            <p:fltVal val="0"/>
                                          </p:val>
                                        </p:tav>
                                        <p:tav tm="100000">
                                          <p:val>
                                            <p:strVal val="#ppt_h"/>
                                          </p:val>
                                        </p:tav>
                                      </p:tavLst>
                                    </p:anim>
                                    <p:animEffect transition="in" filter="fade">
                                      <p:cBhvr>
                                        <p:cTn id="45" dur="500"/>
                                        <p:tgtEl>
                                          <p:spTgt spid="60"/>
                                        </p:tgtEl>
                                      </p:cBhvr>
                                    </p:animEffect>
                                  </p:childTnLst>
                                </p:cTn>
                              </p:par>
                            </p:childTnLst>
                          </p:cTn>
                        </p:par>
                        <p:par>
                          <p:cTn id="46" fill="hold">
                            <p:stCondLst>
                              <p:cond delay="1000"/>
                            </p:stCondLst>
                            <p:childTnLst>
                              <p:par>
                                <p:cTn id="47" presetID="31" presetClass="entr" presetSubtype="0" fill="hold" grpId="0" nodeType="afterEffect">
                                  <p:stCondLst>
                                    <p:cond delay="0"/>
                                  </p:stCondLst>
                                  <p:childTnLst>
                                    <p:set>
                                      <p:cBhvr>
                                        <p:cTn id="48" dur="1" fill="hold">
                                          <p:stCondLst>
                                            <p:cond delay="0"/>
                                          </p:stCondLst>
                                        </p:cTn>
                                        <p:tgtEl>
                                          <p:spTgt spid="24585"/>
                                        </p:tgtEl>
                                        <p:attrNameLst>
                                          <p:attrName>style.visibility</p:attrName>
                                        </p:attrNameLst>
                                      </p:cBhvr>
                                      <p:to>
                                        <p:strVal val="visible"/>
                                      </p:to>
                                    </p:set>
                                    <p:anim calcmode="lin" valueType="num">
                                      <p:cBhvr>
                                        <p:cTn id="49" dur="1000" fill="hold"/>
                                        <p:tgtEl>
                                          <p:spTgt spid="24585"/>
                                        </p:tgtEl>
                                        <p:attrNameLst>
                                          <p:attrName>ppt_w</p:attrName>
                                        </p:attrNameLst>
                                      </p:cBhvr>
                                      <p:tavLst>
                                        <p:tav tm="0">
                                          <p:val>
                                            <p:fltVal val="0"/>
                                          </p:val>
                                        </p:tav>
                                        <p:tav tm="100000">
                                          <p:val>
                                            <p:strVal val="#ppt_w"/>
                                          </p:val>
                                        </p:tav>
                                      </p:tavLst>
                                    </p:anim>
                                    <p:anim calcmode="lin" valueType="num">
                                      <p:cBhvr>
                                        <p:cTn id="50" dur="1000" fill="hold"/>
                                        <p:tgtEl>
                                          <p:spTgt spid="24585"/>
                                        </p:tgtEl>
                                        <p:attrNameLst>
                                          <p:attrName>ppt_h</p:attrName>
                                        </p:attrNameLst>
                                      </p:cBhvr>
                                      <p:tavLst>
                                        <p:tav tm="0">
                                          <p:val>
                                            <p:fltVal val="0"/>
                                          </p:val>
                                        </p:tav>
                                        <p:tav tm="100000">
                                          <p:val>
                                            <p:strVal val="#ppt_h"/>
                                          </p:val>
                                        </p:tav>
                                      </p:tavLst>
                                    </p:anim>
                                    <p:anim calcmode="lin" valueType="num">
                                      <p:cBhvr>
                                        <p:cTn id="51" dur="1000" fill="hold"/>
                                        <p:tgtEl>
                                          <p:spTgt spid="24585"/>
                                        </p:tgtEl>
                                        <p:attrNameLst>
                                          <p:attrName>style.rotation</p:attrName>
                                        </p:attrNameLst>
                                      </p:cBhvr>
                                      <p:tavLst>
                                        <p:tav tm="0">
                                          <p:val>
                                            <p:fltVal val="90"/>
                                          </p:val>
                                        </p:tav>
                                        <p:tav tm="100000">
                                          <p:val>
                                            <p:fltVal val="0"/>
                                          </p:val>
                                        </p:tav>
                                      </p:tavLst>
                                    </p:anim>
                                    <p:animEffect transition="in" filter="fade">
                                      <p:cBhvr>
                                        <p:cTn id="52" dur="1000"/>
                                        <p:tgtEl>
                                          <p:spTgt spid="24585"/>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24590"/>
                                        </p:tgtEl>
                                        <p:attrNameLst>
                                          <p:attrName>style.visibility</p:attrName>
                                        </p:attrNameLst>
                                      </p:cBhvr>
                                      <p:to>
                                        <p:strVal val="visible"/>
                                      </p:to>
                                    </p:set>
                                    <p:anim calcmode="lin" valueType="num">
                                      <p:cBhvr>
                                        <p:cTn id="55" dur="1000" fill="hold"/>
                                        <p:tgtEl>
                                          <p:spTgt spid="24590"/>
                                        </p:tgtEl>
                                        <p:attrNameLst>
                                          <p:attrName>ppt_w</p:attrName>
                                        </p:attrNameLst>
                                      </p:cBhvr>
                                      <p:tavLst>
                                        <p:tav tm="0">
                                          <p:val>
                                            <p:fltVal val="0"/>
                                          </p:val>
                                        </p:tav>
                                        <p:tav tm="100000">
                                          <p:val>
                                            <p:strVal val="#ppt_w"/>
                                          </p:val>
                                        </p:tav>
                                      </p:tavLst>
                                    </p:anim>
                                    <p:anim calcmode="lin" valueType="num">
                                      <p:cBhvr>
                                        <p:cTn id="56" dur="1000" fill="hold"/>
                                        <p:tgtEl>
                                          <p:spTgt spid="24590"/>
                                        </p:tgtEl>
                                        <p:attrNameLst>
                                          <p:attrName>ppt_h</p:attrName>
                                        </p:attrNameLst>
                                      </p:cBhvr>
                                      <p:tavLst>
                                        <p:tav tm="0">
                                          <p:val>
                                            <p:fltVal val="0"/>
                                          </p:val>
                                        </p:tav>
                                        <p:tav tm="100000">
                                          <p:val>
                                            <p:strVal val="#ppt_h"/>
                                          </p:val>
                                        </p:tav>
                                      </p:tavLst>
                                    </p:anim>
                                    <p:anim calcmode="lin" valueType="num">
                                      <p:cBhvr>
                                        <p:cTn id="57" dur="1000" fill="hold"/>
                                        <p:tgtEl>
                                          <p:spTgt spid="24590"/>
                                        </p:tgtEl>
                                        <p:attrNameLst>
                                          <p:attrName>style.rotation</p:attrName>
                                        </p:attrNameLst>
                                      </p:cBhvr>
                                      <p:tavLst>
                                        <p:tav tm="0">
                                          <p:val>
                                            <p:fltVal val="90"/>
                                          </p:val>
                                        </p:tav>
                                        <p:tav tm="100000">
                                          <p:val>
                                            <p:fltVal val="0"/>
                                          </p:val>
                                        </p:tav>
                                      </p:tavLst>
                                    </p:anim>
                                    <p:animEffect transition="in" filter="fade">
                                      <p:cBhvr>
                                        <p:cTn id="58" dur="1000"/>
                                        <p:tgtEl>
                                          <p:spTgt spid="24590"/>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24595"/>
                                        </p:tgtEl>
                                        <p:attrNameLst>
                                          <p:attrName>style.visibility</p:attrName>
                                        </p:attrNameLst>
                                      </p:cBhvr>
                                      <p:to>
                                        <p:strVal val="visible"/>
                                      </p:to>
                                    </p:set>
                                    <p:anim calcmode="lin" valueType="num">
                                      <p:cBhvr>
                                        <p:cTn id="61" dur="1000" fill="hold"/>
                                        <p:tgtEl>
                                          <p:spTgt spid="24595"/>
                                        </p:tgtEl>
                                        <p:attrNameLst>
                                          <p:attrName>ppt_w</p:attrName>
                                        </p:attrNameLst>
                                      </p:cBhvr>
                                      <p:tavLst>
                                        <p:tav tm="0">
                                          <p:val>
                                            <p:fltVal val="0"/>
                                          </p:val>
                                        </p:tav>
                                        <p:tav tm="100000">
                                          <p:val>
                                            <p:strVal val="#ppt_w"/>
                                          </p:val>
                                        </p:tav>
                                      </p:tavLst>
                                    </p:anim>
                                    <p:anim calcmode="lin" valueType="num">
                                      <p:cBhvr>
                                        <p:cTn id="62" dur="1000" fill="hold"/>
                                        <p:tgtEl>
                                          <p:spTgt spid="24595"/>
                                        </p:tgtEl>
                                        <p:attrNameLst>
                                          <p:attrName>ppt_h</p:attrName>
                                        </p:attrNameLst>
                                      </p:cBhvr>
                                      <p:tavLst>
                                        <p:tav tm="0">
                                          <p:val>
                                            <p:fltVal val="0"/>
                                          </p:val>
                                        </p:tav>
                                        <p:tav tm="100000">
                                          <p:val>
                                            <p:strVal val="#ppt_h"/>
                                          </p:val>
                                        </p:tav>
                                      </p:tavLst>
                                    </p:anim>
                                    <p:anim calcmode="lin" valueType="num">
                                      <p:cBhvr>
                                        <p:cTn id="63" dur="1000" fill="hold"/>
                                        <p:tgtEl>
                                          <p:spTgt spid="24595"/>
                                        </p:tgtEl>
                                        <p:attrNameLst>
                                          <p:attrName>style.rotation</p:attrName>
                                        </p:attrNameLst>
                                      </p:cBhvr>
                                      <p:tavLst>
                                        <p:tav tm="0">
                                          <p:val>
                                            <p:fltVal val="90"/>
                                          </p:val>
                                        </p:tav>
                                        <p:tav tm="100000">
                                          <p:val>
                                            <p:fltVal val="0"/>
                                          </p:val>
                                        </p:tav>
                                      </p:tavLst>
                                    </p:anim>
                                    <p:animEffect transition="in" filter="fade">
                                      <p:cBhvr>
                                        <p:cTn id="64" dur="1000"/>
                                        <p:tgtEl>
                                          <p:spTgt spid="24595"/>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24600"/>
                                        </p:tgtEl>
                                        <p:attrNameLst>
                                          <p:attrName>style.visibility</p:attrName>
                                        </p:attrNameLst>
                                      </p:cBhvr>
                                      <p:to>
                                        <p:strVal val="visible"/>
                                      </p:to>
                                    </p:set>
                                    <p:anim calcmode="lin" valueType="num">
                                      <p:cBhvr>
                                        <p:cTn id="67" dur="1000" fill="hold"/>
                                        <p:tgtEl>
                                          <p:spTgt spid="24600"/>
                                        </p:tgtEl>
                                        <p:attrNameLst>
                                          <p:attrName>ppt_w</p:attrName>
                                        </p:attrNameLst>
                                      </p:cBhvr>
                                      <p:tavLst>
                                        <p:tav tm="0">
                                          <p:val>
                                            <p:fltVal val="0"/>
                                          </p:val>
                                        </p:tav>
                                        <p:tav tm="100000">
                                          <p:val>
                                            <p:strVal val="#ppt_w"/>
                                          </p:val>
                                        </p:tav>
                                      </p:tavLst>
                                    </p:anim>
                                    <p:anim calcmode="lin" valueType="num">
                                      <p:cBhvr>
                                        <p:cTn id="68" dur="1000" fill="hold"/>
                                        <p:tgtEl>
                                          <p:spTgt spid="24600"/>
                                        </p:tgtEl>
                                        <p:attrNameLst>
                                          <p:attrName>ppt_h</p:attrName>
                                        </p:attrNameLst>
                                      </p:cBhvr>
                                      <p:tavLst>
                                        <p:tav tm="0">
                                          <p:val>
                                            <p:fltVal val="0"/>
                                          </p:val>
                                        </p:tav>
                                        <p:tav tm="100000">
                                          <p:val>
                                            <p:strVal val="#ppt_h"/>
                                          </p:val>
                                        </p:tav>
                                      </p:tavLst>
                                    </p:anim>
                                    <p:anim calcmode="lin" valueType="num">
                                      <p:cBhvr>
                                        <p:cTn id="69" dur="1000" fill="hold"/>
                                        <p:tgtEl>
                                          <p:spTgt spid="24600"/>
                                        </p:tgtEl>
                                        <p:attrNameLst>
                                          <p:attrName>style.rotation</p:attrName>
                                        </p:attrNameLst>
                                      </p:cBhvr>
                                      <p:tavLst>
                                        <p:tav tm="0">
                                          <p:val>
                                            <p:fltVal val="90"/>
                                          </p:val>
                                        </p:tav>
                                        <p:tav tm="100000">
                                          <p:val>
                                            <p:fltVal val="0"/>
                                          </p:val>
                                        </p:tav>
                                      </p:tavLst>
                                    </p:anim>
                                    <p:animEffect transition="in" filter="fade">
                                      <p:cBhvr>
                                        <p:cTn id="70" dur="1000"/>
                                        <p:tgtEl>
                                          <p:spTgt spid="24600"/>
                                        </p:tgtEl>
                                      </p:cBhvr>
                                    </p:animEffect>
                                  </p:childTnLst>
                                </p:cTn>
                              </p:par>
                            </p:childTnLst>
                          </p:cTn>
                        </p:par>
                        <p:par>
                          <p:cTn id="71" fill="hold">
                            <p:stCondLst>
                              <p:cond delay="2000"/>
                            </p:stCondLst>
                            <p:childTnLst>
                              <p:par>
                                <p:cTn id="72" presetID="2" presetClass="entr" presetSubtype="4" fill="hold" grpId="0" nodeType="afterEffect">
                                  <p:stCondLst>
                                    <p:cond delay="0"/>
                                  </p:stCondLst>
                                  <p:childTnLst>
                                    <p:set>
                                      <p:cBhvr>
                                        <p:cTn id="73" dur="1" fill="hold">
                                          <p:stCondLst>
                                            <p:cond delay="0"/>
                                          </p:stCondLst>
                                        </p:cTn>
                                        <p:tgtEl>
                                          <p:spTgt spid="56"/>
                                        </p:tgtEl>
                                        <p:attrNameLst>
                                          <p:attrName>style.visibility</p:attrName>
                                        </p:attrNameLst>
                                      </p:cBhvr>
                                      <p:to>
                                        <p:strVal val="visible"/>
                                      </p:to>
                                    </p:set>
                                    <p:anim calcmode="lin" valueType="num">
                                      <p:cBhvr additive="base">
                                        <p:cTn id="74" dur="500" fill="hold"/>
                                        <p:tgtEl>
                                          <p:spTgt spid="56"/>
                                        </p:tgtEl>
                                        <p:attrNameLst>
                                          <p:attrName>ppt_x</p:attrName>
                                        </p:attrNameLst>
                                      </p:cBhvr>
                                      <p:tavLst>
                                        <p:tav tm="0">
                                          <p:val>
                                            <p:strVal val="#ppt_x"/>
                                          </p:val>
                                        </p:tav>
                                        <p:tav tm="100000">
                                          <p:val>
                                            <p:strVal val="#ppt_x"/>
                                          </p:val>
                                        </p:tav>
                                      </p:tavLst>
                                    </p:anim>
                                    <p:anim calcmode="lin" valueType="num">
                                      <p:cBhvr additive="base">
                                        <p:cTn id="75" dur="500" fill="hold"/>
                                        <p:tgtEl>
                                          <p:spTgt spid="56"/>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61"/>
                                        </p:tgtEl>
                                        <p:attrNameLst>
                                          <p:attrName>style.visibility</p:attrName>
                                        </p:attrNameLst>
                                      </p:cBhvr>
                                      <p:to>
                                        <p:strVal val="visible"/>
                                      </p:to>
                                    </p:set>
                                    <p:anim calcmode="lin" valueType="num">
                                      <p:cBhvr additive="base">
                                        <p:cTn id="78" dur="500" fill="hold"/>
                                        <p:tgtEl>
                                          <p:spTgt spid="61"/>
                                        </p:tgtEl>
                                        <p:attrNameLst>
                                          <p:attrName>ppt_x</p:attrName>
                                        </p:attrNameLst>
                                      </p:cBhvr>
                                      <p:tavLst>
                                        <p:tav tm="0">
                                          <p:val>
                                            <p:strVal val="#ppt_x"/>
                                          </p:val>
                                        </p:tav>
                                        <p:tav tm="100000">
                                          <p:val>
                                            <p:strVal val="#ppt_x"/>
                                          </p:val>
                                        </p:tav>
                                      </p:tavLst>
                                    </p:anim>
                                    <p:anim calcmode="lin" valueType="num">
                                      <p:cBhvr additive="base">
                                        <p:cTn id="79" dur="500" fill="hold"/>
                                        <p:tgtEl>
                                          <p:spTgt spid="61"/>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62"/>
                                        </p:tgtEl>
                                        <p:attrNameLst>
                                          <p:attrName>style.visibility</p:attrName>
                                        </p:attrNameLst>
                                      </p:cBhvr>
                                      <p:to>
                                        <p:strVal val="visible"/>
                                      </p:to>
                                    </p:set>
                                    <p:anim calcmode="lin" valueType="num">
                                      <p:cBhvr additive="base">
                                        <p:cTn id="82" dur="500" fill="hold"/>
                                        <p:tgtEl>
                                          <p:spTgt spid="62"/>
                                        </p:tgtEl>
                                        <p:attrNameLst>
                                          <p:attrName>ppt_x</p:attrName>
                                        </p:attrNameLst>
                                      </p:cBhvr>
                                      <p:tavLst>
                                        <p:tav tm="0">
                                          <p:val>
                                            <p:strVal val="#ppt_x"/>
                                          </p:val>
                                        </p:tav>
                                        <p:tav tm="100000">
                                          <p:val>
                                            <p:strVal val="#ppt_x"/>
                                          </p:val>
                                        </p:tav>
                                      </p:tavLst>
                                    </p:anim>
                                    <p:anim calcmode="lin" valueType="num">
                                      <p:cBhvr additive="base">
                                        <p:cTn id="83" dur="500" fill="hold"/>
                                        <p:tgtEl>
                                          <p:spTgt spid="62"/>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63"/>
                                        </p:tgtEl>
                                        <p:attrNameLst>
                                          <p:attrName>style.visibility</p:attrName>
                                        </p:attrNameLst>
                                      </p:cBhvr>
                                      <p:to>
                                        <p:strVal val="visible"/>
                                      </p:to>
                                    </p:set>
                                    <p:anim calcmode="lin" valueType="num">
                                      <p:cBhvr additive="base">
                                        <p:cTn id="86" dur="500" fill="hold"/>
                                        <p:tgtEl>
                                          <p:spTgt spid="63"/>
                                        </p:tgtEl>
                                        <p:attrNameLst>
                                          <p:attrName>ppt_x</p:attrName>
                                        </p:attrNameLst>
                                      </p:cBhvr>
                                      <p:tavLst>
                                        <p:tav tm="0">
                                          <p:val>
                                            <p:strVal val="#ppt_x"/>
                                          </p:val>
                                        </p:tav>
                                        <p:tav tm="100000">
                                          <p:val>
                                            <p:strVal val="#ppt_x"/>
                                          </p:val>
                                        </p:tav>
                                      </p:tavLst>
                                    </p:anim>
                                    <p:anim calcmode="lin" valueType="num">
                                      <p:cBhvr additive="base">
                                        <p:cTn id="8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animBg="1"/>
      <p:bldP spid="24590" grpId="0" animBg="1"/>
      <p:bldP spid="24595" grpId="0" animBg="1"/>
      <p:bldP spid="24600" grpId="0" animBg="1"/>
      <p:bldP spid="56" grpId="0"/>
      <p:bldP spid="57" grpId="0" animBg="1"/>
      <p:bldP spid="58" grpId="0" animBg="1"/>
      <p:bldP spid="59" grpId="0" animBg="1"/>
      <p:bldP spid="60" grpId="0" animBg="1"/>
      <p:bldP spid="61" grpId="0"/>
      <p:bldP spid="62" grpId="0"/>
      <p:bldP spid="6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47374" y="1485234"/>
            <a:ext cx="6689186" cy="923330"/>
          </a:xfrm>
          <a:prstGeom prst="rect">
            <a:avLst/>
          </a:prstGeom>
          <a:noFill/>
        </p:spPr>
        <p:txBody>
          <a:bodyPr wrap="square" rtlCol="0">
            <a:spAutoFit/>
          </a:bodyPr>
          <a:lstStyle/>
          <a:p>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Click Enter Title content</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colors and icons of this template are in line with China Mobile's launch</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4G</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After the business</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VIS</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Specification, all icons are not in the picture format, so you can edit, change colors, and zoom in. Layout design is simple, practical, all pages have animation effect.</a:t>
            </a:r>
          </a:p>
        </p:txBody>
      </p:sp>
      <p:sp>
        <p:nvSpPr>
          <p:cNvPr id="3" name="TextBox 2"/>
          <p:cNvSpPr txBox="1"/>
          <p:nvPr/>
        </p:nvSpPr>
        <p:spPr>
          <a:xfrm>
            <a:off x="4479599" y="3110335"/>
            <a:ext cx="6689186" cy="923330"/>
          </a:xfrm>
          <a:prstGeom prst="rect">
            <a:avLst/>
          </a:prstGeom>
          <a:noFill/>
        </p:spPr>
        <p:txBody>
          <a:bodyPr wrap="square" rtlCol="0">
            <a:spAutoFit/>
          </a:bodyPr>
          <a:lstStyle/>
          <a:p>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Click Enter Title content</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Beautiful dynamic cover, a variety of refined dynamic graphics, including a variety of logical diagrams, charts, graphics and text mixed, let you make</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Save time and effort. All diagrams have animation effects according to different types.</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 name="TextBox 3"/>
          <p:cNvSpPr txBox="1"/>
          <p:nvPr/>
        </p:nvSpPr>
        <p:spPr>
          <a:xfrm>
            <a:off x="4511824" y="4596767"/>
            <a:ext cx="6624736" cy="738664"/>
          </a:xfrm>
          <a:prstGeom prst="rect">
            <a:avLst/>
          </a:prstGeom>
          <a:noFill/>
        </p:spPr>
        <p:txBody>
          <a:bodyPr wrap="square" rtlCol="0">
            <a:spAutoFit/>
          </a:bodyPr>
          <a:lstStyle/>
          <a:p>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Click Enter Title content</a:t>
            </a:r>
            <a:endParaRPr lang="en-US" altLang="zh-CN"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The template plans a cover, preface, catalog page, transition page, content page, allowing you to</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Be well organized and save time.</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5" name="直接连接符 4"/>
          <p:cNvCxnSpPr/>
          <p:nvPr/>
        </p:nvCxnSpPr>
        <p:spPr>
          <a:xfrm flipV="1">
            <a:off x="4447374" y="2768498"/>
            <a:ext cx="6689186" cy="26210"/>
          </a:xfrm>
          <a:prstGeom prst="line">
            <a:avLst/>
          </a:prstGeom>
          <a:noFill/>
          <a:ln w="9525" cap="flat" cmpd="sng" algn="ctr">
            <a:solidFill>
              <a:schemeClr val="tx1"/>
            </a:solidFill>
            <a:prstDash val="dash"/>
          </a:ln>
          <a:effectLst/>
        </p:spPr>
      </p:cxnSp>
      <p:cxnSp>
        <p:nvCxnSpPr>
          <p:cNvPr id="6" name="直接连接符 5"/>
          <p:cNvCxnSpPr/>
          <p:nvPr/>
        </p:nvCxnSpPr>
        <p:spPr>
          <a:xfrm>
            <a:off x="4447374" y="4508870"/>
            <a:ext cx="6833202" cy="0"/>
          </a:xfrm>
          <a:prstGeom prst="line">
            <a:avLst/>
          </a:prstGeom>
          <a:noFill/>
          <a:ln w="9525" cap="flat" cmpd="sng" algn="ctr">
            <a:solidFill>
              <a:schemeClr val="tx1"/>
            </a:solidFill>
            <a:prstDash val="dash"/>
          </a:ln>
          <a:effectLst/>
        </p:spPr>
      </p:cxnSp>
      <p:grpSp>
        <p:nvGrpSpPr>
          <p:cNvPr id="7" name="组合 6"/>
          <p:cNvGrpSpPr/>
          <p:nvPr/>
        </p:nvGrpSpPr>
        <p:grpSpPr>
          <a:xfrm>
            <a:off x="3359698" y="1648121"/>
            <a:ext cx="874557" cy="874355"/>
            <a:chOff x="5068579" y="1163938"/>
            <a:chExt cx="555066" cy="555066"/>
          </a:xfrm>
        </p:grpSpPr>
        <p:sp>
          <p:nvSpPr>
            <p:cNvPr id="8" name="椭圆 7"/>
            <p:cNvSpPr/>
            <p:nvPr/>
          </p:nvSpPr>
          <p:spPr>
            <a:xfrm>
              <a:off x="5068579" y="1163938"/>
              <a:ext cx="555066" cy="555066"/>
            </a:xfrm>
            <a:prstGeom prst="ellipse">
              <a:avLst/>
            </a:prstGeom>
            <a:solidFill>
              <a:schemeClr val="accent1"/>
            </a:solidFill>
            <a:ln w="25400" cap="flat" cmpd="sng" algn="ctr">
              <a:noFill/>
              <a:prstDash val="solid"/>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9" name="Freeform 70"/>
            <p:cNvSpPr>
              <a:spLocks noEditPoints="1"/>
            </p:cNvSpPr>
            <p:nvPr/>
          </p:nvSpPr>
          <p:spPr bwMode="auto">
            <a:xfrm>
              <a:off x="5235099" y="1295926"/>
              <a:ext cx="242524" cy="290241"/>
            </a:xfrm>
            <a:custGeom>
              <a:avLst/>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a:noFill/>
            </a:ln>
          </p:spPr>
          <p:txBody>
            <a:bodyPr vert="horz" wrap="square" lIns="68571" tIns="34286" rIns="68571" bIns="34286" numCol="1" anchor="t" anchorCtr="0" compatLnSpc="1"/>
            <a:lstStyle/>
            <a:p>
              <a:endParaRPr lang="en-US">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3359752" y="3243892"/>
            <a:ext cx="873509" cy="873307"/>
            <a:chOff x="5068633" y="2251819"/>
            <a:chExt cx="554400" cy="554400"/>
          </a:xfrm>
        </p:grpSpPr>
        <p:sp>
          <p:nvSpPr>
            <p:cNvPr id="11" name="椭圆 10"/>
            <p:cNvSpPr/>
            <p:nvPr/>
          </p:nvSpPr>
          <p:spPr>
            <a:xfrm>
              <a:off x="5068633" y="2251819"/>
              <a:ext cx="554400" cy="554400"/>
            </a:xfrm>
            <a:prstGeom prst="ellipse">
              <a:avLst/>
            </a:prstGeom>
            <a:solidFill>
              <a:schemeClr val="accent3"/>
            </a:solidFill>
            <a:ln w="25400" cap="flat" cmpd="sng" algn="ctr">
              <a:noFill/>
              <a:prstDash val="solid"/>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12" name="Freeform 72"/>
            <p:cNvSpPr>
              <a:spLocks noEditPoints="1"/>
            </p:cNvSpPr>
            <p:nvPr/>
          </p:nvSpPr>
          <p:spPr bwMode="auto">
            <a:xfrm>
              <a:off x="5180447" y="2343925"/>
              <a:ext cx="369521" cy="370187"/>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p:spPr>
          <p:txBody>
            <a:bodyPr vert="horz" wrap="square" lIns="68571" tIns="34286" rIns="68571" bIns="34286" numCol="1" anchor="t" anchorCtr="0" compatLnSpc="1"/>
            <a:lstStyle/>
            <a:p>
              <a:endParaRPr lang="en-US">
                <a:latin typeface="微软雅黑" panose="020B0503020204020204" pitchFamily="34" charset="-122"/>
                <a:ea typeface="微软雅黑" panose="020B0503020204020204" pitchFamily="34" charset="-122"/>
              </a:endParaRPr>
            </a:p>
          </p:txBody>
        </p:sp>
      </p:grpSp>
      <p:cxnSp>
        <p:nvCxnSpPr>
          <p:cNvPr id="16" name="直接连接符 15"/>
          <p:cNvCxnSpPr/>
          <p:nvPr/>
        </p:nvCxnSpPr>
        <p:spPr>
          <a:xfrm>
            <a:off x="4447374" y="5709409"/>
            <a:ext cx="6833202" cy="0"/>
          </a:xfrm>
          <a:prstGeom prst="line">
            <a:avLst/>
          </a:prstGeom>
          <a:noFill/>
          <a:ln w="9525" cap="flat" cmpd="sng" algn="ctr">
            <a:solidFill>
              <a:schemeClr val="tx1"/>
            </a:solidFill>
            <a:prstDash val="dash"/>
          </a:ln>
          <a:effectLst/>
        </p:spPr>
      </p:cxnSp>
      <p:grpSp>
        <p:nvGrpSpPr>
          <p:cNvPr id="17" name="组合 16"/>
          <p:cNvGrpSpPr/>
          <p:nvPr/>
        </p:nvGrpSpPr>
        <p:grpSpPr>
          <a:xfrm>
            <a:off x="1202633" y="1546468"/>
            <a:ext cx="1865711" cy="4572857"/>
            <a:chOff x="10256838" y="1484313"/>
            <a:chExt cx="1163638" cy="2852737"/>
          </a:xfrm>
        </p:grpSpPr>
        <p:sp>
          <p:nvSpPr>
            <p:cNvPr id="18" name="Freeform 33"/>
            <p:cNvSpPr/>
            <p:nvPr/>
          </p:nvSpPr>
          <p:spPr bwMode="auto">
            <a:xfrm>
              <a:off x="10591801" y="1736725"/>
              <a:ext cx="188913" cy="273050"/>
            </a:xfrm>
            <a:custGeom>
              <a:avLst/>
              <a:gdLst>
                <a:gd name="T0" fmla="*/ 0 w 132"/>
                <a:gd name="T1" fmla="*/ 83 h 190"/>
                <a:gd name="T2" fmla="*/ 5 w 132"/>
                <a:gd name="T3" fmla="*/ 7 h 190"/>
                <a:gd name="T4" fmla="*/ 90 w 132"/>
                <a:gd name="T5" fmla="*/ 44 h 190"/>
                <a:gd name="T6" fmla="*/ 124 w 132"/>
                <a:gd name="T7" fmla="*/ 131 h 190"/>
                <a:gd name="T8" fmla="*/ 62 w 132"/>
                <a:gd name="T9" fmla="*/ 190 h 190"/>
                <a:gd name="T10" fmla="*/ 0 w 132"/>
                <a:gd name="T11" fmla="*/ 83 h 190"/>
              </a:gdLst>
              <a:ahLst/>
              <a:cxnLst>
                <a:cxn ang="0">
                  <a:pos x="T0" y="T1"/>
                </a:cxn>
                <a:cxn ang="0">
                  <a:pos x="T2" y="T3"/>
                </a:cxn>
                <a:cxn ang="0">
                  <a:pos x="T4" y="T5"/>
                </a:cxn>
                <a:cxn ang="0">
                  <a:pos x="T6" y="T7"/>
                </a:cxn>
                <a:cxn ang="0">
                  <a:pos x="T8" y="T9"/>
                </a:cxn>
                <a:cxn ang="0">
                  <a:pos x="T10" y="T11"/>
                </a:cxn>
              </a:cxnLst>
              <a:rect l="0" t="0" r="r" b="b"/>
              <a:pathLst>
                <a:path w="132" h="190">
                  <a:moveTo>
                    <a:pt x="0" y="83"/>
                  </a:moveTo>
                  <a:cubicBezTo>
                    <a:pt x="0" y="83"/>
                    <a:pt x="5" y="15"/>
                    <a:pt x="5" y="7"/>
                  </a:cubicBezTo>
                  <a:cubicBezTo>
                    <a:pt x="5" y="0"/>
                    <a:pt x="90" y="44"/>
                    <a:pt x="90" y="44"/>
                  </a:cubicBezTo>
                  <a:cubicBezTo>
                    <a:pt x="90" y="44"/>
                    <a:pt x="116" y="103"/>
                    <a:pt x="124" y="131"/>
                  </a:cubicBezTo>
                  <a:cubicBezTo>
                    <a:pt x="132" y="159"/>
                    <a:pt x="62" y="190"/>
                    <a:pt x="62" y="190"/>
                  </a:cubicBezTo>
                  <a:lnTo>
                    <a:pt x="0" y="83"/>
                  </a:lnTo>
                  <a:close/>
                </a:path>
              </a:pathLst>
            </a:custGeom>
            <a:solidFill>
              <a:srgbClr val="C68C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34"/>
            <p:cNvSpPr/>
            <p:nvPr/>
          </p:nvSpPr>
          <p:spPr bwMode="auto">
            <a:xfrm>
              <a:off x="10456863" y="4075113"/>
              <a:ext cx="282575" cy="261937"/>
            </a:xfrm>
            <a:custGeom>
              <a:avLst/>
              <a:gdLst>
                <a:gd name="T0" fmla="*/ 27 w 196"/>
                <a:gd name="T1" fmla="*/ 16 h 182"/>
                <a:gd name="T2" fmla="*/ 16 w 196"/>
                <a:gd name="T3" fmla="*/ 102 h 182"/>
                <a:gd name="T4" fmla="*/ 11 w 196"/>
                <a:gd name="T5" fmla="*/ 126 h 182"/>
                <a:gd name="T6" fmla="*/ 38 w 196"/>
                <a:gd name="T7" fmla="*/ 126 h 182"/>
                <a:gd name="T8" fmla="*/ 129 w 196"/>
                <a:gd name="T9" fmla="*/ 174 h 182"/>
                <a:gd name="T10" fmla="*/ 196 w 196"/>
                <a:gd name="T11" fmla="*/ 153 h 182"/>
                <a:gd name="T12" fmla="*/ 161 w 196"/>
                <a:gd name="T13" fmla="*/ 96 h 182"/>
                <a:gd name="T14" fmla="*/ 121 w 196"/>
                <a:gd name="T15" fmla="*/ 16 h 182"/>
                <a:gd name="T16" fmla="*/ 27 w 196"/>
                <a:gd name="T17" fmla="*/ 1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182">
                  <a:moveTo>
                    <a:pt x="27" y="16"/>
                  </a:moveTo>
                  <a:cubicBezTo>
                    <a:pt x="27" y="16"/>
                    <a:pt x="0" y="81"/>
                    <a:pt x="16" y="102"/>
                  </a:cubicBezTo>
                  <a:lnTo>
                    <a:pt x="11" y="126"/>
                  </a:lnTo>
                  <a:lnTo>
                    <a:pt x="38" y="126"/>
                  </a:lnTo>
                  <a:cubicBezTo>
                    <a:pt x="38" y="126"/>
                    <a:pt x="46" y="182"/>
                    <a:pt x="129" y="174"/>
                  </a:cubicBezTo>
                  <a:lnTo>
                    <a:pt x="196" y="153"/>
                  </a:lnTo>
                  <a:cubicBezTo>
                    <a:pt x="196" y="153"/>
                    <a:pt x="166" y="103"/>
                    <a:pt x="161" y="96"/>
                  </a:cubicBezTo>
                  <a:cubicBezTo>
                    <a:pt x="156" y="89"/>
                    <a:pt x="124" y="33"/>
                    <a:pt x="121" y="16"/>
                  </a:cubicBezTo>
                  <a:cubicBezTo>
                    <a:pt x="118" y="0"/>
                    <a:pt x="27" y="16"/>
                    <a:pt x="27" y="16"/>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35"/>
            <p:cNvSpPr/>
            <p:nvPr/>
          </p:nvSpPr>
          <p:spPr bwMode="auto">
            <a:xfrm>
              <a:off x="11185526" y="2214563"/>
              <a:ext cx="234950" cy="152400"/>
            </a:xfrm>
            <a:custGeom>
              <a:avLst/>
              <a:gdLst>
                <a:gd name="T0" fmla="*/ 29 w 163"/>
                <a:gd name="T1" fmla="*/ 101 h 106"/>
                <a:gd name="T2" fmla="*/ 91 w 163"/>
                <a:gd name="T3" fmla="*/ 101 h 106"/>
                <a:gd name="T4" fmla="*/ 163 w 163"/>
                <a:gd name="T5" fmla="*/ 61 h 106"/>
                <a:gd name="T6" fmla="*/ 163 w 163"/>
                <a:gd name="T7" fmla="*/ 40 h 106"/>
                <a:gd name="T8" fmla="*/ 120 w 163"/>
                <a:gd name="T9" fmla="*/ 40 h 106"/>
                <a:gd name="T10" fmla="*/ 62 w 163"/>
                <a:gd name="T11" fmla="*/ 48 h 106"/>
                <a:gd name="T12" fmla="*/ 48 w 163"/>
                <a:gd name="T13" fmla="*/ 35 h 106"/>
                <a:gd name="T14" fmla="*/ 56 w 163"/>
                <a:gd name="T15" fmla="*/ 7 h 106"/>
                <a:gd name="T16" fmla="*/ 29 w 163"/>
                <a:gd name="T17" fmla="*/ 42 h 106"/>
                <a:gd name="T18" fmla="*/ 0 w 163"/>
                <a:gd name="T19" fmla="*/ 69 h 106"/>
                <a:gd name="T20" fmla="*/ 29 w 163"/>
                <a:gd name="T21" fmla="*/ 10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06">
                  <a:moveTo>
                    <a:pt x="29" y="101"/>
                  </a:moveTo>
                  <a:cubicBezTo>
                    <a:pt x="29" y="101"/>
                    <a:pt x="80" y="106"/>
                    <a:pt x="91" y="101"/>
                  </a:cubicBezTo>
                  <a:cubicBezTo>
                    <a:pt x="102" y="96"/>
                    <a:pt x="163" y="61"/>
                    <a:pt x="163" y="61"/>
                  </a:cubicBezTo>
                  <a:lnTo>
                    <a:pt x="163" y="40"/>
                  </a:lnTo>
                  <a:cubicBezTo>
                    <a:pt x="163" y="40"/>
                    <a:pt x="131" y="29"/>
                    <a:pt x="120" y="40"/>
                  </a:cubicBezTo>
                  <a:cubicBezTo>
                    <a:pt x="120" y="40"/>
                    <a:pt x="72" y="48"/>
                    <a:pt x="62" y="48"/>
                  </a:cubicBezTo>
                  <a:lnTo>
                    <a:pt x="48" y="35"/>
                  </a:lnTo>
                  <a:cubicBezTo>
                    <a:pt x="48" y="35"/>
                    <a:pt x="64" y="16"/>
                    <a:pt x="56" y="7"/>
                  </a:cubicBezTo>
                  <a:cubicBezTo>
                    <a:pt x="48" y="0"/>
                    <a:pt x="29" y="42"/>
                    <a:pt x="29" y="42"/>
                  </a:cubicBezTo>
                  <a:lnTo>
                    <a:pt x="0" y="69"/>
                  </a:lnTo>
                  <a:lnTo>
                    <a:pt x="29" y="101"/>
                  </a:lnTo>
                  <a:close/>
                </a:path>
              </a:pathLst>
            </a:custGeom>
            <a:solidFill>
              <a:srgbClr val="EAAD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36"/>
            <p:cNvSpPr/>
            <p:nvPr/>
          </p:nvSpPr>
          <p:spPr bwMode="auto">
            <a:xfrm>
              <a:off x="10599738" y="4027488"/>
              <a:ext cx="347663" cy="182562"/>
            </a:xfrm>
            <a:custGeom>
              <a:avLst/>
              <a:gdLst>
                <a:gd name="T0" fmla="*/ 22 w 241"/>
                <a:gd name="T1" fmla="*/ 99 h 127"/>
                <a:gd name="T2" fmla="*/ 118 w 241"/>
                <a:gd name="T3" fmla="*/ 126 h 127"/>
                <a:gd name="T4" fmla="*/ 228 w 241"/>
                <a:gd name="T5" fmla="*/ 126 h 127"/>
                <a:gd name="T6" fmla="*/ 201 w 241"/>
                <a:gd name="T7" fmla="*/ 99 h 127"/>
                <a:gd name="T8" fmla="*/ 126 w 241"/>
                <a:gd name="T9" fmla="*/ 72 h 127"/>
                <a:gd name="T10" fmla="*/ 57 w 241"/>
                <a:gd name="T11" fmla="*/ 0 h 127"/>
                <a:gd name="T12" fmla="*/ 5 w 241"/>
                <a:gd name="T13" fmla="*/ 10 h 127"/>
                <a:gd name="T14" fmla="*/ 22 w 241"/>
                <a:gd name="T15" fmla="*/ 99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 h="127">
                  <a:moveTo>
                    <a:pt x="22" y="99"/>
                  </a:moveTo>
                  <a:cubicBezTo>
                    <a:pt x="22" y="99"/>
                    <a:pt x="75" y="127"/>
                    <a:pt x="118" y="126"/>
                  </a:cubicBezTo>
                  <a:lnTo>
                    <a:pt x="228" y="126"/>
                  </a:lnTo>
                  <a:cubicBezTo>
                    <a:pt x="228" y="126"/>
                    <a:pt x="241" y="99"/>
                    <a:pt x="201" y="99"/>
                  </a:cubicBezTo>
                  <a:cubicBezTo>
                    <a:pt x="201" y="99"/>
                    <a:pt x="168" y="99"/>
                    <a:pt x="126" y="72"/>
                  </a:cubicBezTo>
                  <a:cubicBezTo>
                    <a:pt x="83" y="45"/>
                    <a:pt x="57" y="0"/>
                    <a:pt x="57" y="0"/>
                  </a:cubicBezTo>
                  <a:lnTo>
                    <a:pt x="5" y="10"/>
                  </a:lnTo>
                  <a:cubicBezTo>
                    <a:pt x="5" y="10"/>
                    <a:pt x="0" y="69"/>
                    <a:pt x="22" y="99"/>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37"/>
            <p:cNvSpPr/>
            <p:nvPr/>
          </p:nvSpPr>
          <p:spPr bwMode="auto">
            <a:xfrm>
              <a:off x="10563226" y="2703513"/>
              <a:ext cx="322263" cy="1371600"/>
            </a:xfrm>
            <a:custGeom>
              <a:avLst/>
              <a:gdLst>
                <a:gd name="T0" fmla="*/ 20 w 224"/>
                <a:gd name="T1" fmla="*/ 954 h 954"/>
                <a:gd name="T2" fmla="*/ 91 w 224"/>
                <a:gd name="T3" fmla="*/ 933 h 954"/>
                <a:gd name="T4" fmla="*/ 91 w 224"/>
                <a:gd name="T5" fmla="*/ 901 h 954"/>
                <a:gd name="T6" fmla="*/ 75 w 224"/>
                <a:gd name="T7" fmla="*/ 873 h 954"/>
                <a:gd name="T8" fmla="*/ 84 w 224"/>
                <a:gd name="T9" fmla="*/ 842 h 954"/>
                <a:gd name="T10" fmla="*/ 70 w 224"/>
                <a:gd name="T11" fmla="*/ 816 h 954"/>
                <a:gd name="T12" fmla="*/ 94 w 224"/>
                <a:gd name="T13" fmla="*/ 796 h 954"/>
                <a:gd name="T14" fmla="*/ 81 w 224"/>
                <a:gd name="T15" fmla="*/ 750 h 954"/>
                <a:gd name="T16" fmla="*/ 94 w 224"/>
                <a:gd name="T17" fmla="*/ 668 h 954"/>
                <a:gd name="T18" fmla="*/ 103 w 224"/>
                <a:gd name="T19" fmla="*/ 613 h 954"/>
                <a:gd name="T20" fmla="*/ 101 w 224"/>
                <a:gd name="T21" fmla="*/ 605 h 954"/>
                <a:gd name="T22" fmla="*/ 132 w 224"/>
                <a:gd name="T23" fmla="*/ 580 h 954"/>
                <a:gd name="T24" fmla="*/ 123 w 224"/>
                <a:gd name="T25" fmla="*/ 545 h 954"/>
                <a:gd name="T26" fmla="*/ 143 w 224"/>
                <a:gd name="T27" fmla="*/ 503 h 954"/>
                <a:gd name="T28" fmla="*/ 213 w 224"/>
                <a:gd name="T29" fmla="*/ 156 h 954"/>
                <a:gd name="T30" fmla="*/ 214 w 224"/>
                <a:gd name="T31" fmla="*/ 0 h 954"/>
                <a:gd name="T32" fmla="*/ 143 w 224"/>
                <a:gd name="T33" fmla="*/ 18 h 954"/>
                <a:gd name="T34" fmla="*/ 101 w 224"/>
                <a:gd name="T35" fmla="*/ 66 h 954"/>
                <a:gd name="T36" fmla="*/ 31 w 224"/>
                <a:gd name="T37" fmla="*/ 279 h 954"/>
                <a:gd name="T38" fmla="*/ 40 w 224"/>
                <a:gd name="T39" fmla="*/ 477 h 954"/>
                <a:gd name="T40" fmla="*/ 7 w 224"/>
                <a:gd name="T41" fmla="*/ 640 h 954"/>
                <a:gd name="T42" fmla="*/ 7 w 224"/>
                <a:gd name="T43" fmla="*/ 879 h 954"/>
                <a:gd name="T44" fmla="*/ 20 w 224"/>
                <a:gd name="T45" fmla="*/ 954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4" h="954">
                  <a:moveTo>
                    <a:pt x="20" y="954"/>
                  </a:moveTo>
                  <a:lnTo>
                    <a:pt x="91" y="933"/>
                  </a:lnTo>
                  <a:cubicBezTo>
                    <a:pt x="91" y="933"/>
                    <a:pt x="97" y="908"/>
                    <a:pt x="91" y="901"/>
                  </a:cubicBezTo>
                  <a:cubicBezTo>
                    <a:pt x="86" y="895"/>
                    <a:pt x="75" y="873"/>
                    <a:pt x="75" y="873"/>
                  </a:cubicBezTo>
                  <a:cubicBezTo>
                    <a:pt x="75" y="873"/>
                    <a:pt x="90" y="855"/>
                    <a:pt x="84" y="842"/>
                  </a:cubicBezTo>
                  <a:cubicBezTo>
                    <a:pt x="77" y="829"/>
                    <a:pt x="70" y="816"/>
                    <a:pt x="70" y="816"/>
                  </a:cubicBezTo>
                  <a:lnTo>
                    <a:pt x="94" y="796"/>
                  </a:lnTo>
                  <a:cubicBezTo>
                    <a:pt x="94" y="796"/>
                    <a:pt x="79" y="761"/>
                    <a:pt x="81" y="750"/>
                  </a:cubicBezTo>
                  <a:cubicBezTo>
                    <a:pt x="84" y="739"/>
                    <a:pt x="94" y="668"/>
                    <a:pt x="94" y="668"/>
                  </a:cubicBezTo>
                  <a:cubicBezTo>
                    <a:pt x="94" y="668"/>
                    <a:pt x="106" y="622"/>
                    <a:pt x="103" y="613"/>
                  </a:cubicBezTo>
                  <a:lnTo>
                    <a:pt x="101" y="605"/>
                  </a:lnTo>
                  <a:lnTo>
                    <a:pt x="132" y="580"/>
                  </a:lnTo>
                  <a:lnTo>
                    <a:pt x="123" y="545"/>
                  </a:lnTo>
                  <a:lnTo>
                    <a:pt x="143" y="503"/>
                  </a:lnTo>
                  <a:cubicBezTo>
                    <a:pt x="143" y="503"/>
                    <a:pt x="224" y="174"/>
                    <a:pt x="213" y="156"/>
                  </a:cubicBezTo>
                  <a:cubicBezTo>
                    <a:pt x="202" y="139"/>
                    <a:pt x="214" y="0"/>
                    <a:pt x="214" y="0"/>
                  </a:cubicBez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close/>
                </a:path>
              </a:pathLst>
            </a:custGeom>
            <a:solidFill>
              <a:srgbClr val="3838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38"/>
            <p:cNvSpPr/>
            <p:nvPr/>
          </p:nvSpPr>
          <p:spPr bwMode="auto">
            <a:xfrm>
              <a:off x="10563226" y="2703513"/>
              <a:ext cx="307975" cy="1371600"/>
            </a:xfrm>
            <a:custGeom>
              <a:avLst/>
              <a:gdLst>
                <a:gd name="T0" fmla="*/ 214 w 214"/>
                <a:gd name="T1" fmla="*/ 0 h 954"/>
                <a:gd name="T2" fmla="*/ 143 w 214"/>
                <a:gd name="T3" fmla="*/ 18 h 954"/>
                <a:gd name="T4" fmla="*/ 101 w 214"/>
                <a:gd name="T5" fmla="*/ 66 h 954"/>
                <a:gd name="T6" fmla="*/ 31 w 214"/>
                <a:gd name="T7" fmla="*/ 279 h 954"/>
                <a:gd name="T8" fmla="*/ 40 w 214"/>
                <a:gd name="T9" fmla="*/ 477 h 954"/>
                <a:gd name="T10" fmla="*/ 7 w 214"/>
                <a:gd name="T11" fmla="*/ 640 h 954"/>
                <a:gd name="T12" fmla="*/ 7 w 214"/>
                <a:gd name="T13" fmla="*/ 879 h 954"/>
                <a:gd name="T14" fmla="*/ 20 w 214"/>
                <a:gd name="T15" fmla="*/ 954 h 954"/>
                <a:gd name="T16" fmla="*/ 91 w 214"/>
                <a:gd name="T17" fmla="*/ 933 h 954"/>
                <a:gd name="T18" fmla="*/ 93 w 214"/>
                <a:gd name="T19" fmla="*/ 919 h 954"/>
                <a:gd name="T20" fmla="*/ 62 w 214"/>
                <a:gd name="T21" fmla="*/ 887 h 954"/>
                <a:gd name="T22" fmla="*/ 76 w 214"/>
                <a:gd name="T23" fmla="*/ 875 h 954"/>
                <a:gd name="T24" fmla="*/ 75 w 214"/>
                <a:gd name="T25" fmla="*/ 873 h 954"/>
                <a:gd name="T26" fmla="*/ 85 w 214"/>
                <a:gd name="T27" fmla="*/ 854 h 954"/>
                <a:gd name="T28" fmla="*/ 55 w 214"/>
                <a:gd name="T29" fmla="*/ 810 h 954"/>
                <a:gd name="T30" fmla="*/ 73 w 214"/>
                <a:gd name="T31" fmla="*/ 814 h 954"/>
                <a:gd name="T32" fmla="*/ 94 w 214"/>
                <a:gd name="T33" fmla="*/ 796 h 954"/>
                <a:gd name="T34" fmla="*/ 93 w 214"/>
                <a:gd name="T35" fmla="*/ 794 h 954"/>
                <a:gd name="T36" fmla="*/ 55 w 214"/>
                <a:gd name="T37" fmla="*/ 773 h 954"/>
                <a:gd name="T38" fmla="*/ 40 w 214"/>
                <a:gd name="T39" fmla="*/ 716 h 954"/>
                <a:gd name="T40" fmla="*/ 82 w 214"/>
                <a:gd name="T41" fmla="*/ 757 h 954"/>
                <a:gd name="T42" fmla="*/ 66 w 214"/>
                <a:gd name="T43" fmla="*/ 675 h 954"/>
                <a:gd name="T44" fmla="*/ 87 w 214"/>
                <a:gd name="T45" fmla="*/ 714 h 954"/>
                <a:gd name="T46" fmla="*/ 93 w 214"/>
                <a:gd name="T47" fmla="*/ 671 h 954"/>
                <a:gd name="T48" fmla="*/ 66 w 214"/>
                <a:gd name="T49" fmla="*/ 608 h 954"/>
                <a:gd name="T50" fmla="*/ 78 w 214"/>
                <a:gd name="T51" fmla="*/ 558 h 954"/>
                <a:gd name="T52" fmla="*/ 106 w 214"/>
                <a:gd name="T53" fmla="*/ 600 h 954"/>
                <a:gd name="T54" fmla="*/ 132 w 214"/>
                <a:gd name="T55" fmla="*/ 580 h 954"/>
                <a:gd name="T56" fmla="*/ 78 w 214"/>
                <a:gd name="T57" fmla="*/ 519 h 954"/>
                <a:gd name="T58" fmla="*/ 93 w 214"/>
                <a:gd name="T59" fmla="*/ 491 h 954"/>
                <a:gd name="T60" fmla="*/ 140 w 214"/>
                <a:gd name="T61" fmla="*/ 510 h 954"/>
                <a:gd name="T62" fmla="*/ 143 w 214"/>
                <a:gd name="T63" fmla="*/ 504 h 954"/>
                <a:gd name="T64" fmla="*/ 94 w 214"/>
                <a:gd name="T65" fmla="*/ 448 h 954"/>
                <a:gd name="T66" fmla="*/ 143 w 214"/>
                <a:gd name="T67" fmla="*/ 295 h 954"/>
                <a:gd name="T68" fmla="*/ 212 w 214"/>
                <a:gd name="T69" fmla="*/ 153 h 954"/>
                <a:gd name="T70" fmla="*/ 214 w 214"/>
                <a:gd name="T71" fmla="*/ 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954">
                  <a:moveTo>
                    <a:pt x="214" y="0"/>
                  </a:moveTo>
                  <a:lnTo>
                    <a:pt x="143" y="18"/>
                  </a:lnTo>
                  <a:cubicBezTo>
                    <a:pt x="143" y="18"/>
                    <a:pt x="103" y="53"/>
                    <a:pt x="101" y="66"/>
                  </a:cubicBezTo>
                  <a:cubicBezTo>
                    <a:pt x="99" y="79"/>
                    <a:pt x="31" y="279"/>
                    <a:pt x="31" y="279"/>
                  </a:cubicBezTo>
                  <a:lnTo>
                    <a:pt x="40" y="477"/>
                  </a:lnTo>
                  <a:lnTo>
                    <a:pt x="7" y="640"/>
                  </a:lnTo>
                  <a:cubicBezTo>
                    <a:pt x="7" y="640"/>
                    <a:pt x="13" y="873"/>
                    <a:pt x="7" y="879"/>
                  </a:cubicBezTo>
                  <a:cubicBezTo>
                    <a:pt x="0" y="886"/>
                    <a:pt x="20" y="954"/>
                    <a:pt x="20" y="954"/>
                  </a:cubicBezTo>
                  <a:lnTo>
                    <a:pt x="91" y="933"/>
                  </a:lnTo>
                  <a:cubicBezTo>
                    <a:pt x="91" y="933"/>
                    <a:pt x="93" y="926"/>
                    <a:pt x="93" y="919"/>
                  </a:cubicBezTo>
                  <a:cubicBezTo>
                    <a:pt x="72" y="906"/>
                    <a:pt x="54" y="893"/>
                    <a:pt x="62" y="887"/>
                  </a:cubicBezTo>
                  <a:cubicBezTo>
                    <a:pt x="66" y="884"/>
                    <a:pt x="71" y="880"/>
                    <a:pt x="76" y="875"/>
                  </a:cubicBezTo>
                  <a:cubicBezTo>
                    <a:pt x="75" y="874"/>
                    <a:pt x="75" y="873"/>
                    <a:pt x="75" y="873"/>
                  </a:cubicBezTo>
                  <a:cubicBezTo>
                    <a:pt x="75" y="873"/>
                    <a:pt x="83" y="864"/>
                    <a:pt x="85" y="854"/>
                  </a:cubicBezTo>
                  <a:cubicBezTo>
                    <a:pt x="29" y="866"/>
                    <a:pt x="55" y="810"/>
                    <a:pt x="55" y="810"/>
                  </a:cubicBezTo>
                  <a:cubicBezTo>
                    <a:pt x="58" y="811"/>
                    <a:pt x="65" y="813"/>
                    <a:pt x="73" y="814"/>
                  </a:cubicBezTo>
                  <a:lnTo>
                    <a:pt x="94" y="796"/>
                  </a:lnTo>
                  <a:cubicBezTo>
                    <a:pt x="94" y="796"/>
                    <a:pt x="93" y="795"/>
                    <a:pt x="93" y="794"/>
                  </a:cubicBezTo>
                  <a:cubicBezTo>
                    <a:pt x="78" y="788"/>
                    <a:pt x="62" y="781"/>
                    <a:pt x="55" y="773"/>
                  </a:cubicBezTo>
                  <a:cubicBezTo>
                    <a:pt x="39" y="757"/>
                    <a:pt x="40" y="716"/>
                    <a:pt x="40" y="716"/>
                  </a:cubicBezTo>
                  <a:cubicBezTo>
                    <a:pt x="49" y="739"/>
                    <a:pt x="82" y="757"/>
                    <a:pt x="82" y="757"/>
                  </a:cubicBezTo>
                  <a:lnTo>
                    <a:pt x="66" y="675"/>
                  </a:lnTo>
                  <a:lnTo>
                    <a:pt x="87" y="714"/>
                  </a:lnTo>
                  <a:cubicBezTo>
                    <a:pt x="90" y="696"/>
                    <a:pt x="92" y="677"/>
                    <a:pt x="93" y="671"/>
                  </a:cubicBezTo>
                  <a:cubicBezTo>
                    <a:pt x="81" y="645"/>
                    <a:pt x="69" y="618"/>
                    <a:pt x="66" y="608"/>
                  </a:cubicBezTo>
                  <a:cubicBezTo>
                    <a:pt x="62" y="588"/>
                    <a:pt x="78" y="558"/>
                    <a:pt x="78" y="558"/>
                  </a:cubicBezTo>
                  <a:cubicBezTo>
                    <a:pt x="85" y="576"/>
                    <a:pt x="96" y="590"/>
                    <a:pt x="106" y="600"/>
                  </a:cubicBezTo>
                  <a:lnTo>
                    <a:pt x="132" y="580"/>
                  </a:lnTo>
                  <a:lnTo>
                    <a:pt x="78" y="519"/>
                  </a:lnTo>
                  <a:lnTo>
                    <a:pt x="93" y="491"/>
                  </a:lnTo>
                  <a:cubicBezTo>
                    <a:pt x="102" y="488"/>
                    <a:pt x="125" y="500"/>
                    <a:pt x="140" y="510"/>
                  </a:cubicBezTo>
                  <a:lnTo>
                    <a:pt x="143" y="504"/>
                  </a:lnTo>
                  <a:lnTo>
                    <a:pt x="94" y="448"/>
                  </a:lnTo>
                  <a:cubicBezTo>
                    <a:pt x="85" y="416"/>
                    <a:pt x="133" y="318"/>
                    <a:pt x="143" y="295"/>
                  </a:cubicBezTo>
                  <a:cubicBezTo>
                    <a:pt x="149" y="282"/>
                    <a:pt x="183" y="213"/>
                    <a:pt x="212" y="153"/>
                  </a:cubicBezTo>
                  <a:cubicBezTo>
                    <a:pt x="203" y="125"/>
                    <a:pt x="214" y="0"/>
                    <a:pt x="214" y="0"/>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39"/>
            <p:cNvSpPr/>
            <p:nvPr/>
          </p:nvSpPr>
          <p:spPr bwMode="auto">
            <a:xfrm>
              <a:off x="10394951" y="2676525"/>
              <a:ext cx="438150" cy="1462087"/>
            </a:xfrm>
            <a:custGeom>
              <a:avLst/>
              <a:gdLst>
                <a:gd name="T0" fmla="*/ 35 w 304"/>
                <a:gd name="T1" fmla="*/ 865 h 1016"/>
                <a:gd name="T2" fmla="*/ 61 w 304"/>
                <a:gd name="T3" fmla="*/ 1016 h 1016"/>
                <a:gd name="T4" fmla="*/ 121 w 304"/>
                <a:gd name="T5" fmla="*/ 1016 h 1016"/>
                <a:gd name="T6" fmla="*/ 164 w 304"/>
                <a:gd name="T7" fmla="*/ 988 h 1016"/>
                <a:gd name="T8" fmla="*/ 164 w 304"/>
                <a:gd name="T9" fmla="*/ 915 h 1016"/>
                <a:gd name="T10" fmla="*/ 147 w 304"/>
                <a:gd name="T11" fmla="*/ 856 h 1016"/>
                <a:gd name="T12" fmla="*/ 147 w 304"/>
                <a:gd name="T13" fmla="*/ 755 h 1016"/>
                <a:gd name="T14" fmla="*/ 160 w 304"/>
                <a:gd name="T15" fmla="*/ 587 h 1016"/>
                <a:gd name="T16" fmla="*/ 184 w 304"/>
                <a:gd name="T17" fmla="*/ 495 h 1016"/>
                <a:gd name="T18" fmla="*/ 184 w 304"/>
                <a:gd name="T19" fmla="*/ 385 h 1016"/>
                <a:gd name="T20" fmla="*/ 226 w 304"/>
                <a:gd name="T21" fmla="*/ 291 h 1016"/>
                <a:gd name="T22" fmla="*/ 283 w 304"/>
                <a:gd name="T23" fmla="*/ 108 h 1016"/>
                <a:gd name="T24" fmla="*/ 304 w 304"/>
                <a:gd name="T25" fmla="*/ 25 h 1016"/>
                <a:gd name="T26" fmla="*/ 177 w 304"/>
                <a:gd name="T27" fmla="*/ 5 h 1016"/>
                <a:gd name="T28" fmla="*/ 50 w 304"/>
                <a:gd name="T29" fmla="*/ 5 h 1016"/>
                <a:gd name="T30" fmla="*/ 13 w 304"/>
                <a:gd name="T31" fmla="*/ 162 h 1016"/>
                <a:gd name="T32" fmla="*/ 26 w 304"/>
                <a:gd name="T33" fmla="*/ 282 h 1016"/>
                <a:gd name="T34" fmla="*/ 30 w 304"/>
                <a:gd name="T35" fmla="*/ 346 h 1016"/>
                <a:gd name="T36" fmla="*/ 39 w 304"/>
                <a:gd name="T37" fmla="*/ 449 h 1016"/>
                <a:gd name="T38" fmla="*/ 12 w 304"/>
                <a:gd name="T39" fmla="*/ 521 h 1016"/>
                <a:gd name="T40" fmla="*/ 10 w 304"/>
                <a:gd name="T41" fmla="*/ 737 h 1016"/>
                <a:gd name="T42" fmla="*/ 35 w 304"/>
                <a:gd name="T43" fmla="*/ 865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4" h="1016">
                  <a:moveTo>
                    <a:pt x="35" y="865"/>
                  </a:moveTo>
                  <a:cubicBezTo>
                    <a:pt x="35" y="865"/>
                    <a:pt x="17" y="989"/>
                    <a:pt x="61" y="1016"/>
                  </a:cubicBezTo>
                  <a:lnTo>
                    <a:pt x="121" y="1016"/>
                  </a:lnTo>
                  <a:lnTo>
                    <a:pt x="164" y="988"/>
                  </a:lnTo>
                  <a:cubicBezTo>
                    <a:pt x="164" y="988"/>
                    <a:pt x="183" y="937"/>
                    <a:pt x="164" y="915"/>
                  </a:cubicBezTo>
                  <a:cubicBezTo>
                    <a:pt x="145" y="893"/>
                    <a:pt x="147" y="856"/>
                    <a:pt x="147" y="856"/>
                  </a:cubicBezTo>
                  <a:lnTo>
                    <a:pt x="147" y="755"/>
                  </a:lnTo>
                  <a:cubicBezTo>
                    <a:pt x="147" y="755"/>
                    <a:pt x="145" y="645"/>
                    <a:pt x="160" y="587"/>
                  </a:cubicBezTo>
                  <a:cubicBezTo>
                    <a:pt x="175" y="530"/>
                    <a:pt x="184" y="495"/>
                    <a:pt x="184" y="495"/>
                  </a:cubicBezTo>
                  <a:cubicBezTo>
                    <a:pt x="184" y="495"/>
                    <a:pt x="180" y="398"/>
                    <a:pt x="184" y="385"/>
                  </a:cubicBezTo>
                  <a:cubicBezTo>
                    <a:pt x="189" y="372"/>
                    <a:pt x="226" y="302"/>
                    <a:pt x="226" y="291"/>
                  </a:cubicBezTo>
                  <a:cubicBezTo>
                    <a:pt x="226" y="280"/>
                    <a:pt x="274" y="119"/>
                    <a:pt x="283" y="108"/>
                  </a:cubicBezTo>
                  <a:cubicBezTo>
                    <a:pt x="292" y="97"/>
                    <a:pt x="304" y="25"/>
                    <a:pt x="304" y="25"/>
                  </a:cubicBezTo>
                  <a:cubicBezTo>
                    <a:pt x="304" y="25"/>
                    <a:pt x="185" y="9"/>
                    <a:pt x="177" y="5"/>
                  </a:cubicBezTo>
                  <a:cubicBezTo>
                    <a:pt x="169" y="0"/>
                    <a:pt x="50" y="5"/>
                    <a:pt x="50" y="5"/>
                  </a:cubicBezTo>
                  <a:cubicBezTo>
                    <a:pt x="50" y="5"/>
                    <a:pt x="6" y="135"/>
                    <a:pt x="13" y="162"/>
                  </a:cubicBezTo>
                  <a:cubicBezTo>
                    <a:pt x="19" y="189"/>
                    <a:pt x="33" y="264"/>
                    <a:pt x="26" y="282"/>
                  </a:cubicBezTo>
                  <a:cubicBezTo>
                    <a:pt x="19" y="299"/>
                    <a:pt x="30" y="346"/>
                    <a:pt x="30" y="346"/>
                  </a:cubicBezTo>
                  <a:cubicBezTo>
                    <a:pt x="30" y="346"/>
                    <a:pt x="37" y="436"/>
                    <a:pt x="39" y="449"/>
                  </a:cubicBezTo>
                  <a:cubicBezTo>
                    <a:pt x="41" y="462"/>
                    <a:pt x="0" y="497"/>
                    <a:pt x="12" y="521"/>
                  </a:cubicBezTo>
                  <a:cubicBezTo>
                    <a:pt x="24" y="546"/>
                    <a:pt x="3" y="719"/>
                    <a:pt x="10" y="737"/>
                  </a:cubicBezTo>
                  <a:cubicBezTo>
                    <a:pt x="17" y="755"/>
                    <a:pt x="35" y="865"/>
                    <a:pt x="35" y="865"/>
                  </a:cubicBezTo>
                  <a:close/>
                </a:path>
              </a:pathLst>
            </a:custGeom>
            <a:solidFill>
              <a:srgbClr val="3838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40"/>
            <p:cNvSpPr/>
            <p:nvPr/>
          </p:nvSpPr>
          <p:spPr bwMode="auto">
            <a:xfrm>
              <a:off x="10396538" y="3327400"/>
              <a:ext cx="238125" cy="811212"/>
            </a:xfrm>
            <a:custGeom>
              <a:avLst/>
              <a:gdLst>
                <a:gd name="T0" fmla="*/ 165 w 165"/>
                <a:gd name="T1" fmla="*/ 57 h 564"/>
                <a:gd name="T2" fmla="*/ 38 w 165"/>
                <a:gd name="T3" fmla="*/ 0 h 564"/>
                <a:gd name="T4" fmla="*/ 11 w 165"/>
                <a:gd name="T5" fmla="*/ 69 h 564"/>
                <a:gd name="T6" fmla="*/ 8 w 165"/>
                <a:gd name="T7" fmla="*/ 279 h 564"/>
                <a:gd name="T8" fmla="*/ 8 w 165"/>
                <a:gd name="T9" fmla="*/ 281 h 564"/>
                <a:gd name="T10" fmla="*/ 8 w 165"/>
                <a:gd name="T11" fmla="*/ 282 h 564"/>
                <a:gd name="T12" fmla="*/ 8 w 165"/>
                <a:gd name="T13" fmla="*/ 283 h 564"/>
                <a:gd name="T14" fmla="*/ 9 w 165"/>
                <a:gd name="T15" fmla="*/ 285 h 564"/>
                <a:gd name="T16" fmla="*/ 34 w 165"/>
                <a:gd name="T17" fmla="*/ 413 h 564"/>
                <a:gd name="T18" fmla="*/ 56 w 165"/>
                <a:gd name="T19" fmla="*/ 561 h 564"/>
                <a:gd name="T20" fmla="*/ 57 w 165"/>
                <a:gd name="T21" fmla="*/ 560 h 564"/>
                <a:gd name="T22" fmla="*/ 60 w 165"/>
                <a:gd name="T23" fmla="*/ 564 h 564"/>
                <a:gd name="T24" fmla="*/ 120 w 165"/>
                <a:gd name="T25" fmla="*/ 564 h 564"/>
                <a:gd name="T26" fmla="*/ 159 w 165"/>
                <a:gd name="T27" fmla="*/ 539 h 564"/>
                <a:gd name="T28" fmla="*/ 138 w 165"/>
                <a:gd name="T29" fmla="*/ 504 h 564"/>
                <a:gd name="T30" fmla="*/ 74 w 165"/>
                <a:gd name="T31" fmla="*/ 504 h 564"/>
                <a:gd name="T32" fmla="*/ 163 w 165"/>
                <a:gd name="T33" fmla="*/ 463 h 564"/>
                <a:gd name="T34" fmla="*/ 50 w 165"/>
                <a:gd name="T35" fmla="*/ 479 h 564"/>
                <a:gd name="T36" fmla="*/ 51 w 165"/>
                <a:gd name="T37" fmla="*/ 414 h 564"/>
                <a:gd name="T38" fmla="*/ 93 w 165"/>
                <a:gd name="T39" fmla="*/ 440 h 564"/>
                <a:gd name="T40" fmla="*/ 53 w 165"/>
                <a:gd name="T41" fmla="*/ 371 h 564"/>
                <a:gd name="T42" fmla="*/ 93 w 165"/>
                <a:gd name="T43" fmla="*/ 380 h 564"/>
                <a:gd name="T44" fmla="*/ 51 w 165"/>
                <a:gd name="T45" fmla="*/ 339 h 564"/>
                <a:gd name="T46" fmla="*/ 93 w 165"/>
                <a:gd name="T47" fmla="*/ 296 h 564"/>
                <a:gd name="T48" fmla="*/ 79 w 165"/>
                <a:gd name="T49" fmla="*/ 243 h 564"/>
                <a:gd name="T50" fmla="*/ 40 w 165"/>
                <a:gd name="T51" fmla="*/ 234 h 564"/>
                <a:gd name="T52" fmla="*/ 42 w 165"/>
                <a:gd name="T53" fmla="*/ 225 h 564"/>
                <a:gd name="T54" fmla="*/ 93 w 165"/>
                <a:gd name="T55" fmla="*/ 154 h 564"/>
                <a:gd name="T56" fmla="*/ 37 w 165"/>
                <a:gd name="T57" fmla="*/ 154 h 564"/>
                <a:gd name="T58" fmla="*/ 108 w 165"/>
                <a:gd name="T59" fmla="*/ 110 h 564"/>
                <a:gd name="T60" fmla="*/ 90 w 165"/>
                <a:gd name="T61" fmla="*/ 99 h 564"/>
                <a:gd name="T62" fmla="*/ 37 w 165"/>
                <a:gd name="T63" fmla="*/ 90 h 564"/>
                <a:gd name="T64" fmla="*/ 74 w 165"/>
                <a:gd name="T65" fmla="*/ 81 h 564"/>
                <a:gd name="T66" fmla="*/ 40 w 165"/>
                <a:gd name="T67" fmla="*/ 57 h 564"/>
                <a:gd name="T68" fmla="*/ 165 w 165"/>
                <a:gd name="T69" fmla="*/ 57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5" h="564">
                  <a:moveTo>
                    <a:pt x="165" y="57"/>
                  </a:moveTo>
                  <a:cubicBezTo>
                    <a:pt x="148" y="40"/>
                    <a:pt x="82" y="15"/>
                    <a:pt x="38" y="0"/>
                  </a:cubicBezTo>
                  <a:cubicBezTo>
                    <a:pt x="34" y="15"/>
                    <a:pt x="0" y="47"/>
                    <a:pt x="11" y="69"/>
                  </a:cubicBezTo>
                  <a:cubicBezTo>
                    <a:pt x="22" y="92"/>
                    <a:pt x="5" y="243"/>
                    <a:pt x="8" y="279"/>
                  </a:cubicBezTo>
                  <a:cubicBezTo>
                    <a:pt x="8" y="279"/>
                    <a:pt x="8" y="280"/>
                    <a:pt x="8" y="281"/>
                  </a:cubicBezTo>
                  <a:cubicBezTo>
                    <a:pt x="8" y="281"/>
                    <a:pt x="8" y="282"/>
                    <a:pt x="8" y="282"/>
                  </a:cubicBezTo>
                  <a:cubicBezTo>
                    <a:pt x="8" y="283"/>
                    <a:pt x="8" y="283"/>
                    <a:pt x="8" y="283"/>
                  </a:cubicBezTo>
                  <a:cubicBezTo>
                    <a:pt x="9" y="284"/>
                    <a:pt x="9" y="284"/>
                    <a:pt x="9" y="285"/>
                  </a:cubicBezTo>
                  <a:cubicBezTo>
                    <a:pt x="16" y="303"/>
                    <a:pt x="34" y="413"/>
                    <a:pt x="34" y="413"/>
                  </a:cubicBezTo>
                  <a:cubicBezTo>
                    <a:pt x="34" y="413"/>
                    <a:pt x="17" y="530"/>
                    <a:pt x="56" y="561"/>
                  </a:cubicBezTo>
                  <a:lnTo>
                    <a:pt x="57" y="560"/>
                  </a:lnTo>
                  <a:cubicBezTo>
                    <a:pt x="58" y="561"/>
                    <a:pt x="59" y="563"/>
                    <a:pt x="60" y="564"/>
                  </a:cubicBezTo>
                  <a:lnTo>
                    <a:pt x="120" y="564"/>
                  </a:lnTo>
                  <a:lnTo>
                    <a:pt x="159" y="539"/>
                  </a:lnTo>
                  <a:cubicBezTo>
                    <a:pt x="148" y="521"/>
                    <a:pt x="138" y="504"/>
                    <a:pt x="138" y="504"/>
                  </a:cubicBezTo>
                  <a:lnTo>
                    <a:pt x="74" y="504"/>
                  </a:lnTo>
                  <a:cubicBezTo>
                    <a:pt x="79" y="471"/>
                    <a:pt x="163" y="463"/>
                    <a:pt x="163" y="463"/>
                  </a:cubicBezTo>
                  <a:cubicBezTo>
                    <a:pt x="150" y="443"/>
                    <a:pt x="81" y="467"/>
                    <a:pt x="50" y="479"/>
                  </a:cubicBezTo>
                  <a:cubicBezTo>
                    <a:pt x="41" y="463"/>
                    <a:pt x="48" y="429"/>
                    <a:pt x="51" y="414"/>
                  </a:cubicBezTo>
                  <a:cubicBezTo>
                    <a:pt x="71" y="417"/>
                    <a:pt x="93" y="440"/>
                    <a:pt x="93" y="440"/>
                  </a:cubicBezTo>
                  <a:lnTo>
                    <a:pt x="53" y="371"/>
                  </a:lnTo>
                  <a:cubicBezTo>
                    <a:pt x="49" y="357"/>
                    <a:pt x="93" y="380"/>
                    <a:pt x="93" y="380"/>
                  </a:cubicBezTo>
                  <a:lnTo>
                    <a:pt x="51" y="339"/>
                  </a:lnTo>
                  <a:cubicBezTo>
                    <a:pt x="51" y="339"/>
                    <a:pt x="76" y="325"/>
                    <a:pt x="93" y="296"/>
                  </a:cubicBezTo>
                  <a:cubicBezTo>
                    <a:pt x="110" y="266"/>
                    <a:pt x="79" y="243"/>
                    <a:pt x="79" y="243"/>
                  </a:cubicBezTo>
                  <a:cubicBezTo>
                    <a:pt x="79" y="243"/>
                    <a:pt x="30" y="277"/>
                    <a:pt x="40" y="234"/>
                  </a:cubicBezTo>
                  <a:cubicBezTo>
                    <a:pt x="40" y="231"/>
                    <a:pt x="41" y="228"/>
                    <a:pt x="42" y="225"/>
                  </a:cubicBezTo>
                  <a:cubicBezTo>
                    <a:pt x="54" y="186"/>
                    <a:pt x="93" y="154"/>
                    <a:pt x="93" y="154"/>
                  </a:cubicBezTo>
                  <a:lnTo>
                    <a:pt x="37" y="154"/>
                  </a:lnTo>
                  <a:cubicBezTo>
                    <a:pt x="49" y="122"/>
                    <a:pt x="124" y="129"/>
                    <a:pt x="108" y="110"/>
                  </a:cubicBezTo>
                  <a:cubicBezTo>
                    <a:pt x="104" y="106"/>
                    <a:pt x="98" y="102"/>
                    <a:pt x="90" y="99"/>
                  </a:cubicBezTo>
                  <a:cubicBezTo>
                    <a:pt x="68" y="91"/>
                    <a:pt x="37" y="90"/>
                    <a:pt x="37" y="90"/>
                  </a:cubicBezTo>
                  <a:lnTo>
                    <a:pt x="74" y="81"/>
                  </a:lnTo>
                  <a:lnTo>
                    <a:pt x="40" y="57"/>
                  </a:lnTo>
                  <a:cubicBezTo>
                    <a:pt x="68" y="45"/>
                    <a:pt x="165" y="57"/>
                    <a:pt x="165" y="57"/>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41"/>
            <p:cNvSpPr/>
            <p:nvPr/>
          </p:nvSpPr>
          <p:spPr bwMode="auto">
            <a:xfrm>
              <a:off x="10380663" y="2678113"/>
              <a:ext cx="452438" cy="608012"/>
            </a:xfrm>
            <a:custGeom>
              <a:avLst/>
              <a:gdLst>
                <a:gd name="T0" fmla="*/ 187 w 314"/>
                <a:gd name="T1" fmla="*/ 4 h 422"/>
                <a:gd name="T2" fmla="*/ 60 w 314"/>
                <a:gd name="T3" fmla="*/ 4 h 422"/>
                <a:gd name="T4" fmla="*/ 7 w 314"/>
                <a:gd name="T5" fmla="*/ 146 h 422"/>
                <a:gd name="T6" fmla="*/ 9 w 314"/>
                <a:gd name="T7" fmla="*/ 267 h 422"/>
                <a:gd name="T8" fmla="*/ 18 w 314"/>
                <a:gd name="T9" fmla="*/ 349 h 422"/>
                <a:gd name="T10" fmla="*/ 46 w 314"/>
                <a:gd name="T11" fmla="*/ 422 h 422"/>
                <a:gd name="T12" fmla="*/ 104 w 314"/>
                <a:gd name="T13" fmla="*/ 337 h 422"/>
                <a:gd name="T14" fmla="*/ 62 w 314"/>
                <a:gd name="T15" fmla="*/ 353 h 422"/>
                <a:gd name="T16" fmla="*/ 89 w 314"/>
                <a:gd name="T17" fmla="*/ 209 h 422"/>
                <a:gd name="T18" fmla="*/ 104 w 314"/>
                <a:gd name="T19" fmla="*/ 99 h 422"/>
                <a:gd name="T20" fmla="*/ 236 w 314"/>
                <a:gd name="T21" fmla="*/ 99 h 422"/>
                <a:gd name="T22" fmla="*/ 288 w 314"/>
                <a:gd name="T23" fmla="*/ 119 h 422"/>
                <a:gd name="T24" fmla="*/ 293 w 314"/>
                <a:gd name="T25" fmla="*/ 107 h 422"/>
                <a:gd name="T26" fmla="*/ 314 w 314"/>
                <a:gd name="T27" fmla="*/ 24 h 422"/>
                <a:gd name="T28" fmla="*/ 187 w 314"/>
                <a:gd name="T29" fmla="*/ 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4" h="422">
                  <a:moveTo>
                    <a:pt x="187" y="4"/>
                  </a:moveTo>
                  <a:cubicBezTo>
                    <a:pt x="179" y="0"/>
                    <a:pt x="60" y="4"/>
                    <a:pt x="60" y="4"/>
                  </a:cubicBezTo>
                  <a:cubicBezTo>
                    <a:pt x="60" y="4"/>
                    <a:pt x="0" y="119"/>
                    <a:pt x="7" y="146"/>
                  </a:cubicBezTo>
                  <a:cubicBezTo>
                    <a:pt x="13" y="173"/>
                    <a:pt x="15" y="250"/>
                    <a:pt x="9" y="267"/>
                  </a:cubicBezTo>
                  <a:cubicBezTo>
                    <a:pt x="2" y="285"/>
                    <a:pt x="18" y="349"/>
                    <a:pt x="18" y="349"/>
                  </a:cubicBezTo>
                  <a:cubicBezTo>
                    <a:pt x="18" y="349"/>
                    <a:pt x="44" y="391"/>
                    <a:pt x="46" y="422"/>
                  </a:cubicBezTo>
                  <a:cubicBezTo>
                    <a:pt x="79" y="388"/>
                    <a:pt x="104" y="337"/>
                    <a:pt x="104" y="337"/>
                  </a:cubicBezTo>
                  <a:cubicBezTo>
                    <a:pt x="91" y="346"/>
                    <a:pt x="62" y="353"/>
                    <a:pt x="62" y="353"/>
                  </a:cubicBezTo>
                  <a:cubicBezTo>
                    <a:pt x="65" y="321"/>
                    <a:pt x="89" y="209"/>
                    <a:pt x="89" y="209"/>
                  </a:cubicBezTo>
                  <a:cubicBezTo>
                    <a:pt x="89" y="209"/>
                    <a:pt x="202" y="129"/>
                    <a:pt x="104" y="99"/>
                  </a:cubicBezTo>
                  <a:cubicBezTo>
                    <a:pt x="114" y="60"/>
                    <a:pt x="236" y="99"/>
                    <a:pt x="236" y="99"/>
                  </a:cubicBezTo>
                  <a:lnTo>
                    <a:pt x="288" y="119"/>
                  </a:lnTo>
                  <a:cubicBezTo>
                    <a:pt x="290" y="113"/>
                    <a:pt x="292" y="109"/>
                    <a:pt x="293" y="107"/>
                  </a:cubicBezTo>
                  <a:cubicBezTo>
                    <a:pt x="302" y="96"/>
                    <a:pt x="314" y="24"/>
                    <a:pt x="314" y="24"/>
                  </a:cubicBezTo>
                  <a:cubicBezTo>
                    <a:pt x="314" y="24"/>
                    <a:pt x="195" y="8"/>
                    <a:pt x="187" y="4"/>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42"/>
            <p:cNvSpPr/>
            <p:nvPr/>
          </p:nvSpPr>
          <p:spPr bwMode="auto">
            <a:xfrm>
              <a:off x="10531476" y="2614613"/>
              <a:ext cx="339725" cy="120650"/>
            </a:xfrm>
            <a:custGeom>
              <a:avLst/>
              <a:gdLst>
                <a:gd name="T0" fmla="*/ 0 w 236"/>
                <a:gd name="T1" fmla="*/ 39 h 83"/>
                <a:gd name="T2" fmla="*/ 191 w 236"/>
                <a:gd name="T3" fmla="*/ 81 h 83"/>
                <a:gd name="T4" fmla="*/ 236 w 236"/>
                <a:gd name="T5" fmla="*/ 61 h 83"/>
                <a:gd name="T6" fmla="*/ 230 w 236"/>
                <a:gd name="T7" fmla="*/ 17 h 83"/>
                <a:gd name="T8" fmla="*/ 9 w 236"/>
                <a:gd name="T9" fmla="*/ 0 h 83"/>
                <a:gd name="T10" fmla="*/ 0 w 236"/>
                <a:gd name="T11" fmla="*/ 39 h 83"/>
              </a:gdLst>
              <a:ahLst/>
              <a:cxnLst>
                <a:cxn ang="0">
                  <a:pos x="T0" y="T1"/>
                </a:cxn>
                <a:cxn ang="0">
                  <a:pos x="T2" y="T3"/>
                </a:cxn>
                <a:cxn ang="0">
                  <a:pos x="T4" y="T5"/>
                </a:cxn>
                <a:cxn ang="0">
                  <a:pos x="T6" y="T7"/>
                </a:cxn>
                <a:cxn ang="0">
                  <a:pos x="T8" y="T9"/>
                </a:cxn>
                <a:cxn ang="0">
                  <a:pos x="T10" y="T11"/>
                </a:cxn>
              </a:cxnLst>
              <a:rect l="0" t="0" r="r" b="b"/>
              <a:pathLst>
                <a:path w="236" h="83">
                  <a:moveTo>
                    <a:pt x="0" y="39"/>
                  </a:moveTo>
                  <a:cubicBezTo>
                    <a:pt x="0" y="39"/>
                    <a:pt x="136" y="83"/>
                    <a:pt x="191" y="81"/>
                  </a:cubicBezTo>
                  <a:lnTo>
                    <a:pt x="236" y="61"/>
                  </a:lnTo>
                  <a:lnTo>
                    <a:pt x="230" y="17"/>
                  </a:lnTo>
                  <a:lnTo>
                    <a:pt x="9" y="0"/>
                  </a:lnTo>
                  <a:lnTo>
                    <a:pt x="0" y="39"/>
                  </a:ln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43"/>
            <p:cNvSpPr/>
            <p:nvPr/>
          </p:nvSpPr>
          <p:spPr bwMode="auto">
            <a:xfrm>
              <a:off x="10555288" y="1828800"/>
              <a:ext cx="309563" cy="857250"/>
            </a:xfrm>
            <a:custGeom>
              <a:avLst/>
              <a:gdLst>
                <a:gd name="T0" fmla="*/ 2 w 215"/>
                <a:gd name="T1" fmla="*/ 534 h 596"/>
                <a:gd name="T2" fmla="*/ 71 w 215"/>
                <a:gd name="T3" fmla="*/ 586 h 596"/>
                <a:gd name="T4" fmla="*/ 215 w 215"/>
                <a:gd name="T5" fmla="*/ 576 h 596"/>
                <a:gd name="T6" fmla="*/ 193 w 215"/>
                <a:gd name="T7" fmla="*/ 388 h 596"/>
                <a:gd name="T8" fmla="*/ 204 w 215"/>
                <a:gd name="T9" fmla="*/ 267 h 596"/>
                <a:gd name="T10" fmla="*/ 149 w 215"/>
                <a:gd name="T11" fmla="*/ 111 h 596"/>
                <a:gd name="T12" fmla="*/ 141 w 215"/>
                <a:gd name="T13" fmla="*/ 32 h 596"/>
                <a:gd name="T14" fmla="*/ 123 w 215"/>
                <a:gd name="T15" fmla="*/ 79 h 596"/>
                <a:gd name="T16" fmla="*/ 25 w 215"/>
                <a:gd name="T17" fmla="*/ 0 h 596"/>
                <a:gd name="T18" fmla="*/ 2 w 215"/>
                <a:gd name="T19" fmla="*/ 28 h 596"/>
                <a:gd name="T20" fmla="*/ 2 w 215"/>
                <a:gd name="T21" fmla="*/ 534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596">
                  <a:moveTo>
                    <a:pt x="2" y="534"/>
                  </a:moveTo>
                  <a:cubicBezTo>
                    <a:pt x="2" y="534"/>
                    <a:pt x="0" y="576"/>
                    <a:pt x="71" y="586"/>
                  </a:cubicBezTo>
                  <a:cubicBezTo>
                    <a:pt x="141" y="596"/>
                    <a:pt x="200" y="596"/>
                    <a:pt x="215" y="576"/>
                  </a:cubicBezTo>
                  <a:lnTo>
                    <a:pt x="193" y="388"/>
                  </a:lnTo>
                  <a:cubicBezTo>
                    <a:pt x="193" y="388"/>
                    <a:pt x="208" y="305"/>
                    <a:pt x="204" y="267"/>
                  </a:cubicBezTo>
                  <a:cubicBezTo>
                    <a:pt x="200" y="228"/>
                    <a:pt x="149" y="111"/>
                    <a:pt x="149" y="111"/>
                  </a:cubicBezTo>
                  <a:cubicBezTo>
                    <a:pt x="149" y="111"/>
                    <a:pt x="161" y="54"/>
                    <a:pt x="141" y="32"/>
                  </a:cubicBezTo>
                  <a:lnTo>
                    <a:pt x="123" y="79"/>
                  </a:lnTo>
                  <a:cubicBezTo>
                    <a:pt x="123" y="79"/>
                    <a:pt x="103" y="79"/>
                    <a:pt x="25" y="0"/>
                  </a:cubicBezTo>
                  <a:cubicBezTo>
                    <a:pt x="25" y="0"/>
                    <a:pt x="9" y="18"/>
                    <a:pt x="2" y="28"/>
                  </a:cubicBezTo>
                  <a:lnTo>
                    <a:pt x="2" y="534"/>
                  </a:lnTo>
                  <a:close/>
                </a:path>
              </a:pathLst>
            </a:custGeom>
            <a:solidFill>
              <a:srgbClr val="D8DCE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44"/>
            <p:cNvSpPr/>
            <p:nvPr/>
          </p:nvSpPr>
          <p:spPr bwMode="auto">
            <a:xfrm>
              <a:off x="10555288" y="1828800"/>
              <a:ext cx="309563" cy="857250"/>
            </a:xfrm>
            <a:custGeom>
              <a:avLst/>
              <a:gdLst>
                <a:gd name="T0" fmla="*/ 149 w 215"/>
                <a:gd name="T1" fmla="*/ 578 h 596"/>
                <a:gd name="T2" fmla="*/ 39 w 215"/>
                <a:gd name="T3" fmla="*/ 509 h 596"/>
                <a:gd name="T4" fmla="*/ 45 w 215"/>
                <a:gd name="T5" fmla="*/ 470 h 596"/>
                <a:gd name="T6" fmla="*/ 149 w 215"/>
                <a:gd name="T7" fmla="*/ 530 h 596"/>
                <a:gd name="T8" fmla="*/ 47 w 215"/>
                <a:gd name="T9" fmla="*/ 372 h 596"/>
                <a:gd name="T10" fmla="*/ 32 w 215"/>
                <a:gd name="T11" fmla="*/ 79 h 596"/>
                <a:gd name="T12" fmla="*/ 78 w 215"/>
                <a:gd name="T13" fmla="*/ 121 h 596"/>
                <a:gd name="T14" fmla="*/ 47 w 215"/>
                <a:gd name="T15" fmla="*/ 69 h 596"/>
                <a:gd name="T16" fmla="*/ 96 w 215"/>
                <a:gd name="T17" fmla="*/ 63 h 596"/>
                <a:gd name="T18" fmla="*/ 25 w 215"/>
                <a:gd name="T19" fmla="*/ 0 h 596"/>
                <a:gd name="T20" fmla="*/ 2 w 215"/>
                <a:gd name="T21" fmla="*/ 28 h 596"/>
                <a:gd name="T22" fmla="*/ 2 w 215"/>
                <a:gd name="T23" fmla="*/ 534 h 596"/>
                <a:gd name="T24" fmla="*/ 71 w 215"/>
                <a:gd name="T25" fmla="*/ 586 h 596"/>
                <a:gd name="T26" fmla="*/ 215 w 215"/>
                <a:gd name="T27" fmla="*/ 576 h 596"/>
                <a:gd name="T28" fmla="*/ 215 w 215"/>
                <a:gd name="T29" fmla="*/ 575 h 596"/>
                <a:gd name="T30" fmla="*/ 149 w 215"/>
                <a:gd name="T31" fmla="*/ 578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5" h="596">
                  <a:moveTo>
                    <a:pt x="149" y="578"/>
                  </a:moveTo>
                  <a:cubicBezTo>
                    <a:pt x="66" y="574"/>
                    <a:pt x="39" y="509"/>
                    <a:pt x="39" y="509"/>
                  </a:cubicBezTo>
                  <a:cubicBezTo>
                    <a:pt x="39" y="509"/>
                    <a:pt x="17" y="470"/>
                    <a:pt x="45" y="470"/>
                  </a:cubicBezTo>
                  <a:cubicBezTo>
                    <a:pt x="73" y="471"/>
                    <a:pt x="149" y="530"/>
                    <a:pt x="149" y="530"/>
                  </a:cubicBezTo>
                  <a:cubicBezTo>
                    <a:pt x="130" y="485"/>
                    <a:pt x="83" y="428"/>
                    <a:pt x="47" y="372"/>
                  </a:cubicBezTo>
                  <a:cubicBezTo>
                    <a:pt x="11" y="315"/>
                    <a:pt x="32" y="79"/>
                    <a:pt x="32" y="79"/>
                  </a:cubicBezTo>
                  <a:lnTo>
                    <a:pt x="78" y="121"/>
                  </a:lnTo>
                  <a:lnTo>
                    <a:pt x="47" y="69"/>
                  </a:lnTo>
                  <a:cubicBezTo>
                    <a:pt x="72" y="84"/>
                    <a:pt x="87" y="77"/>
                    <a:pt x="96" y="63"/>
                  </a:cubicBezTo>
                  <a:cubicBezTo>
                    <a:pt x="80" y="52"/>
                    <a:pt x="58" y="33"/>
                    <a:pt x="25" y="0"/>
                  </a:cubicBezTo>
                  <a:cubicBezTo>
                    <a:pt x="25" y="0"/>
                    <a:pt x="9" y="18"/>
                    <a:pt x="2" y="28"/>
                  </a:cubicBezTo>
                  <a:lnTo>
                    <a:pt x="2" y="534"/>
                  </a:lnTo>
                  <a:cubicBezTo>
                    <a:pt x="2" y="534"/>
                    <a:pt x="0" y="576"/>
                    <a:pt x="71" y="586"/>
                  </a:cubicBezTo>
                  <a:cubicBezTo>
                    <a:pt x="141" y="596"/>
                    <a:pt x="200" y="596"/>
                    <a:pt x="215" y="576"/>
                  </a:cubicBezTo>
                  <a:lnTo>
                    <a:pt x="215" y="575"/>
                  </a:lnTo>
                  <a:cubicBezTo>
                    <a:pt x="192" y="577"/>
                    <a:pt x="169" y="578"/>
                    <a:pt x="149" y="578"/>
                  </a:cubicBezTo>
                  <a:close/>
                </a:path>
              </a:pathLst>
            </a:custGeom>
            <a:solidFill>
              <a:srgbClr val="AFB0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45"/>
            <p:cNvSpPr/>
            <p:nvPr/>
          </p:nvSpPr>
          <p:spPr bwMode="auto">
            <a:xfrm>
              <a:off x="10256838" y="1855788"/>
              <a:ext cx="457200" cy="1096962"/>
            </a:xfrm>
            <a:custGeom>
              <a:avLst/>
              <a:gdLst>
                <a:gd name="T0" fmla="*/ 0 w 318"/>
                <a:gd name="T1" fmla="*/ 730 h 763"/>
                <a:gd name="T2" fmla="*/ 116 w 318"/>
                <a:gd name="T3" fmla="*/ 763 h 763"/>
                <a:gd name="T4" fmla="*/ 263 w 318"/>
                <a:gd name="T5" fmla="*/ 490 h 763"/>
                <a:gd name="T6" fmla="*/ 309 w 318"/>
                <a:gd name="T7" fmla="*/ 362 h 763"/>
                <a:gd name="T8" fmla="*/ 203 w 318"/>
                <a:gd name="T9" fmla="*/ 0 h 763"/>
                <a:gd name="T10" fmla="*/ 116 w 318"/>
                <a:gd name="T11" fmla="*/ 48 h 763"/>
                <a:gd name="T12" fmla="*/ 118 w 318"/>
                <a:gd name="T13" fmla="*/ 238 h 763"/>
                <a:gd name="T14" fmla="*/ 0 w 318"/>
                <a:gd name="T15" fmla="*/ 730 h 7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8" h="763">
                  <a:moveTo>
                    <a:pt x="0" y="730"/>
                  </a:moveTo>
                  <a:lnTo>
                    <a:pt x="116" y="763"/>
                  </a:lnTo>
                  <a:cubicBezTo>
                    <a:pt x="116" y="763"/>
                    <a:pt x="251" y="503"/>
                    <a:pt x="263" y="490"/>
                  </a:cubicBezTo>
                  <a:cubicBezTo>
                    <a:pt x="275" y="476"/>
                    <a:pt x="318" y="439"/>
                    <a:pt x="309" y="362"/>
                  </a:cubicBezTo>
                  <a:cubicBezTo>
                    <a:pt x="301" y="285"/>
                    <a:pt x="292" y="104"/>
                    <a:pt x="203" y="0"/>
                  </a:cubicBezTo>
                  <a:cubicBezTo>
                    <a:pt x="203" y="0"/>
                    <a:pt x="166" y="51"/>
                    <a:pt x="116" y="48"/>
                  </a:cubicBezTo>
                  <a:lnTo>
                    <a:pt x="118" y="238"/>
                  </a:lnTo>
                  <a:cubicBezTo>
                    <a:pt x="118" y="238"/>
                    <a:pt x="92" y="554"/>
                    <a:pt x="0" y="730"/>
                  </a:cubicBezTo>
                  <a:close/>
                </a:path>
              </a:pathLst>
            </a:custGeom>
            <a:solidFill>
              <a:srgbClr val="3838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46"/>
            <p:cNvSpPr/>
            <p:nvPr/>
          </p:nvSpPr>
          <p:spPr bwMode="auto">
            <a:xfrm>
              <a:off x="10687051" y="1941513"/>
              <a:ext cx="184150" cy="730250"/>
            </a:xfrm>
            <a:custGeom>
              <a:avLst/>
              <a:gdLst>
                <a:gd name="T0" fmla="*/ 68 w 127"/>
                <a:gd name="T1" fmla="*/ 472 h 507"/>
                <a:gd name="T2" fmla="*/ 101 w 127"/>
                <a:gd name="T3" fmla="*/ 507 h 507"/>
                <a:gd name="T4" fmla="*/ 127 w 127"/>
                <a:gd name="T5" fmla="*/ 478 h 507"/>
                <a:gd name="T6" fmla="*/ 98 w 127"/>
                <a:gd name="T7" fmla="*/ 218 h 507"/>
                <a:gd name="T8" fmla="*/ 43 w 127"/>
                <a:gd name="T9" fmla="*/ 53 h 507"/>
                <a:gd name="T10" fmla="*/ 31 w 127"/>
                <a:gd name="T11" fmla="*/ 0 h 507"/>
                <a:gd name="T12" fmla="*/ 0 w 127"/>
                <a:gd name="T13" fmla="*/ 32 h 507"/>
                <a:gd name="T14" fmla="*/ 14 w 127"/>
                <a:gd name="T15" fmla="*/ 59 h 507"/>
                <a:gd name="T16" fmla="*/ 41 w 127"/>
                <a:gd name="T17" fmla="*/ 184 h 507"/>
                <a:gd name="T18" fmla="*/ 68 w 127"/>
                <a:gd name="T19" fmla="*/ 472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507">
                  <a:moveTo>
                    <a:pt x="68" y="472"/>
                  </a:moveTo>
                  <a:lnTo>
                    <a:pt x="101" y="507"/>
                  </a:lnTo>
                  <a:lnTo>
                    <a:pt x="127" y="478"/>
                  </a:lnTo>
                  <a:cubicBezTo>
                    <a:pt x="127" y="478"/>
                    <a:pt x="107" y="272"/>
                    <a:pt x="98" y="218"/>
                  </a:cubicBezTo>
                  <a:cubicBezTo>
                    <a:pt x="88" y="164"/>
                    <a:pt x="43" y="53"/>
                    <a:pt x="43" y="53"/>
                  </a:cubicBezTo>
                  <a:cubicBezTo>
                    <a:pt x="43" y="53"/>
                    <a:pt x="61" y="22"/>
                    <a:pt x="31" y="0"/>
                  </a:cubicBezTo>
                  <a:cubicBezTo>
                    <a:pt x="31" y="0"/>
                    <a:pt x="6" y="5"/>
                    <a:pt x="0" y="32"/>
                  </a:cubicBezTo>
                  <a:lnTo>
                    <a:pt x="14" y="59"/>
                  </a:lnTo>
                  <a:cubicBezTo>
                    <a:pt x="14" y="59"/>
                    <a:pt x="36" y="146"/>
                    <a:pt x="41" y="184"/>
                  </a:cubicBezTo>
                  <a:cubicBezTo>
                    <a:pt x="46" y="223"/>
                    <a:pt x="48" y="451"/>
                    <a:pt x="68" y="472"/>
                  </a:cubicBezTo>
                  <a:close/>
                </a:path>
              </a:pathLst>
            </a:custGeom>
            <a:solidFill>
              <a:srgbClr val="9D3D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47"/>
            <p:cNvSpPr/>
            <p:nvPr/>
          </p:nvSpPr>
          <p:spPr bwMode="auto">
            <a:xfrm>
              <a:off x="10871201" y="2209800"/>
              <a:ext cx="412750" cy="296862"/>
            </a:xfrm>
            <a:custGeom>
              <a:avLst/>
              <a:gdLst>
                <a:gd name="T0" fmla="*/ 277 w 287"/>
                <a:gd name="T1" fmla="*/ 151 h 206"/>
                <a:gd name="T2" fmla="*/ 239 w 287"/>
                <a:gd name="T3" fmla="*/ 54 h 206"/>
                <a:gd name="T4" fmla="*/ 154 w 287"/>
                <a:gd name="T5" fmla="*/ 76 h 206"/>
                <a:gd name="T6" fmla="*/ 127 w 287"/>
                <a:gd name="T7" fmla="*/ 90 h 206"/>
                <a:gd name="T8" fmla="*/ 87 w 287"/>
                <a:gd name="T9" fmla="*/ 90 h 206"/>
                <a:gd name="T10" fmla="*/ 50 w 287"/>
                <a:gd name="T11" fmla="*/ 90 h 206"/>
                <a:gd name="T12" fmla="*/ 37 w 287"/>
                <a:gd name="T13" fmla="*/ 77 h 206"/>
                <a:gd name="T14" fmla="*/ 12 w 287"/>
                <a:gd name="T15" fmla="*/ 0 h 206"/>
                <a:gd name="T16" fmla="*/ 0 w 287"/>
                <a:gd name="T17" fmla="*/ 175 h 206"/>
                <a:gd name="T18" fmla="*/ 6 w 287"/>
                <a:gd name="T19" fmla="*/ 205 h 206"/>
                <a:gd name="T20" fmla="*/ 122 w 287"/>
                <a:gd name="T21" fmla="*/ 192 h 206"/>
                <a:gd name="T22" fmla="*/ 277 w 287"/>
                <a:gd name="T23" fmla="*/ 151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7" h="206">
                  <a:moveTo>
                    <a:pt x="277" y="151"/>
                  </a:moveTo>
                  <a:cubicBezTo>
                    <a:pt x="277" y="151"/>
                    <a:pt x="287" y="89"/>
                    <a:pt x="239" y="54"/>
                  </a:cubicBezTo>
                  <a:cubicBezTo>
                    <a:pt x="239" y="54"/>
                    <a:pt x="158" y="69"/>
                    <a:pt x="154" y="76"/>
                  </a:cubicBezTo>
                  <a:cubicBezTo>
                    <a:pt x="151" y="82"/>
                    <a:pt x="127" y="90"/>
                    <a:pt x="127" y="90"/>
                  </a:cubicBezTo>
                  <a:cubicBezTo>
                    <a:pt x="127" y="90"/>
                    <a:pt x="92" y="88"/>
                    <a:pt x="87" y="90"/>
                  </a:cubicBezTo>
                  <a:cubicBezTo>
                    <a:pt x="82" y="92"/>
                    <a:pt x="58" y="76"/>
                    <a:pt x="50" y="90"/>
                  </a:cubicBezTo>
                  <a:lnTo>
                    <a:pt x="37" y="77"/>
                  </a:lnTo>
                  <a:cubicBezTo>
                    <a:pt x="37" y="77"/>
                    <a:pt x="42" y="34"/>
                    <a:pt x="12" y="0"/>
                  </a:cubicBezTo>
                  <a:lnTo>
                    <a:pt x="0" y="175"/>
                  </a:lnTo>
                  <a:lnTo>
                    <a:pt x="6" y="205"/>
                  </a:lnTo>
                  <a:cubicBezTo>
                    <a:pt x="6" y="205"/>
                    <a:pt x="95" y="206"/>
                    <a:pt x="122" y="192"/>
                  </a:cubicBezTo>
                  <a:cubicBezTo>
                    <a:pt x="149" y="178"/>
                    <a:pt x="260" y="165"/>
                    <a:pt x="277" y="151"/>
                  </a:cubicBezTo>
                  <a:close/>
                </a:path>
              </a:pathLst>
            </a:custGeom>
            <a:solidFill>
              <a:srgbClr val="3838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48"/>
            <p:cNvSpPr/>
            <p:nvPr/>
          </p:nvSpPr>
          <p:spPr bwMode="auto">
            <a:xfrm>
              <a:off x="10910888" y="2284413"/>
              <a:ext cx="357188" cy="190500"/>
            </a:xfrm>
            <a:custGeom>
              <a:avLst/>
              <a:gdLst>
                <a:gd name="T0" fmla="*/ 211 w 248"/>
                <a:gd name="T1" fmla="*/ 2 h 133"/>
                <a:gd name="T2" fmla="*/ 126 w 248"/>
                <a:gd name="T3" fmla="*/ 24 h 133"/>
                <a:gd name="T4" fmla="*/ 99 w 248"/>
                <a:gd name="T5" fmla="*/ 38 h 133"/>
                <a:gd name="T6" fmla="*/ 59 w 248"/>
                <a:gd name="T7" fmla="*/ 38 h 133"/>
                <a:gd name="T8" fmla="*/ 31 w 248"/>
                <a:gd name="T9" fmla="*/ 33 h 133"/>
                <a:gd name="T10" fmla="*/ 14 w 248"/>
                <a:gd name="T11" fmla="*/ 69 h 133"/>
                <a:gd name="T12" fmla="*/ 37 w 248"/>
                <a:gd name="T13" fmla="*/ 64 h 133"/>
                <a:gd name="T14" fmla="*/ 0 w 248"/>
                <a:gd name="T15" fmla="*/ 133 h 133"/>
                <a:gd name="T16" fmla="*/ 59 w 248"/>
                <a:gd name="T17" fmla="*/ 67 h 133"/>
                <a:gd name="T18" fmla="*/ 111 w 248"/>
                <a:gd name="T19" fmla="*/ 51 h 133"/>
                <a:gd name="T20" fmla="*/ 83 w 248"/>
                <a:gd name="T21" fmla="*/ 114 h 133"/>
                <a:gd name="T22" fmla="*/ 162 w 248"/>
                <a:gd name="T23" fmla="*/ 38 h 133"/>
                <a:gd name="T24" fmla="*/ 199 w 248"/>
                <a:gd name="T25" fmla="*/ 51 h 133"/>
                <a:gd name="T26" fmla="*/ 242 w 248"/>
                <a:gd name="T27" fmla="*/ 67 h 133"/>
                <a:gd name="T28" fmla="*/ 248 w 248"/>
                <a:gd name="T29" fmla="*/ 66 h 133"/>
                <a:gd name="T30" fmla="*/ 211 w 248"/>
                <a:gd name="T31" fmla="*/ 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8" h="133">
                  <a:moveTo>
                    <a:pt x="211" y="2"/>
                  </a:moveTo>
                  <a:cubicBezTo>
                    <a:pt x="211" y="2"/>
                    <a:pt x="130" y="17"/>
                    <a:pt x="126" y="24"/>
                  </a:cubicBezTo>
                  <a:cubicBezTo>
                    <a:pt x="123" y="30"/>
                    <a:pt x="99" y="38"/>
                    <a:pt x="99" y="38"/>
                  </a:cubicBezTo>
                  <a:cubicBezTo>
                    <a:pt x="99" y="38"/>
                    <a:pt x="64" y="36"/>
                    <a:pt x="59" y="38"/>
                  </a:cubicBezTo>
                  <a:cubicBezTo>
                    <a:pt x="55" y="40"/>
                    <a:pt x="42" y="31"/>
                    <a:pt x="31" y="33"/>
                  </a:cubicBezTo>
                  <a:cubicBezTo>
                    <a:pt x="27" y="47"/>
                    <a:pt x="22" y="63"/>
                    <a:pt x="14" y="69"/>
                  </a:cubicBezTo>
                  <a:lnTo>
                    <a:pt x="37" y="64"/>
                  </a:lnTo>
                  <a:cubicBezTo>
                    <a:pt x="37" y="64"/>
                    <a:pt x="11" y="123"/>
                    <a:pt x="0" y="133"/>
                  </a:cubicBezTo>
                  <a:cubicBezTo>
                    <a:pt x="0" y="133"/>
                    <a:pt x="59" y="96"/>
                    <a:pt x="59" y="67"/>
                  </a:cubicBezTo>
                  <a:cubicBezTo>
                    <a:pt x="59" y="38"/>
                    <a:pt x="111" y="51"/>
                    <a:pt x="111" y="51"/>
                  </a:cubicBezTo>
                  <a:cubicBezTo>
                    <a:pt x="111" y="51"/>
                    <a:pt x="142" y="77"/>
                    <a:pt x="83" y="114"/>
                  </a:cubicBezTo>
                  <a:cubicBezTo>
                    <a:pt x="83" y="114"/>
                    <a:pt x="146" y="76"/>
                    <a:pt x="162" y="38"/>
                  </a:cubicBezTo>
                  <a:cubicBezTo>
                    <a:pt x="177" y="0"/>
                    <a:pt x="199" y="51"/>
                    <a:pt x="199" y="51"/>
                  </a:cubicBezTo>
                  <a:cubicBezTo>
                    <a:pt x="199" y="51"/>
                    <a:pt x="242" y="67"/>
                    <a:pt x="242" y="67"/>
                  </a:cubicBezTo>
                  <a:lnTo>
                    <a:pt x="248" y="66"/>
                  </a:lnTo>
                  <a:cubicBezTo>
                    <a:pt x="245" y="46"/>
                    <a:pt x="236" y="20"/>
                    <a:pt x="211" y="2"/>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49"/>
            <p:cNvSpPr/>
            <p:nvPr/>
          </p:nvSpPr>
          <p:spPr bwMode="auto">
            <a:xfrm>
              <a:off x="10520363" y="1876425"/>
              <a:ext cx="173038" cy="774700"/>
            </a:xfrm>
            <a:custGeom>
              <a:avLst/>
              <a:gdLst>
                <a:gd name="T0" fmla="*/ 43 w 120"/>
                <a:gd name="T1" fmla="*/ 538 h 538"/>
                <a:gd name="T2" fmla="*/ 79 w 120"/>
                <a:gd name="T3" fmla="*/ 475 h 538"/>
                <a:gd name="T4" fmla="*/ 114 w 120"/>
                <a:gd name="T5" fmla="*/ 427 h 538"/>
                <a:gd name="T6" fmla="*/ 116 w 120"/>
                <a:gd name="T7" fmla="*/ 334 h 538"/>
                <a:gd name="T8" fmla="*/ 16 w 120"/>
                <a:gd name="T9" fmla="*/ 77 h 538"/>
                <a:gd name="T10" fmla="*/ 26 w 120"/>
                <a:gd name="T11" fmla="*/ 60 h 538"/>
                <a:gd name="T12" fmla="*/ 6 w 120"/>
                <a:gd name="T13" fmla="*/ 0 h 538"/>
                <a:gd name="T14" fmla="*/ 0 w 120"/>
                <a:gd name="T15" fmla="*/ 5 h 538"/>
                <a:gd name="T16" fmla="*/ 7 w 120"/>
                <a:gd name="T17" fmla="*/ 55 h 538"/>
                <a:gd name="T18" fmla="*/ 7 w 120"/>
                <a:gd name="T19" fmla="*/ 77 h 538"/>
                <a:gd name="T20" fmla="*/ 103 w 120"/>
                <a:gd name="T21" fmla="*/ 338 h 538"/>
                <a:gd name="T22" fmla="*/ 63 w 120"/>
                <a:gd name="T23" fmla="*/ 461 h 538"/>
                <a:gd name="T24" fmla="*/ 43 w 120"/>
                <a:gd name="T25"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538">
                  <a:moveTo>
                    <a:pt x="43" y="538"/>
                  </a:moveTo>
                  <a:cubicBezTo>
                    <a:pt x="61" y="504"/>
                    <a:pt x="76" y="479"/>
                    <a:pt x="79" y="475"/>
                  </a:cubicBezTo>
                  <a:cubicBezTo>
                    <a:pt x="86" y="467"/>
                    <a:pt x="102" y="452"/>
                    <a:pt x="114" y="427"/>
                  </a:cubicBezTo>
                  <a:cubicBezTo>
                    <a:pt x="118" y="389"/>
                    <a:pt x="120" y="350"/>
                    <a:pt x="116" y="334"/>
                  </a:cubicBezTo>
                  <a:cubicBezTo>
                    <a:pt x="106" y="297"/>
                    <a:pt x="16" y="77"/>
                    <a:pt x="16" y="77"/>
                  </a:cubicBezTo>
                  <a:lnTo>
                    <a:pt x="26" y="60"/>
                  </a:lnTo>
                  <a:lnTo>
                    <a:pt x="6" y="0"/>
                  </a:lnTo>
                  <a:cubicBezTo>
                    <a:pt x="4" y="2"/>
                    <a:pt x="2" y="3"/>
                    <a:pt x="0" y="5"/>
                  </a:cubicBezTo>
                  <a:lnTo>
                    <a:pt x="7" y="55"/>
                  </a:lnTo>
                  <a:lnTo>
                    <a:pt x="7" y="77"/>
                  </a:lnTo>
                  <a:cubicBezTo>
                    <a:pt x="7" y="77"/>
                    <a:pt x="95" y="313"/>
                    <a:pt x="103" y="338"/>
                  </a:cubicBezTo>
                  <a:cubicBezTo>
                    <a:pt x="112" y="362"/>
                    <a:pt x="76" y="437"/>
                    <a:pt x="63" y="461"/>
                  </a:cubicBezTo>
                  <a:cubicBezTo>
                    <a:pt x="56" y="474"/>
                    <a:pt x="49" y="509"/>
                    <a:pt x="43" y="538"/>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50"/>
            <p:cNvSpPr/>
            <p:nvPr/>
          </p:nvSpPr>
          <p:spPr bwMode="auto">
            <a:xfrm>
              <a:off x="10379076" y="1941513"/>
              <a:ext cx="198438" cy="841375"/>
            </a:xfrm>
            <a:custGeom>
              <a:avLst/>
              <a:gdLst>
                <a:gd name="T0" fmla="*/ 99 w 138"/>
                <a:gd name="T1" fmla="*/ 122 h 585"/>
                <a:gd name="T2" fmla="*/ 138 w 138"/>
                <a:gd name="T3" fmla="*/ 154 h 585"/>
                <a:gd name="T4" fmla="*/ 58 w 138"/>
                <a:gd name="T5" fmla="*/ 42 h 585"/>
                <a:gd name="T6" fmla="*/ 31 w 138"/>
                <a:gd name="T7" fmla="*/ 0 h 585"/>
                <a:gd name="T8" fmla="*/ 32 w 138"/>
                <a:gd name="T9" fmla="*/ 178 h 585"/>
                <a:gd name="T10" fmla="*/ 0 w 138"/>
                <a:gd name="T11" fmla="*/ 402 h 585"/>
                <a:gd name="T12" fmla="*/ 29 w 138"/>
                <a:gd name="T13" fmla="*/ 462 h 585"/>
                <a:gd name="T14" fmla="*/ 93 w 138"/>
                <a:gd name="T15" fmla="*/ 585 h 585"/>
                <a:gd name="T16" fmla="*/ 127 w 138"/>
                <a:gd name="T17" fmla="*/ 522 h 585"/>
                <a:gd name="T18" fmla="*/ 85 w 138"/>
                <a:gd name="T19" fmla="*/ 391 h 585"/>
                <a:gd name="T20" fmla="*/ 118 w 138"/>
                <a:gd name="T21" fmla="*/ 391 h 585"/>
                <a:gd name="T22" fmla="*/ 85 w 138"/>
                <a:gd name="T23" fmla="*/ 371 h 585"/>
                <a:gd name="T24" fmla="*/ 78 w 138"/>
                <a:gd name="T25" fmla="*/ 289 h 585"/>
                <a:gd name="T26" fmla="*/ 88 w 138"/>
                <a:gd name="T27" fmla="*/ 240 h 585"/>
                <a:gd name="T28" fmla="*/ 99 w 138"/>
                <a:gd name="T29" fmla="*/ 186 h 585"/>
                <a:gd name="T30" fmla="*/ 99 w 138"/>
                <a:gd name="T31" fmla="*/ 122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585">
                  <a:moveTo>
                    <a:pt x="99" y="122"/>
                  </a:moveTo>
                  <a:lnTo>
                    <a:pt x="138" y="154"/>
                  </a:lnTo>
                  <a:cubicBezTo>
                    <a:pt x="138" y="154"/>
                    <a:pt x="67" y="65"/>
                    <a:pt x="58" y="42"/>
                  </a:cubicBezTo>
                  <a:cubicBezTo>
                    <a:pt x="53" y="30"/>
                    <a:pt x="42" y="14"/>
                    <a:pt x="31" y="0"/>
                  </a:cubicBezTo>
                  <a:lnTo>
                    <a:pt x="32" y="178"/>
                  </a:lnTo>
                  <a:cubicBezTo>
                    <a:pt x="32" y="178"/>
                    <a:pt x="24" y="281"/>
                    <a:pt x="0" y="402"/>
                  </a:cubicBezTo>
                  <a:lnTo>
                    <a:pt x="29" y="462"/>
                  </a:lnTo>
                  <a:lnTo>
                    <a:pt x="93" y="585"/>
                  </a:lnTo>
                  <a:cubicBezTo>
                    <a:pt x="104" y="564"/>
                    <a:pt x="116" y="542"/>
                    <a:pt x="127" y="522"/>
                  </a:cubicBezTo>
                  <a:cubicBezTo>
                    <a:pt x="111" y="475"/>
                    <a:pt x="85" y="398"/>
                    <a:pt x="85" y="391"/>
                  </a:cubicBezTo>
                  <a:cubicBezTo>
                    <a:pt x="85" y="383"/>
                    <a:pt x="105" y="383"/>
                    <a:pt x="118" y="391"/>
                  </a:cubicBezTo>
                  <a:lnTo>
                    <a:pt x="85" y="371"/>
                  </a:lnTo>
                  <a:lnTo>
                    <a:pt x="78" y="289"/>
                  </a:lnTo>
                  <a:cubicBezTo>
                    <a:pt x="78" y="289"/>
                    <a:pt x="90" y="261"/>
                    <a:pt x="88" y="240"/>
                  </a:cubicBezTo>
                  <a:cubicBezTo>
                    <a:pt x="86" y="218"/>
                    <a:pt x="99" y="186"/>
                    <a:pt x="99" y="186"/>
                  </a:cubicBezTo>
                  <a:lnTo>
                    <a:pt x="99" y="122"/>
                  </a:ln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51"/>
            <p:cNvSpPr/>
            <p:nvPr/>
          </p:nvSpPr>
          <p:spPr bwMode="auto">
            <a:xfrm>
              <a:off x="10453688" y="1912938"/>
              <a:ext cx="77788" cy="134937"/>
            </a:xfrm>
            <a:custGeom>
              <a:avLst/>
              <a:gdLst>
                <a:gd name="T0" fmla="*/ 54 w 54"/>
                <a:gd name="T1" fmla="*/ 94 h 94"/>
                <a:gd name="T2" fmla="*/ 18 w 54"/>
                <a:gd name="T3" fmla="*/ 0 h 94"/>
                <a:gd name="T4" fmla="*/ 0 w 54"/>
                <a:gd name="T5" fmla="*/ 6 h 94"/>
                <a:gd name="T6" fmla="*/ 54 w 54"/>
                <a:gd name="T7" fmla="*/ 94 h 94"/>
              </a:gdLst>
              <a:ahLst/>
              <a:cxnLst>
                <a:cxn ang="0">
                  <a:pos x="T0" y="T1"/>
                </a:cxn>
                <a:cxn ang="0">
                  <a:pos x="T2" y="T3"/>
                </a:cxn>
                <a:cxn ang="0">
                  <a:pos x="T4" y="T5"/>
                </a:cxn>
                <a:cxn ang="0">
                  <a:pos x="T6" y="T7"/>
                </a:cxn>
              </a:cxnLst>
              <a:rect l="0" t="0" r="r" b="b"/>
              <a:pathLst>
                <a:path w="54" h="94">
                  <a:moveTo>
                    <a:pt x="54" y="94"/>
                  </a:moveTo>
                  <a:lnTo>
                    <a:pt x="18" y="0"/>
                  </a:lnTo>
                  <a:cubicBezTo>
                    <a:pt x="12" y="3"/>
                    <a:pt x="6" y="5"/>
                    <a:pt x="0" y="6"/>
                  </a:cubicBezTo>
                  <a:cubicBezTo>
                    <a:pt x="14" y="21"/>
                    <a:pt x="32" y="48"/>
                    <a:pt x="54" y="94"/>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52"/>
            <p:cNvSpPr/>
            <p:nvPr/>
          </p:nvSpPr>
          <p:spPr bwMode="auto">
            <a:xfrm>
              <a:off x="10467976" y="2744788"/>
              <a:ext cx="123825" cy="214312"/>
            </a:xfrm>
            <a:custGeom>
              <a:avLst/>
              <a:gdLst>
                <a:gd name="T0" fmla="*/ 4 w 86"/>
                <a:gd name="T1" fmla="*/ 46 h 149"/>
                <a:gd name="T2" fmla="*/ 15 w 86"/>
                <a:gd name="T3" fmla="*/ 115 h 149"/>
                <a:gd name="T4" fmla="*/ 15 w 86"/>
                <a:gd name="T5" fmla="*/ 149 h 149"/>
                <a:gd name="T6" fmla="*/ 86 w 86"/>
                <a:gd name="T7" fmla="*/ 88 h 149"/>
                <a:gd name="T8" fmla="*/ 59 w 86"/>
                <a:gd name="T9" fmla="*/ 24 h 149"/>
                <a:gd name="T10" fmla="*/ 4 w 86"/>
                <a:gd name="T11" fmla="*/ 46 h 149"/>
              </a:gdLst>
              <a:ahLst/>
              <a:cxnLst>
                <a:cxn ang="0">
                  <a:pos x="T0" y="T1"/>
                </a:cxn>
                <a:cxn ang="0">
                  <a:pos x="T2" y="T3"/>
                </a:cxn>
                <a:cxn ang="0">
                  <a:pos x="T4" y="T5"/>
                </a:cxn>
                <a:cxn ang="0">
                  <a:pos x="T6" y="T7"/>
                </a:cxn>
                <a:cxn ang="0">
                  <a:pos x="T8" y="T9"/>
                </a:cxn>
                <a:cxn ang="0">
                  <a:pos x="T10" y="T11"/>
                </a:cxn>
              </a:cxnLst>
              <a:rect l="0" t="0" r="r" b="b"/>
              <a:pathLst>
                <a:path w="86" h="149">
                  <a:moveTo>
                    <a:pt x="4" y="46"/>
                  </a:moveTo>
                  <a:cubicBezTo>
                    <a:pt x="0" y="52"/>
                    <a:pt x="2" y="110"/>
                    <a:pt x="15" y="115"/>
                  </a:cubicBezTo>
                  <a:lnTo>
                    <a:pt x="15" y="149"/>
                  </a:lnTo>
                  <a:lnTo>
                    <a:pt x="86" y="88"/>
                  </a:lnTo>
                  <a:cubicBezTo>
                    <a:pt x="86" y="88"/>
                    <a:pt x="77" y="48"/>
                    <a:pt x="59" y="24"/>
                  </a:cubicBezTo>
                  <a:cubicBezTo>
                    <a:pt x="42" y="0"/>
                    <a:pt x="4" y="46"/>
                    <a:pt x="4" y="46"/>
                  </a:cubicBezTo>
                  <a:close/>
                </a:path>
              </a:pathLst>
            </a:custGeom>
            <a:solidFill>
              <a:srgbClr val="EAAD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53"/>
            <p:cNvSpPr/>
            <p:nvPr/>
          </p:nvSpPr>
          <p:spPr bwMode="auto">
            <a:xfrm>
              <a:off x="10277476" y="1924050"/>
              <a:ext cx="280988" cy="928687"/>
            </a:xfrm>
            <a:custGeom>
              <a:avLst/>
              <a:gdLst>
                <a:gd name="T0" fmla="*/ 109 w 195"/>
                <a:gd name="T1" fmla="*/ 645 h 645"/>
                <a:gd name="T2" fmla="*/ 195 w 195"/>
                <a:gd name="T3" fmla="*/ 587 h 645"/>
                <a:gd name="T4" fmla="*/ 134 w 195"/>
                <a:gd name="T5" fmla="*/ 383 h 645"/>
                <a:gd name="T6" fmla="*/ 140 w 195"/>
                <a:gd name="T7" fmla="*/ 243 h 645"/>
                <a:gd name="T8" fmla="*/ 169 w 195"/>
                <a:gd name="T9" fmla="*/ 134 h 645"/>
                <a:gd name="T10" fmla="*/ 101 w 195"/>
                <a:gd name="T11" fmla="*/ 0 h 645"/>
                <a:gd name="T12" fmla="*/ 50 w 195"/>
                <a:gd name="T13" fmla="*/ 25 h 645"/>
                <a:gd name="T14" fmla="*/ 40 w 195"/>
                <a:gd name="T15" fmla="*/ 39 h 645"/>
                <a:gd name="T16" fmla="*/ 19 w 195"/>
                <a:gd name="T17" fmla="*/ 92 h 645"/>
                <a:gd name="T18" fmla="*/ 19 w 195"/>
                <a:gd name="T19" fmla="*/ 157 h 645"/>
                <a:gd name="T20" fmla="*/ 5 w 195"/>
                <a:gd name="T21" fmla="*/ 173 h 645"/>
                <a:gd name="T22" fmla="*/ 5 w 195"/>
                <a:gd name="T23" fmla="*/ 213 h 645"/>
                <a:gd name="T24" fmla="*/ 22 w 195"/>
                <a:gd name="T25" fmla="*/ 229 h 645"/>
                <a:gd name="T26" fmla="*/ 12 w 195"/>
                <a:gd name="T27" fmla="*/ 288 h 645"/>
                <a:gd name="T28" fmla="*/ 10 w 195"/>
                <a:gd name="T29" fmla="*/ 361 h 645"/>
                <a:gd name="T30" fmla="*/ 27 w 195"/>
                <a:gd name="T31" fmla="*/ 430 h 645"/>
                <a:gd name="T32" fmla="*/ 109 w 195"/>
                <a:gd name="T33" fmla="*/ 6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 h="645">
                  <a:moveTo>
                    <a:pt x="109" y="645"/>
                  </a:moveTo>
                  <a:cubicBezTo>
                    <a:pt x="109" y="645"/>
                    <a:pt x="170" y="592"/>
                    <a:pt x="195" y="587"/>
                  </a:cubicBezTo>
                  <a:cubicBezTo>
                    <a:pt x="195" y="587"/>
                    <a:pt x="144" y="410"/>
                    <a:pt x="134" y="383"/>
                  </a:cubicBezTo>
                  <a:lnTo>
                    <a:pt x="140" y="243"/>
                  </a:lnTo>
                  <a:cubicBezTo>
                    <a:pt x="140" y="243"/>
                    <a:pt x="171" y="159"/>
                    <a:pt x="169" y="134"/>
                  </a:cubicBezTo>
                  <a:cubicBezTo>
                    <a:pt x="168" y="109"/>
                    <a:pt x="101" y="0"/>
                    <a:pt x="101" y="0"/>
                  </a:cubicBezTo>
                  <a:cubicBezTo>
                    <a:pt x="101" y="0"/>
                    <a:pt x="64" y="13"/>
                    <a:pt x="50" y="25"/>
                  </a:cubicBezTo>
                  <a:cubicBezTo>
                    <a:pt x="37" y="37"/>
                    <a:pt x="40" y="39"/>
                    <a:pt x="40" y="39"/>
                  </a:cubicBezTo>
                  <a:cubicBezTo>
                    <a:pt x="40" y="39"/>
                    <a:pt x="22" y="87"/>
                    <a:pt x="19" y="92"/>
                  </a:cubicBezTo>
                  <a:cubicBezTo>
                    <a:pt x="15" y="97"/>
                    <a:pt x="19" y="157"/>
                    <a:pt x="19" y="157"/>
                  </a:cubicBezTo>
                  <a:cubicBezTo>
                    <a:pt x="19" y="157"/>
                    <a:pt x="3" y="161"/>
                    <a:pt x="5" y="173"/>
                  </a:cubicBezTo>
                  <a:cubicBezTo>
                    <a:pt x="7" y="185"/>
                    <a:pt x="0" y="205"/>
                    <a:pt x="5" y="213"/>
                  </a:cubicBezTo>
                  <a:cubicBezTo>
                    <a:pt x="10" y="222"/>
                    <a:pt x="22" y="229"/>
                    <a:pt x="22" y="229"/>
                  </a:cubicBezTo>
                  <a:cubicBezTo>
                    <a:pt x="22" y="229"/>
                    <a:pt x="13" y="279"/>
                    <a:pt x="12" y="288"/>
                  </a:cubicBezTo>
                  <a:cubicBezTo>
                    <a:pt x="10" y="297"/>
                    <a:pt x="7" y="349"/>
                    <a:pt x="10" y="361"/>
                  </a:cubicBezTo>
                  <a:cubicBezTo>
                    <a:pt x="13" y="373"/>
                    <a:pt x="27" y="430"/>
                    <a:pt x="27" y="430"/>
                  </a:cubicBezTo>
                  <a:cubicBezTo>
                    <a:pt x="27" y="430"/>
                    <a:pt x="88" y="632"/>
                    <a:pt x="109" y="645"/>
                  </a:cubicBezTo>
                  <a:close/>
                </a:path>
              </a:pathLst>
            </a:custGeom>
            <a:solidFill>
              <a:srgbClr val="3838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54"/>
            <p:cNvSpPr>
              <a:spLocks noEditPoints="1"/>
            </p:cNvSpPr>
            <p:nvPr/>
          </p:nvSpPr>
          <p:spPr bwMode="auto">
            <a:xfrm>
              <a:off x="10277476" y="1955800"/>
              <a:ext cx="214313" cy="896937"/>
            </a:xfrm>
            <a:custGeom>
              <a:avLst/>
              <a:gdLst>
                <a:gd name="T0" fmla="*/ 31 w 149"/>
                <a:gd name="T1" fmla="*/ 109 h 623"/>
                <a:gd name="T2" fmla="*/ 30 w 149"/>
                <a:gd name="T3" fmla="*/ 108 h 623"/>
                <a:gd name="T4" fmla="*/ 31 w 149"/>
                <a:gd name="T5" fmla="*/ 109 h 623"/>
                <a:gd name="T6" fmla="*/ 70 w 149"/>
                <a:gd name="T7" fmla="*/ 483 h 623"/>
                <a:gd name="T8" fmla="*/ 26 w 149"/>
                <a:gd name="T9" fmla="*/ 333 h 623"/>
                <a:gd name="T10" fmla="*/ 44 w 149"/>
                <a:gd name="T11" fmla="*/ 332 h 623"/>
                <a:gd name="T12" fmla="*/ 111 w 149"/>
                <a:gd name="T13" fmla="*/ 295 h 623"/>
                <a:gd name="T14" fmla="*/ 57 w 149"/>
                <a:gd name="T15" fmla="*/ 319 h 623"/>
                <a:gd name="T16" fmla="*/ 27 w 149"/>
                <a:gd name="T17" fmla="*/ 295 h 623"/>
                <a:gd name="T18" fmla="*/ 47 w 149"/>
                <a:gd name="T19" fmla="*/ 242 h 623"/>
                <a:gd name="T20" fmla="*/ 54 w 149"/>
                <a:gd name="T21" fmla="*/ 197 h 623"/>
                <a:gd name="T22" fmla="*/ 134 w 149"/>
                <a:gd name="T23" fmla="*/ 234 h 623"/>
                <a:gd name="T24" fmla="*/ 100 w 149"/>
                <a:gd name="T25" fmla="*/ 191 h 623"/>
                <a:gd name="T26" fmla="*/ 61 w 149"/>
                <a:gd name="T27" fmla="*/ 169 h 623"/>
                <a:gd name="T28" fmla="*/ 125 w 149"/>
                <a:gd name="T29" fmla="*/ 170 h 623"/>
                <a:gd name="T30" fmla="*/ 70 w 149"/>
                <a:gd name="T31" fmla="*/ 139 h 623"/>
                <a:gd name="T32" fmla="*/ 102 w 149"/>
                <a:gd name="T33" fmla="*/ 129 h 623"/>
                <a:gd name="T34" fmla="*/ 27 w 149"/>
                <a:gd name="T35" fmla="*/ 129 h 623"/>
                <a:gd name="T36" fmla="*/ 57 w 149"/>
                <a:gd name="T37" fmla="*/ 89 h 623"/>
                <a:gd name="T38" fmla="*/ 29 w 149"/>
                <a:gd name="T39" fmla="*/ 100 h 623"/>
                <a:gd name="T40" fmla="*/ 30 w 149"/>
                <a:gd name="T41" fmla="*/ 83 h 623"/>
                <a:gd name="T42" fmla="*/ 57 w 149"/>
                <a:gd name="T43" fmla="*/ 32 h 623"/>
                <a:gd name="T44" fmla="*/ 57 w 149"/>
                <a:gd name="T45" fmla="*/ 0 h 623"/>
                <a:gd name="T46" fmla="*/ 50 w 149"/>
                <a:gd name="T47" fmla="*/ 3 h 623"/>
                <a:gd name="T48" fmla="*/ 43 w 149"/>
                <a:gd name="T49" fmla="*/ 6 h 623"/>
                <a:gd name="T50" fmla="*/ 19 w 149"/>
                <a:gd name="T51" fmla="*/ 70 h 623"/>
                <a:gd name="T52" fmla="*/ 19 w 149"/>
                <a:gd name="T53" fmla="*/ 135 h 623"/>
                <a:gd name="T54" fmla="*/ 5 w 149"/>
                <a:gd name="T55" fmla="*/ 151 h 623"/>
                <a:gd name="T56" fmla="*/ 5 w 149"/>
                <a:gd name="T57" fmla="*/ 191 h 623"/>
                <a:gd name="T58" fmla="*/ 22 w 149"/>
                <a:gd name="T59" fmla="*/ 207 h 623"/>
                <a:gd name="T60" fmla="*/ 12 w 149"/>
                <a:gd name="T61" fmla="*/ 266 h 623"/>
                <a:gd name="T62" fmla="*/ 10 w 149"/>
                <a:gd name="T63" fmla="*/ 339 h 623"/>
                <a:gd name="T64" fmla="*/ 27 w 149"/>
                <a:gd name="T65" fmla="*/ 408 h 623"/>
                <a:gd name="T66" fmla="*/ 109 w 149"/>
                <a:gd name="T67" fmla="*/ 623 h 623"/>
                <a:gd name="T68" fmla="*/ 149 w 149"/>
                <a:gd name="T69" fmla="*/ 591 h 623"/>
                <a:gd name="T70" fmla="*/ 111 w 149"/>
                <a:gd name="T71" fmla="*/ 575 h 623"/>
                <a:gd name="T72" fmla="*/ 70 w 149"/>
                <a:gd name="T73" fmla="*/ 48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623">
                  <a:moveTo>
                    <a:pt x="31" y="109"/>
                  </a:moveTo>
                  <a:cubicBezTo>
                    <a:pt x="31" y="108"/>
                    <a:pt x="31" y="108"/>
                    <a:pt x="30" y="108"/>
                  </a:cubicBezTo>
                  <a:cubicBezTo>
                    <a:pt x="31" y="108"/>
                    <a:pt x="31" y="108"/>
                    <a:pt x="31" y="109"/>
                  </a:cubicBezTo>
                  <a:close/>
                  <a:moveTo>
                    <a:pt x="70" y="483"/>
                  </a:moveTo>
                  <a:cubicBezTo>
                    <a:pt x="58" y="475"/>
                    <a:pt x="26" y="333"/>
                    <a:pt x="26" y="333"/>
                  </a:cubicBezTo>
                  <a:cubicBezTo>
                    <a:pt x="26" y="333"/>
                    <a:pt x="9" y="326"/>
                    <a:pt x="44" y="332"/>
                  </a:cubicBezTo>
                  <a:cubicBezTo>
                    <a:pt x="79" y="339"/>
                    <a:pt x="111" y="295"/>
                    <a:pt x="111" y="295"/>
                  </a:cubicBezTo>
                  <a:cubicBezTo>
                    <a:pt x="111" y="295"/>
                    <a:pt x="67" y="314"/>
                    <a:pt x="57" y="319"/>
                  </a:cubicBezTo>
                  <a:cubicBezTo>
                    <a:pt x="47" y="324"/>
                    <a:pt x="22" y="304"/>
                    <a:pt x="27" y="295"/>
                  </a:cubicBezTo>
                  <a:cubicBezTo>
                    <a:pt x="32" y="287"/>
                    <a:pt x="37" y="253"/>
                    <a:pt x="47" y="242"/>
                  </a:cubicBezTo>
                  <a:cubicBezTo>
                    <a:pt x="54" y="234"/>
                    <a:pt x="55" y="212"/>
                    <a:pt x="54" y="197"/>
                  </a:cubicBezTo>
                  <a:cubicBezTo>
                    <a:pt x="100" y="186"/>
                    <a:pt x="134" y="234"/>
                    <a:pt x="134" y="234"/>
                  </a:cubicBezTo>
                  <a:cubicBezTo>
                    <a:pt x="134" y="234"/>
                    <a:pt x="121" y="206"/>
                    <a:pt x="100" y="191"/>
                  </a:cubicBezTo>
                  <a:cubicBezTo>
                    <a:pt x="80" y="175"/>
                    <a:pt x="61" y="169"/>
                    <a:pt x="61" y="169"/>
                  </a:cubicBezTo>
                  <a:cubicBezTo>
                    <a:pt x="78" y="162"/>
                    <a:pt x="105" y="165"/>
                    <a:pt x="125" y="170"/>
                  </a:cubicBezTo>
                  <a:cubicBezTo>
                    <a:pt x="106" y="160"/>
                    <a:pt x="82" y="146"/>
                    <a:pt x="70" y="139"/>
                  </a:cubicBezTo>
                  <a:cubicBezTo>
                    <a:pt x="74" y="117"/>
                    <a:pt x="102" y="129"/>
                    <a:pt x="102" y="129"/>
                  </a:cubicBezTo>
                  <a:cubicBezTo>
                    <a:pt x="78" y="95"/>
                    <a:pt x="27" y="129"/>
                    <a:pt x="27" y="129"/>
                  </a:cubicBezTo>
                  <a:cubicBezTo>
                    <a:pt x="25" y="119"/>
                    <a:pt x="57" y="89"/>
                    <a:pt x="57" y="89"/>
                  </a:cubicBezTo>
                  <a:lnTo>
                    <a:pt x="29" y="100"/>
                  </a:lnTo>
                  <a:cubicBezTo>
                    <a:pt x="28" y="92"/>
                    <a:pt x="30" y="83"/>
                    <a:pt x="30" y="83"/>
                  </a:cubicBezTo>
                  <a:lnTo>
                    <a:pt x="57" y="32"/>
                  </a:lnTo>
                  <a:lnTo>
                    <a:pt x="57" y="0"/>
                  </a:lnTo>
                  <a:cubicBezTo>
                    <a:pt x="55" y="1"/>
                    <a:pt x="52" y="2"/>
                    <a:pt x="50" y="3"/>
                  </a:cubicBezTo>
                  <a:cubicBezTo>
                    <a:pt x="47" y="5"/>
                    <a:pt x="43" y="6"/>
                    <a:pt x="43" y="6"/>
                  </a:cubicBezTo>
                  <a:cubicBezTo>
                    <a:pt x="43" y="6"/>
                    <a:pt x="22" y="65"/>
                    <a:pt x="19" y="70"/>
                  </a:cubicBezTo>
                  <a:cubicBezTo>
                    <a:pt x="15" y="75"/>
                    <a:pt x="19" y="135"/>
                    <a:pt x="19" y="135"/>
                  </a:cubicBezTo>
                  <a:cubicBezTo>
                    <a:pt x="19" y="135"/>
                    <a:pt x="3" y="139"/>
                    <a:pt x="5" y="151"/>
                  </a:cubicBezTo>
                  <a:cubicBezTo>
                    <a:pt x="7" y="163"/>
                    <a:pt x="0" y="183"/>
                    <a:pt x="5" y="191"/>
                  </a:cubicBezTo>
                  <a:cubicBezTo>
                    <a:pt x="10" y="200"/>
                    <a:pt x="22" y="207"/>
                    <a:pt x="22" y="207"/>
                  </a:cubicBezTo>
                  <a:cubicBezTo>
                    <a:pt x="22" y="207"/>
                    <a:pt x="13" y="257"/>
                    <a:pt x="12" y="266"/>
                  </a:cubicBezTo>
                  <a:cubicBezTo>
                    <a:pt x="10" y="275"/>
                    <a:pt x="7" y="327"/>
                    <a:pt x="10" y="339"/>
                  </a:cubicBezTo>
                  <a:cubicBezTo>
                    <a:pt x="13" y="351"/>
                    <a:pt x="27" y="408"/>
                    <a:pt x="27" y="408"/>
                  </a:cubicBezTo>
                  <a:cubicBezTo>
                    <a:pt x="27" y="408"/>
                    <a:pt x="88" y="610"/>
                    <a:pt x="109" y="623"/>
                  </a:cubicBezTo>
                  <a:cubicBezTo>
                    <a:pt x="109" y="623"/>
                    <a:pt x="128" y="607"/>
                    <a:pt x="149" y="591"/>
                  </a:cubicBezTo>
                  <a:lnTo>
                    <a:pt x="111" y="575"/>
                  </a:lnTo>
                  <a:cubicBezTo>
                    <a:pt x="111" y="575"/>
                    <a:pt x="82" y="492"/>
                    <a:pt x="70" y="483"/>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55"/>
            <p:cNvSpPr/>
            <p:nvPr/>
          </p:nvSpPr>
          <p:spPr bwMode="auto">
            <a:xfrm>
              <a:off x="10467976" y="2203450"/>
              <a:ext cx="23813" cy="12700"/>
            </a:xfrm>
            <a:custGeom>
              <a:avLst/>
              <a:gdLst>
                <a:gd name="T0" fmla="*/ 17 w 17"/>
                <a:gd name="T1" fmla="*/ 4 h 9"/>
                <a:gd name="T2" fmla="*/ 0 w 17"/>
                <a:gd name="T3" fmla="*/ 0 h 9"/>
                <a:gd name="T4" fmla="*/ 17 w 17"/>
                <a:gd name="T5" fmla="*/ 4 h 9"/>
              </a:gdLst>
              <a:ahLst/>
              <a:cxnLst>
                <a:cxn ang="0">
                  <a:pos x="T0" y="T1"/>
                </a:cxn>
                <a:cxn ang="0">
                  <a:pos x="T2" y="T3"/>
                </a:cxn>
                <a:cxn ang="0">
                  <a:pos x="T4" y="T5"/>
                </a:cxn>
              </a:cxnLst>
              <a:rect l="0" t="0" r="r" b="b"/>
              <a:pathLst>
                <a:path w="17" h="9">
                  <a:moveTo>
                    <a:pt x="17" y="4"/>
                  </a:moveTo>
                  <a:cubicBezTo>
                    <a:pt x="17" y="4"/>
                    <a:pt x="14" y="3"/>
                    <a:pt x="0" y="0"/>
                  </a:cubicBezTo>
                  <a:cubicBezTo>
                    <a:pt x="14" y="9"/>
                    <a:pt x="14" y="6"/>
                    <a:pt x="17" y="4"/>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56"/>
            <p:cNvSpPr/>
            <p:nvPr/>
          </p:nvSpPr>
          <p:spPr bwMode="auto">
            <a:xfrm>
              <a:off x="10560051" y="1558925"/>
              <a:ext cx="280988" cy="354012"/>
            </a:xfrm>
            <a:custGeom>
              <a:avLst/>
              <a:gdLst>
                <a:gd name="T0" fmla="*/ 107 w 196"/>
                <a:gd name="T1" fmla="*/ 244 h 246"/>
                <a:gd name="T2" fmla="*/ 142 w 196"/>
                <a:gd name="T3" fmla="*/ 219 h 246"/>
                <a:gd name="T4" fmla="*/ 177 w 196"/>
                <a:gd name="T5" fmla="*/ 155 h 246"/>
                <a:gd name="T6" fmla="*/ 186 w 196"/>
                <a:gd name="T7" fmla="*/ 155 h 246"/>
                <a:gd name="T8" fmla="*/ 192 w 196"/>
                <a:gd name="T9" fmla="*/ 121 h 246"/>
                <a:gd name="T10" fmla="*/ 186 w 196"/>
                <a:gd name="T11" fmla="*/ 91 h 246"/>
                <a:gd name="T12" fmla="*/ 192 w 196"/>
                <a:gd name="T13" fmla="*/ 14 h 246"/>
                <a:gd name="T14" fmla="*/ 79 w 196"/>
                <a:gd name="T15" fmla="*/ 0 h 246"/>
                <a:gd name="T16" fmla="*/ 30 w 196"/>
                <a:gd name="T17" fmla="*/ 26 h 246"/>
                <a:gd name="T18" fmla="*/ 30 w 196"/>
                <a:gd name="T19" fmla="*/ 91 h 246"/>
                <a:gd name="T20" fmla="*/ 9 w 196"/>
                <a:gd name="T21" fmla="*/ 91 h 246"/>
                <a:gd name="T22" fmla="*/ 30 w 196"/>
                <a:gd name="T23" fmla="*/ 149 h 246"/>
                <a:gd name="T24" fmla="*/ 49 w 196"/>
                <a:gd name="T25" fmla="*/ 213 h 246"/>
                <a:gd name="T26" fmla="*/ 107 w 196"/>
                <a:gd name="T27" fmla="*/ 24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6" h="246">
                  <a:moveTo>
                    <a:pt x="107" y="244"/>
                  </a:moveTo>
                  <a:cubicBezTo>
                    <a:pt x="124" y="246"/>
                    <a:pt x="137" y="225"/>
                    <a:pt x="142" y="219"/>
                  </a:cubicBezTo>
                  <a:cubicBezTo>
                    <a:pt x="147" y="213"/>
                    <a:pt x="173" y="171"/>
                    <a:pt x="177" y="155"/>
                  </a:cubicBezTo>
                  <a:cubicBezTo>
                    <a:pt x="177" y="155"/>
                    <a:pt x="185" y="160"/>
                    <a:pt x="186" y="155"/>
                  </a:cubicBezTo>
                  <a:cubicBezTo>
                    <a:pt x="186" y="155"/>
                    <a:pt x="190" y="127"/>
                    <a:pt x="192" y="121"/>
                  </a:cubicBezTo>
                  <a:cubicBezTo>
                    <a:pt x="194" y="115"/>
                    <a:pt x="196" y="92"/>
                    <a:pt x="186" y="91"/>
                  </a:cubicBezTo>
                  <a:lnTo>
                    <a:pt x="192" y="14"/>
                  </a:lnTo>
                  <a:lnTo>
                    <a:pt x="79" y="0"/>
                  </a:lnTo>
                  <a:lnTo>
                    <a:pt x="30" y="26"/>
                  </a:lnTo>
                  <a:lnTo>
                    <a:pt x="30" y="91"/>
                  </a:lnTo>
                  <a:cubicBezTo>
                    <a:pt x="30" y="91"/>
                    <a:pt x="13" y="83"/>
                    <a:pt x="9" y="91"/>
                  </a:cubicBezTo>
                  <a:cubicBezTo>
                    <a:pt x="9" y="91"/>
                    <a:pt x="0" y="150"/>
                    <a:pt x="30" y="149"/>
                  </a:cubicBezTo>
                  <a:cubicBezTo>
                    <a:pt x="30" y="149"/>
                    <a:pt x="36" y="194"/>
                    <a:pt x="49" y="213"/>
                  </a:cubicBezTo>
                  <a:cubicBezTo>
                    <a:pt x="63" y="232"/>
                    <a:pt x="82" y="242"/>
                    <a:pt x="107" y="244"/>
                  </a:cubicBezTo>
                  <a:close/>
                </a:path>
              </a:pathLst>
            </a:custGeom>
            <a:solidFill>
              <a:srgbClr val="EAAD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57"/>
            <p:cNvSpPr/>
            <p:nvPr/>
          </p:nvSpPr>
          <p:spPr bwMode="auto">
            <a:xfrm>
              <a:off x="10560051" y="1560513"/>
              <a:ext cx="134938" cy="341312"/>
            </a:xfrm>
            <a:custGeom>
              <a:avLst/>
              <a:gdLst>
                <a:gd name="T0" fmla="*/ 82 w 94"/>
                <a:gd name="T1" fmla="*/ 237 h 237"/>
                <a:gd name="T2" fmla="*/ 55 w 94"/>
                <a:gd name="T3" fmla="*/ 169 h 237"/>
                <a:gd name="T4" fmla="*/ 64 w 94"/>
                <a:gd name="T5" fmla="*/ 134 h 237"/>
                <a:gd name="T6" fmla="*/ 55 w 94"/>
                <a:gd name="T7" fmla="*/ 113 h 237"/>
                <a:gd name="T8" fmla="*/ 73 w 94"/>
                <a:gd name="T9" fmla="*/ 96 h 237"/>
                <a:gd name="T10" fmla="*/ 85 w 94"/>
                <a:gd name="T11" fmla="*/ 59 h 237"/>
                <a:gd name="T12" fmla="*/ 94 w 94"/>
                <a:gd name="T13" fmla="*/ 1 h 237"/>
                <a:gd name="T14" fmla="*/ 79 w 94"/>
                <a:gd name="T15" fmla="*/ 0 h 237"/>
                <a:gd name="T16" fmla="*/ 30 w 94"/>
                <a:gd name="T17" fmla="*/ 25 h 237"/>
                <a:gd name="T18" fmla="*/ 30 w 94"/>
                <a:gd name="T19" fmla="*/ 90 h 237"/>
                <a:gd name="T20" fmla="*/ 9 w 94"/>
                <a:gd name="T21" fmla="*/ 90 h 237"/>
                <a:gd name="T22" fmla="*/ 30 w 94"/>
                <a:gd name="T23" fmla="*/ 148 h 237"/>
                <a:gd name="T24" fmla="*/ 49 w 94"/>
                <a:gd name="T25" fmla="*/ 212 h 237"/>
                <a:gd name="T26" fmla="*/ 82 w 94"/>
                <a:gd name="T27" fmla="*/ 23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237">
                  <a:moveTo>
                    <a:pt x="82" y="237"/>
                  </a:moveTo>
                  <a:cubicBezTo>
                    <a:pt x="68" y="217"/>
                    <a:pt x="55" y="169"/>
                    <a:pt x="55" y="169"/>
                  </a:cubicBezTo>
                  <a:cubicBezTo>
                    <a:pt x="53" y="157"/>
                    <a:pt x="64" y="134"/>
                    <a:pt x="64" y="134"/>
                  </a:cubicBezTo>
                  <a:lnTo>
                    <a:pt x="55" y="113"/>
                  </a:lnTo>
                  <a:cubicBezTo>
                    <a:pt x="55" y="106"/>
                    <a:pt x="73" y="96"/>
                    <a:pt x="73" y="96"/>
                  </a:cubicBezTo>
                  <a:cubicBezTo>
                    <a:pt x="73" y="96"/>
                    <a:pt x="84" y="69"/>
                    <a:pt x="85" y="59"/>
                  </a:cubicBezTo>
                  <a:cubicBezTo>
                    <a:pt x="86" y="53"/>
                    <a:pt x="91" y="26"/>
                    <a:pt x="94" y="1"/>
                  </a:cubicBezTo>
                  <a:lnTo>
                    <a:pt x="79" y="0"/>
                  </a:lnTo>
                  <a:lnTo>
                    <a:pt x="30" y="25"/>
                  </a:lnTo>
                  <a:lnTo>
                    <a:pt x="30" y="90"/>
                  </a:lnTo>
                  <a:cubicBezTo>
                    <a:pt x="30" y="90"/>
                    <a:pt x="13" y="82"/>
                    <a:pt x="9" y="90"/>
                  </a:cubicBezTo>
                  <a:cubicBezTo>
                    <a:pt x="9" y="90"/>
                    <a:pt x="0" y="149"/>
                    <a:pt x="30" y="148"/>
                  </a:cubicBezTo>
                  <a:cubicBezTo>
                    <a:pt x="30" y="148"/>
                    <a:pt x="36" y="193"/>
                    <a:pt x="49" y="212"/>
                  </a:cubicBezTo>
                  <a:cubicBezTo>
                    <a:pt x="58" y="224"/>
                    <a:pt x="69" y="232"/>
                    <a:pt x="82" y="237"/>
                  </a:cubicBezTo>
                  <a:close/>
                </a:path>
              </a:pathLst>
            </a:custGeom>
            <a:solidFill>
              <a:srgbClr val="E2A0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58"/>
            <p:cNvSpPr/>
            <p:nvPr/>
          </p:nvSpPr>
          <p:spPr bwMode="auto">
            <a:xfrm>
              <a:off x="10775951" y="1690688"/>
              <a:ext cx="68263" cy="166687"/>
            </a:xfrm>
            <a:custGeom>
              <a:avLst/>
              <a:gdLst>
                <a:gd name="T0" fmla="*/ 27 w 48"/>
                <a:gd name="T1" fmla="*/ 64 h 116"/>
                <a:gd name="T2" fmla="*/ 36 w 48"/>
                <a:gd name="T3" fmla="*/ 64 h 116"/>
                <a:gd name="T4" fmla="*/ 48 w 48"/>
                <a:gd name="T5" fmla="*/ 19 h 116"/>
                <a:gd name="T6" fmla="*/ 36 w 48"/>
                <a:gd name="T7" fmla="*/ 0 h 116"/>
                <a:gd name="T8" fmla="*/ 21 w 48"/>
                <a:gd name="T9" fmla="*/ 56 h 116"/>
                <a:gd name="T10" fmla="*/ 0 w 48"/>
                <a:gd name="T11" fmla="*/ 75 h 116"/>
                <a:gd name="T12" fmla="*/ 0 w 48"/>
                <a:gd name="T13" fmla="*/ 116 h 116"/>
                <a:gd name="T14" fmla="*/ 27 w 48"/>
                <a:gd name="T15" fmla="*/ 64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116">
                  <a:moveTo>
                    <a:pt x="27" y="64"/>
                  </a:moveTo>
                  <a:cubicBezTo>
                    <a:pt x="27" y="64"/>
                    <a:pt x="35" y="69"/>
                    <a:pt x="36" y="64"/>
                  </a:cubicBezTo>
                  <a:cubicBezTo>
                    <a:pt x="36" y="64"/>
                    <a:pt x="48" y="35"/>
                    <a:pt x="48" y="19"/>
                  </a:cubicBezTo>
                  <a:cubicBezTo>
                    <a:pt x="47" y="12"/>
                    <a:pt x="46" y="1"/>
                    <a:pt x="36" y="0"/>
                  </a:cubicBezTo>
                  <a:cubicBezTo>
                    <a:pt x="36" y="0"/>
                    <a:pt x="27" y="48"/>
                    <a:pt x="21" y="56"/>
                  </a:cubicBezTo>
                  <a:cubicBezTo>
                    <a:pt x="15" y="65"/>
                    <a:pt x="0" y="75"/>
                    <a:pt x="0" y="75"/>
                  </a:cubicBezTo>
                  <a:cubicBezTo>
                    <a:pt x="3" y="79"/>
                    <a:pt x="4" y="97"/>
                    <a:pt x="0" y="116"/>
                  </a:cubicBezTo>
                  <a:cubicBezTo>
                    <a:pt x="10" y="101"/>
                    <a:pt x="24" y="76"/>
                    <a:pt x="27" y="64"/>
                  </a:cubicBezTo>
                  <a:close/>
                </a:path>
              </a:pathLst>
            </a:custGeom>
            <a:solidFill>
              <a:srgbClr val="E2A0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59"/>
            <p:cNvSpPr/>
            <p:nvPr/>
          </p:nvSpPr>
          <p:spPr bwMode="auto">
            <a:xfrm>
              <a:off x="10583863" y="1484313"/>
              <a:ext cx="268288" cy="255587"/>
            </a:xfrm>
            <a:custGeom>
              <a:avLst/>
              <a:gdLst>
                <a:gd name="T0" fmla="*/ 185 w 186"/>
                <a:gd name="T1" fmla="*/ 76 h 178"/>
                <a:gd name="T2" fmla="*/ 127 w 186"/>
                <a:gd name="T3" fmla="*/ 0 h 178"/>
                <a:gd name="T4" fmla="*/ 93 w 186"/>
                <a:gd name="T5" fmla="*/ 7 h 178"/>
                <a:gd name="T6" fmla="*/ 55 w 186"/>
                <a:gd name="T7" fmla="*/ 11 h 178"/>
                <a:gd name="T8" fmla="*/ 34 w 186"/>
                <a:gd name="T9" fmla="*/ 22 h 178"/>
                <a:gd name="T10" fmla="*/ 0 w 186"/>
                <a:gd name="T11" fmla="*/ 71 h 178"/>
                <a:gd name="T12" fmla="*/ 3 w 186"/>
                <a:gd name="T13" fmla="*/ 140 h 178"/>
                <a:gd name="T14" fmla="*/ 11 w 186"/>
                <a:gd name="T15" fmla="*/ 142 h 178"/>
                <a:gd name="T16" fmla="*/ 15 w 186"/>
                <a:gd name="T17" fmla="*/ 169 h 178"/>
                <a:gd name="T18" fmla="*/ 20 w 186"/>
                <a:gd name="T19" fmla="*/ 165 h 178"/>
                <a:gd name="T20" fmla="*/ 25 w 186"/>
                <a:gd name="T21" fmla="*/ 126 h 178"/>
                <a:gd name="T22" fmla="*/ 25 w 186"/>
                <a:gd name="T23" fmla="*/ 96 h 178"/>
                <a:gd name="T24" fmla="*/ 44 w 186"/>
                <a:gd name="T25" fmla="*/ 79 h 178"/>
                <a:gd name="T26" fmla="*/ 80 w 186"/>
                <a:gd name="T27" fmla="*/ 91 h 178"/>
                <a:gd name="T28" fmla="*/ 107 w 186"/>
                <a:gd name="T29" fmla="*/ 105 h 178"/>
                <a:gd name="T30" fmla="*/ 110 w 186"/>
                <a:gd name="T31" fmla="*/ 105 h 178"/>
                <a:gd name="T32" fmla="*/ 124 w 186"/>
                <a:gd name="T33" fmla="*/ 104 h 178"/>
                <a:gd name="T34" fmla="*/ 150 w 186"/>
                <a:gd name="T35" fmla="*/ 116 h 178"/>
                <a:gd name="T36" fmla="*/ 144 w 186"/>
                <a:gd name="T37" fmla="*/ 97 h 178"/>
                <a:gd name="T38" fmla="*/ 149 w 186"/>
                <a:gd name="T39" fmla="*/ 96 h 178"/>
                <a:gd name="T40" fmla="*/ 157 w 186"/>
                <a:gd name="T41" fmla="*/ 108 h 178"/>
                <a:gd name="T42" fmla="*/ 160 w 186"/>
                <a:gd name="T43" fmla="*/ 143 h 178"/>
                <a:gd name="T44" fmla="*/ 159 w 186"/>
                <a:gd name="T45" fmla="*/ 174 h 178"/>
                <a:gd name="T46" fmla="*/ 161 w 186"/>
                <a:gd name="T47" fmla="*/ 178 h 178"/>
                <a:gd name="T48" fmla="*/ 169 w 186"/>
                <a:gd name="T49" fmla="*/ 143 h 178"/>
                <a:gd name="T50" fmla="*/ 176 w 186"/>
                <a:gd name="T51" fmla="*/ 147 h 178"/>
                <a:gd name="T52" fmla="*/ 184 w 186"/>
                <a:gd name="T53" fmla="*/ 115 h 178"/>
                <a:gd name="T54" fmla="*/ 185 w 186"/>
                <a:gd name="T55" fmla="*/ 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178">
                  <a:moveTo>
                    <a:pt x="185" y="76"/>
                  </a:moveTo>
                  <a:cubicBezTo>
                    <a:pt x="185" y="69"/>
                    <a:pt x="181" y="20"/>
                    <a:pt x="127" y="0"/>
                  </a:cubicBezTo>
                  <a:cubicBezTo>
                    <a:pt x="127" y="0"/>
                    <a:pt x="115" y="2"/>
                    <a:pt x="93" y="7"/>
                  </a:cubicBezTo>
                  <a:cubicBezTo>
                    <a:pt x="93" y="7"/>
                    <a:pt x="62" y="6"/>
                    <a:pt x="55" y="11"/>
                  </a:cubicBezTo>
                  <a:cubicBezTo>
                    <a:pt x="49" y="16"/>
                    <a:pt x="34" y="22"/>
                    <a:pt x="34" y="22"/>
                  </a:cubicBezTo>
                  <a:cubicBezTo>
                    <a:pt x="34" y="22"/>
                    <a:pt x="4" y="32"/>
                    <a:pt x="0" y="71"/>
                  </a:cubicBezTo>
                  <a:cubicBezTo>
                    <a:pt x="0" y="71"/>
                    <a:pt x="0" y="121"/>
                    <a:pt x="3" y="140"/>
                  </a:cubicBezTo>
                  <a:cubicBezTo>
                    <a:pt x="3" y="140"/>
                    <a:pt x="7" y="139"/>
                    <a:pt x="11" y="142"/>
                  </a:cubicBezTo>
                  <a:lnTo>
                    <a:pt x="15" y="169"/>
                  </a:lnTo>
                  <a:lnTo>
                    <a:pt x="20" y="165"/>
                  </a:lnTo>
                  <a:cubicBezTo>
                    <a:pt x="20" y="165"/>
                    <a:pt x="17" y="135"/>
                    <a:pt x="25" y="126"/>
                  </a:cubicBezTo>
                  <a:cubicBezTo>
                    <a:pt x="28" y="122"/>
                    <a:pt x="25" y="96"/>
                    <a:pt x="25" y="96"/>
                  </a:cubicBezTo>
                  <a:cubicBezTo>
                    <a:pt x="25" y="96"/>
                    <a:pt x="42" y="80"/>
                    <a:pt x="44" y="79"/>
                  </a:cubicBezTo>
                  <a:cubicBezTo>
                    <a:pt x="44" y="79"/>
                    <a:pt x="68" y="84"/>
                    <a:pt x="80" y="91"/>
                  </a:cubicBezTo>
                  <a:cubicBezTo>
                    <a:pt x="80" y="91"/>
                    <a:pt x="83" y="101"/>
                    <a:pt x="107" y="105"/>
                  </a:cubicBezTo>
                  <a:cubicBezTo>
                    <a:pt x="108" y="105"/>
                    <a:pt x="109" y="105"/>
                    <a:pt x="110" y="105"/>
                  </a:cubicBezTo>
                  <a:cubicBezTo>
                    <a:pt x="114" y="105"/>
                    <a:pt x="119" y="105"/>
                    <a:pt x="124" y="104"/>
                  </a:cubicBezTo>
                  <a:cubicBezTo>
                    <a:pt x="149" y="96"/>
                    <a:pt x="150" y="116"/>
                    <a:pt x="150" y="116"/>
                  </a:cubicBezTo>
                  <a:cubicBezTo>
                    <a:pt x="153" y="107"/>
                    <a:pt x="149" y="101"/>
                    <a:pt x="144" y="97"/>
                  </a:cubicBezTo>
                  <a:lnTo>
                    <a:pt x="149" y="96"/>
                  </a:lnTo>
                  <a:cubicBezTo>
                    <a:pt x="149" y="96"/>
                    <a:pt x="154" y="100"/>
                    <a:pt x="157" y="108"/>
                  </a:cubicBezTo>
                  <a:cubicBezTo>
                    <a:pt x="159" y="119"/>
                    <a:pt x="155" y="132"/>
                    <a:pt x="160" y="143"/>
                  </a:cubicBezTo>
                  <a:cubicBezTo>
                    <a:pt x="164" y="151"/>
                    <a:pt x="159" y="174"/>
                    <a:pt x="159" y="174"/>
                  </a:cubicBezTo>
                  <a:lnTo>
                    <a:pt x="161" y="178"/>
                  </a:lnTo>
                  <a:lnTo>
                    <a:pt x="169" y="143"/>
                  </a:lnTo>
                  <a:cubicBezTo>
                    <a:pt x="169" y="143"/>
                    <a:pt x="175" y="144"/>
                    <a:pt x="176" y="147"/>
                  </a:cubicBezTo>
                  <a:lnTo>
                    <a:pt x="184" y="115"/>
                  </a:lnTo>
                  <a:cubicBezTo>
                    <a:pt x="184" y="115"/>
                    <a:pt x="186" y="82"/>
                    <a:pt x="185" y="76"/>
                  </a:cubicBezTo>
                  <a:close/>
                </a:path>
              </a:pathLst>
            </a:custGeom>
            <a:solidFill>
              <a:srgbClr val="3838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60"/>
            <p:cNvSpPr/>
            <p:nvPr/>
          </p:nvSpPr>
          <p:spPr bwMode="auto">
            <a:xfrm>
              <a:off x="10871201" y="2224088"/>
              <a:ext cx="50800" cy="280987"/>
            </a:xfrm>
            <a:custGeom>
              <a:avLst/>
              <a:gdLst>
                <a:gd name="T0" fmla="*/ 28 w 36"/>
                <a:gd name="T1" fmla="*/ 109 h 195"/>
                <a:gd name="T2" fmla="*/ 11 w 36"/>
                <a:gd name="T3" fmla="*/ 0 h 195"/>
                <a:gd name="T4" fmla="*/ 0 w 36"/>
                <a:gd name="T5" fmla="*/ 165 h 195"/>
                <a:gd name="T6" fmla="*/ 6 w 36"/>
                <a:gd name="T7" fmla="*/ 195 h 195"/>
                <a:gd name="T8" fmla="*/ 34 w 36"/>
                <a:gd name="T9" fmla="*/ 195 h 195"/>
                <a:gd name="T10" fmla="*/ 28 w 36"/>
                <a:gd name="T11" fmla="*/ 109 h 195"/>
              </a:gdLst>
              <a:ahLst/>
              <a:cxnLst>
                <a:cxn ang="0">
                  <a:pos x="T0" y="T1"/>
                </a:cxn>
                <a:cxn ang="0">
                  <a:pos x="T2" y="T3"/>
                </a:cxn>
                <a:cxn ang="0">
                  <a:pos x="T4" y="T5"/>
                </a:cxn>
                <a:cxn ang="0">
                  <a:pos x="T6" y="T7"/>
                </a:cxn>
                <a:cxn ang="0">
                  <a:pos x="T8" y="T9"/>
                </a:cxn>
                <a:cxn ang="0">
                  <a:pos x="T10" y="T11"/>
                </a:cxn>
              </a:cxnLst>
              <a:rect l="0" t="0" r="r" b="b"/>
              <a:pathLst>
                <a:path w="36" h="195">
                  <a:moveTo>
                    <a:pt x="28" y="109"/>
                  </a:moveTo>
                  <a:cubicBezTo>
                    <a:pt x="36" y="79"/>
                    <a:pt x="20" y="16"/>
                    <a:pt x="11" y="0"/>
                  </a:cubicBezTo>
                  <a:lnTo>
                    <a:pt x="0" y="165"/>
                  </a:lnTo>
                  <a:lnTo>
                    <a:pt x="6" y="195"/>
                  </a:lnTo>
                  <a:cubicBezTo>
                    <a:pt x="6" y="195"/>
                    <a:pt x="18" y="195"/>
                    <a:pt x="34" y="195"/>
                  </a:cubicBezTo>
                  <a:cubicBezTo>
                    <a:pt x="29" y="170"/>
                    <a:pt x="23" y="129"/>
                    <a:pt x="28" y="109"/>
                  </a:cubicBezTo>
                  <a:close/>
                </a:path>
              </a:pathLst>
            </a:custGeom>
            <a:solidFill>
              <a:srgbClr val="2E2C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61"/>
            <p:cNvSpPr/>
            <p:nvPr/>
          </p:nvSpPr>
          <p:spPr bwMode="auto">
            <a:xfrm>
              <a:off x="10769601" y="1960563"/>
              <a:ext cx="173038" cy="1022350"/>
            </a:xfrm>
            <a:custGeom>
              <a:avLst/>
              <a:gdLst>
                <a:gd name="T0" fmla="*/ 55 w 120"/>
                <a:gd name="T1" fmla="*/ 694 h 711"/>
                <a:gd name="T2" fmla="*/ 108 w 120"/>
                <a:gd name="T3" fmla="*/ 711 h 711"/>
                <a:gd name="T4" fmla="*/ 120 w 120"/>
                <a:gd name="T5" fmla="*/ 703 h 711"/>
                <a:gd name="T6" fmla="*/ 88 w 120"/>
                <a:gd name="T7" fmla="*/ 368 h 711"/>
                <a:gd name="T8" fmla="*/ 88 w 120"/>
                <a:gd name="T9" fmla="*/ 218 h 711"/>
                <a:gd name="T10" fmla="*/ 88 w 120"/>
                <a:gd name="T11" fmla="*/ 126 h 711"/>
                <a:gd name="T12" fmla="*/ 55 w 120"/>
                <a:gd name="T13" fmla="*/ 40 h 711"/>
                <a:gd name="T14" fmla="*/ 1 w 120"/>
                <a:gd name="T15" fmla="*/ 0 h 711"/>
                <a:gd name="T16" fmla="*/ 0 w 120"/>
                <a:gd name="T17" fmla="*/ 40 h 711"/>
                <a:gd name="T18" fmla="*/ 55 w 120"/>
                <a:gd name="T19" fmla="*/ 193 h 711"/>
                <a:gd name="T20" fmla="*/ 44 w 120"/>
                <a:gd name="T21" fmla="*/ 296 h 711"/>
                <a:gd name="T22" fmla="*/ 66 w 120"/>
                <a:gd name="T23" fmla="*/ 509 h 711"/>
                <a:gd name="T24" fmla="*/ 55 w 120"/>
                <a:gd name="T25" fmla="*/ 694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711">
                  <a:moveTo>
                    <a:pt x="55" y="694"/>
                  </a:moveTo>
                  <a:lnTo>
                    <a:pt x="108" y="711"/>
                  </a:lnTo>
                  <a:lnTo>
                    <a:pt x="120" y="703"/>
                  </a:lnTo>
                  <a:cubicBezTo>
                    <a:pt x="120" y="703"/>
                    <a:pt x="111" y="437"/>
                    <a:pt x="88" y="368"/>
                  </a:cubicBezTo>
                  <a:cubicBezTo>
                    <a:pt x="88" y="368"/>
                    <a:pt x="87" y="244"/>
                    <a:pt x="88" y="218"/>
                  </a:cubicBezTo>
                  <a:cubicBezTo>
                    <a:pt x="88" y="193"/>
                    <a:pt x="89" y="140"/>
                    <a:pt x="88" y="126"/>
                  </a:cubicBezTo>
                  <a:cubicBezTo>
                    <a:pt x="87" y="113"/>
                    <a:pt x="67" y="57"/>
                    <a:pt x="55" y="40"/>
                  </a:cubicBezTo>
                  <a:lnTo>
                    <a:pt x="1" y="0"/>
                  </a:lnTo>
                  <a:lnTo>
                    <a:pt x="0" y="40"/>
                  </a:lnTo>
                  <a:cubicBezTo>
                    <a:pt x="0" y="40"/>
                    <a:pt x="57" y="160"/>
                    <a:pt x="55" y="193"/>
                  </a:cubicBezTo>
                  <a:cubicBezTo>
                    <a:pt x="55" y="193"/>
                    <a:pt x="43" y="288"/>
                    <a:pt x="44" y="296"/>
                  </a:cubicBezTo>
                  <a:cubicBezTo>
                    <a:pt x="45" y="304"/>
                    <a:pt x="66" y="492"/>
                    <a:pt x="66" y="509"/>
                  </a:cubicBezTo>
                  <a:cubicBezTo>
                    <a:pt x="66" y="526"/>
                    <a:pt x="55" y="694"/>
                    <a:pt x="55" y="694"/>
                  </a:cubicBezTo>
                  <a:close/>
                </a:path>
              </a:pathLst>
            </a:custGeom>
            <a:solidFill>
              <a:srgbClr val="3838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9" name="组合 48"/>
          <p:cNvGrpSpPr/>
          <p:nvPr/>
        </p:nvGrpSpPr>
        <p:grpSpPr>
          <a:xfrm>
            <a:off x="3360362" y="4643443"/>
            <a:ext cx="873509" cy="873307"/>
            <a:chOff x="3359567" y="4644517"/>
            <a:chExt cx="873509" cy="873509"/>
          </a:xfrm>
        </p:grpSpPr>
        <p:sp>
          <p:nvSpPr>
            <p:cNvPr id="14" name="椭圆 13"/>
            <p:cNvSpPr/>
            <p:nvPr/>
          </p:nvSpPr>
          <p:spPr>
            <a:xfrm>
              <a:off x="3359567" y="4644517"/>
              <a:ext cx="873509" cy="873509"/>
            </a:xfrm>
            <a:prstGeom prst="ellipse">
              <a:avLst/>
            </a:prstGeom>
            <a:solidFill>
              <a:schemeClr val="accent2"/>
            </a:solidFill>
            <a:ln w="25400" cap="flat" cmpd="sng" algn="ctr">
              <a:noFill/>
              <a:prstDash val="solid"/>
            </a:ln>
            <a:effectLst/>
          </p:spPr>
          <p:txBody>
            <a:bodyPr rtlCol="0" anchor="ctr"/>
            <a:lstStyle/>
            <a:p>
              <a:pPr algn="ctr">
                <a:defRPr/>
              </a:pPr>
              <a:endParaRPr lang="zh-CN" altLang="en-US" kern="0">
                <a:solidFill>
                  <a:prstClr val="white"/>
                </a:solidFill>
                <a:latin typeface="微软雅黑" panose="020B0503020204020204" pitchFamily="34" charset="-122"/>
                <a:ea typeface="微软雅黑" panose="020B0503020204020204" pitchFamily="34" charset="-122"/>
              </a:endParaRPr>
            </a:p>
          </p:txBody>
        </p:sp>
        <p:sp>
          <p:nvSpPr>
            <p:cNvPr id="48" name="Freeform 359"/>
            <p:cNvSpPr>
              <a:spLocks noChangeAspect="1" noEditPoints="1"/>
            </p:cNvSpPr>
            <p:nvPr/>
          </p:nvSpPr>
          <p:spPr bwMode="auto">
            <a:xfrm>
              <a:off x="3559649" y="4830139"/>
              <a:ext cx="460334" cy="502264"/>
            </a:xfrm>
            <a:custGeom>
              <a:avLst/>
              <a:gdLst>
                <a:gd name="T0" fmla="*/ 144 w 177"/>
                <a:gd name="T1" fmla="*/ 61 h 222"/>
                <a:gd name="T2" fmla="*/ 144 w 177"/>
                <a:gd name="T3" fmla="*/ 222 h 222"/>
                <a:gd name="T4" fmla="*/ 177 w 177"/>
                <a:gd name="T5" fmla="*/ 222 h 222"/>
                <a:gd name="T6" fmla="*/ 177 w 177"/>
                <a:gd name="T7" fmla="*/ 61 h 222"/>
                <a:gd name="T8" fmla="*/ 144 w 177"/>
                <a:gd name="T9" fmla="*/ 61 h 222"/>
                <a:gd name="T10" fmla="*/ 96 w 177"/>
                <a:gd name="T11" fmla="*/ 222 h 222"/>
                <a:gd name="T12" fmla="*/ 130 w 177"/>
                <a:gd name="T13" fmla="*/ 222 h 222"/>
                <a:gd name="T14" fmla="*/ 130 w 177"/>
                <a:gd name="T15" fmla="*/ 90 h 222"/>
                <a:gd name="T16" fmla="*/ 96 w 177"/>
                <a:gd name="T17" fmla="*/ 90 h 222"/>
                <a:gd name="T18" fmla="*/ 96 w 177"/>
                <a:gd name="T19" fmla="*/ 222 h 222"/>
                <a:gd name="T20" fmla="*/ 47 w 177"/>
                <a:gd name="T21" fmla="*/ 222 h 222"/>
                <a:gd name="T22" fmla="*/ 80 w 177"/>
                <a:gd name="T23" fmla="*/ 222 h 222"/>
                <a:gd name="T24" fmla="*/ 80 w 177"/>
                <a:gd name="T25" fmla="*/ 0 h 222"/>
                <a:gd name="T26" fmla="*/ 47 w 177"/>
                <a:gd name="T27" fmla="*/ 0 h 222"/>
                <a:gd name="T28" fmla="*/ 47 w 177"/>
                <a:gd name="T29" fmla="*/ 222 h 222"/>
                <a:gd name="T30" fmla="*/ 0 w 177"/>
                <a:gd name="T31" fmla="*/ 222 h 222"/>
                <a:gd name="T32" fmla="*/ 33 w 177"/>
                <a:gd name="T33" fmla="*/ 222 h 222"/>
                <a:gd name="T34" fmla="*/ 33 w 177"/>
                <a:gd name="T35" fmla="*/ 139 h 222"/>
                <a:gd name="T36" fmla="*/ 0 w 177"/>
                <a:gd name="T37" fmla="*/ 139 h 222"/>
                <a:gd name="T38" fmla="*/ 0 w 177"/>
                <a:gd name="T39"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7" h="222">
                  <a:moveTo>
                    <a:pt x="144" y="61"/>
                  </a:moveTo>
                  <a:lnTo>
                    <a:pt x="144" y="222"/>
                  </a:lnTo>
                  <a:lnTo>
                    <a:pt x="177" y="222"/>
                  </a:lnTo>
                  <a:lnTo>
                    <a:pt x="177" y="61"/>
                  </a:lnTo>
                  <a:lnTo>
                    <a:pt x="144" y="61"/>
                  </a:lnTo>
                  <a:close/>
                  <a:moveTo>
                    <a:pt x="96" y="222"/>
                  </a:moveTo>
                  <a:lnTo>
                    <a:pt x="130" y="222"/>
                  </a:lnTo>
                  <a:lnTo>
                    <a:pt x="130" y="90"/>
                  </a:lnTo>
                  <a:lnTo>
                    <a:pt x="96" y="90"/>
                  </a:lnTo>
                  <a:lnTo>
                    <a:pt x="96" y="222"/>
                  </a:lnTo>
                  <a:close/>
                  <a:moveTo>
                    <a:pt x="47" y="222"/>
                  </a:moveTo>
                  <a:lnTo>
                    <a:pt x="80" y="222"/>
                  </a:lnTo>
                  <a:lnTo>
                    <a:pt x="80" y="0"/>
                  </a:lnTo>
                  <a:lnTo>
                    <a:pt x="47" y="0"/>
                  </a:lnTo>
                  <a:lnTo>
                    <a:pt x="47" y="222"/>
                  </a:lnTo>
                  <a:close/>
                  <a:moveTo>
                    <a:pt x="0" y="222"/>
                  </a:moveTo>
                  <a:lnTo>
                    <a:pt x="33" y="222"/>
                  </a:lnTo>
                  <a:lnTo>
                    <a:pt x="33" y="139"/>
                  </a:lnTo>
                  <a:lnTo>
                    <a:pt x="0" y="139"/>
                  </a:lnTo>
                  <a:lnTo>
                    <a:pt x="0" y="222"/>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solidFill>
                  <a:schemeClr val="tx1">
                    <a:lumMod val="75000"/>
                    <a:lumOff val="25000"/>
                  </a:schemeClr>
                </a:solidFill>
              </a:endParaRPr>
            </a:p>
          </p:txBody>
        </p:sp>
      </p:grpSp>
      <p:sp>
        <p:nvSpPr>
          <p:cNvPr id="13" name="标题 12"/>
          <p:cNvSpPr>
            <a:spLocks noGrp="1"/>
          </p:cNvSpPr>
          <p:nvPr>
            <p:ph type="title"/>
          </p:nvPr>
        </p:nvSpPr>
        <p:spPr/>
        <p:txBody>
          <a:bodyPr>
            <a:normAutofit/>
          </a:bodyPr>
          <a:lstStyle/>
          <a:p>
            <a:r>
              <a:rPr lang="zh-CN" altLang="en-US" dirty="0">
                <a:cs typeface="+mn-ea"/>
              </a:rPr>
              <a:t>Title bar Text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par>
                          <p:cTn id="42" fill="hold">
                            <p:stCondLst>
                              <p:cond delay="4500"/>
                            </p:stCondLst>
                            <p:childTnLst>
                              <p:par>
                                <p:cTn id="43" presetID="22" presetClass="entr" presetSubtype="8"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4480300" y="1968865"/>
            <a:ext cx="773113" cy="3704367"/>
            <a:chOff x="4527971" y="1752501"/>
            <a:chExt cx="773113" cy="3705225"/>
          </a:xfrm>
        </p:grpSpPr>
        <p:sp>
          <p:nvSpPr>
            <p:cNvPr id="52" name="Freeform 3"/>
            <p:cNvSpPr/>
            <p:nvPr/>
          </p:nvSpPr>
          <p:spPr bwMode="auto">
            <a:xfrm>
              <a:off x="4527971" y="1752501"/>
              <a:ext cx="387350" cy="3705225"/>
            </a:xfrm>
            <a:custGeom>
              <a:avLst/>
              <a:gdLst>
                <a:gd name="T0" fmla="*/ 0 w 227"/>
                <a:gd name="T1" fmla="*/ 0 h 2178"/>
                <a:gd name="T2" fmla="*/ 227 w 227"/>
                <a:gd name="T3" fmla="*/ 0 h 2178"/>
                <a:gd name="T4" fmla="*/ 227 w 227"/>
                <a:gd name="T5" fmla="*/ 2178 h 2178"/>
                <a:gd name="T6" fmla="*/ 0 w 227"/>
                <a:gd name="T7" fmla="*/ 2178 h 2178"/>
              </a:gdLst>
              <a:ahLst/>
              <a:cxnLst>
                <a:cxn ang="0">
                  <a:pos x="T0" y="T1"/>
                </a:cxn>
                <a:cxn ang="0">
                  <a:pos x="T2" y="T3"/>
                </a:cxn>
                <a:cxn ang="0">
                  <a:pos x="T4" y="T5"/>
                </a:cxn>
                <a:cxn ang="0">
                  <a:pos x="T6" y="T7"/>
                </a:cxn>
              </a:cxnLst>
              <a:rect l="0" t="0" r="r" b="b"/>
              <a:pathLst>
                <a:path w="227" h="2178">
                  <a:moveTo>
                    <a:pt x="0" y="0"/>
                  </a:moveTo>
                  <a:lnTo>
                    <a:pt x="227" y="0"/>
                  </a:lnTo>
                  <a:lnTo>
                    <a:pt x="227" y="2178"/>
                  </a:lnTo>
                  <a:lnTo>
                    <a:pt x="0" y="2178"/>
                  </a:lnTo>
                </a:path>
              </a:pathLst>
            </a:custGeom>
            <a:noFill/>
            <a:ln w="19050" cap="flat" cmpd="sng">
              <a:solidFill>
                <a:srgbClr val="5F5F5F"/>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3" name="Line 4"/>
            <p:cNvSpPr>
              <a:spLocks noChangeShapeType="1"/>
            </p:cNvSpPr>
            <p:nvPr/>
          </p:nvSpPr>
          <p:spPr bwMode="auto">
            <a:xfrm>
              <a:off x="4527971" y="3605114"/>
              <a:ext cx="773113" cy="0"/>
            </a:xfrm>
            <a:prstGeom prst="line">
              <a:avLst/>
            </a:prstGeom>
            <a:noFill/>
            <a:ln w="19050">
              <a:solidFill>
                <a:srgbClr val="5F5F5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4" name="Line 5"/>
            <p:cNvSpPr>
              <a:spLocks noChangeShapeType="1"/>
            </p:cNvSpPr>
            <p:nvPr/>
          </p:nvSpPr>
          <p:spPr bwMode="auto">
            <a:xfrm>
              <a:off x="4527971" y="2681189"/>
              <a:ext cx="387350" cy="0"/>
            </a:xfrm>
            <a:prstGeom prst="line">
              <a:avLst/>
            </a:prstGeom>
            <a:noFill/>
            <a:ln w="19050">
              <a:solidFill>
                <a:srgbClr val="5F5F5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5" name="Line 6"/>
            <p:cNvSpPr>
              <a:spLocks noChangeShapeType="1"/>
            </p:cNvSpPr>
            <p:nvPr/>
          </p:nvSpPr>
          <p:spPr bwMode="auto">
            <a:xfrm>
              <a:off x="4527971" y="4530626"/>
              <a:ext cx="387350" cy="0"/>
            </a:xfrm>
            <a:prstGeom prst="line">
              <a:avLst/>
            </a:prstGeom>
            <a:noFill/>
            <a:ln w="19050">
              <a:solidFill>
                <a:srgbClr val="5F5F5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grpSp>
        <p:nvGrpSpPr>
          <p:cNvPr id="56" name="组合 55"/>
          <p:cNvGrpSpPr/>
          <p:nvPr/>
        </p:nvGrpSpPr>
        <p:grpSpPr>
          <a:xfrm>
            <a:off x="6896745" y="1968865"/>
            <a:ext cx="773112" cy="3704367"/>
            <a:chOff x="6967959" y="1752501"/>
            <a:chExt cx="773112" cy="3705225"/>
          </a:xfrm>
        </p:grpSpPr>
        <p:sp>
          <p:nvSpPr>
            <p:cNvPr id="57" name="Freeform 7"/>
            <p:cNvSpPr/>
            <p:nvPr/>
          </p:nvSpPr>
          <p:spPr bwMode="auto">
            <a:xfrm rot="10800000">
              <a:off x="7352134" y="1752501"/>
              <a:ext cx="385762" cy="3705225"/>
            </a:xfrm>
            <a:custGeom>
              <a:avLst/>
              <a:gdLst>
                <a:gd name="T0" fmla="*/ 0 w 227"/>
                <a:gd name="T1" fmla="*/ 0 h 2178"/>
                <a:gd name="T2" fmla="*/ 227 w 227"/>
                <a:gd name="T3" fmla="*/ 0 h 2178"/>
                <a:gd name="T4" fmla="*/ 227 w 227"/>
                <a:gd name="T5" fmla="*/ 2178 h 2178"/>
                <a:gd name="T6" fmla="*/ 0 w 227"/>
                <a:gd name="T7" fmla="*/ 2178 h 2178"/>
              </a:gdLst>
              <a:ahLst/>
              <a:cxnLst>
                <a:cxn ang="0">
                  <a:pos x="T0" y="T1"/>
                </a:cxn>
                <a:cxn ang="0">
                  <a:pos x="T2" y="T3"/>
                </a:cxn>
                <a:cxn ang="0">
                  <a:pos x="T4" y="T5"/>
                </a:cxn>
                <a:cxn ang="0">
                  <a:pos x="T6" y="T7"/>
                </a:cxn>
              </a:cxnLst>
              <a:rect l="0" t="0" r="r" b="b"/>
              <a:pathLst>
                <a:path w="227" h="2178">
                  <a:moveTo>
                    <a:pt x="0" y="0"/>
                  </a:moveTo>
                  <a:lnTo>
                    <a:pt x="227" y="0"/>
                  </a:lnTo>
                  <a:lnTo>
                    <a:pt x="227" y="2178"/>
                  </a:lnTo>
                  <a:lnTo>
                    <a:pt x="0" y="2178"/>
                  </a:lnTo>
                </a:path>
              </a:pathLst>
            </a:custGeom>
            <a:noFill/>
            <a:ln w="19050" cap="flat" cmpd="sng">
              <a:solidFill>
                <a:srgbClr val="5F5F5F"/>
              </a:solidFill>
              <a:prstDash val="solid"/>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tx1">
                    <a:lumMod val="85000"/>
                    <a:lumOff val="15000"/>
                  </a:schemeClr>
                </a:solidFill>
              </a:endParaRPr>
            </a:p>
          </p:txBody>
        </p:sp>
        <p:sp>
          <p:nvSpPr>
            <p:cNvPr id="58" name="Line 8"/>
            <p:cNvSpPr>
              <a:spLocks noChangeShapeType="1"/>
            </p:cNvSpPr>
            <p:nvPr/>
          </p:nvSpPr>
          <p:spPr bwMode="auto">
            <a:xfrm rot="10800000">
              <a:off x="6967959" y="3605114"/>
              <a:ext cx="773112" cy="0"/>
            </a:xfrm>
            <a:prstGeom prst="line">
              <a:avLst/>
            </a:prstGeom>
            <a:noFill/>
            <a:ln w="19050">
              <a:solidFill>
                <a:srgbClr val="5F5F5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tx1">
                    <a:lumMod val="85000"/>
                    <a:lumOff val="15000"/>
                  </a:schemeClr>
                </a:solidFill>
              </a:endParaRPr>
            </a:p>
          </p:txBody>
        </p:sp>
        <p:sp>
          <p:nvSpPr>
            <p:cNvPr id="59" name="Line 9"/>
            <p:cNvSpPr>
              <a:spLocks noChangeShapeType="1"/>
            </p:cNvSpPr>
            <p:nvPr/>
          </p:nvSpPr>
          <p:spPr bwMode="auto">
            <a:xfrm rot="10800000">
              <a:off x="7352134" y="4530626"/>
              <a:ext cx="387350" cy="0"/>
            </a:xfrm>
            <a:prstGeom prst="line">
              <a:avLst/>
            </a:prstGeom>
            <a:noFill/>
            <a:ln w="19050">
              <a:solidFill>
                <a:srgbClr val="5F5F5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tx1">
                    <a:lumMod val="85000"/>
                    <a:lumOff val="15000"/>
                  </a:schemeClr>
                </a:solidFill>
              </a:endParaRPr>
            </a:p>
          </p:txBody>
        </p:sp>
        <p:sp>
          <p:nvSpPr>
            <p:cNvPr id="60" name="Line 10"/>
            <p:cNvSpPr>
              <a:spLocks noChangeShapeType="1"/>
            </p:cNvSpPr>
            <p:nvPr/>
          </p:nvSpPr>
          <p:spPr bwMode="auto">
            <a:xfrm rot="10800000">
              <a:off x="7352134" y="2681189"/>
              <a:ext cx="385762" cy="0"/>
            </a:xfrm>
            <a:prstGeom prst="line">
              <a:avLst/>
            </a:prstGeom>
            <a:noFill/>
            <a:ln w="19050">
              <a:solidFill>
                <a:srgbClr val="5F5F5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tx1">
                    <a:lumMod val="85000"/>
                    <a:lumOff val="15000"/>
                  </a:schemeClr>
                </a:solidFill>
              </a:endParaRPr>
            </a:p>
          </p:txBody>
        </p:sp>
      </p:grpSp>
      <p:sp>
        <p:nvSpPr>
          <p:cNvPr id="61" name="Rectangle 11"/>
          <p:cNvSpPr>
            <a:spLocks noChangeArrowheads="1"/>
          </p:cNvSpPr>
          <p:nvPr/>
        </p:nvSpPr>
        <p:spPr bwMode="auto">
          <a:xfrm>
            <a:off x="7693398" y="1629218"/>
            <a:ext cx="3371154" cy="679293"/>
          </a:xfrm>
          <a:prstGeom prst="rect">
            <a:avLst/>
          </a:prstGeom>
          <a:solidFill>
            <a:schemeClr val="bg1">
              <a:lumMod val="85000"/>
            </a:schemeClr>
          </a:solidFill>
          <a:ln w="9525" algn="ctr">
            <a:solidFill>
              <a:srgbClr val="C0C0C0"/>
            </a:solidFill>
            <a:miter lim="800000"/>
          </a:ln>
          <a:effectLst/>
        </p:spPr>
        <p:txBody>
          <a:bodyPr wrap="none" anchor="ctr"/>
          <a:lstStyle>
            <a:lvl1pPr>
              <a:defRPr>
                <a:solidFill>
                  <a:schemeClr val="tx1"/>
                </a:solidFill>
                <a:latin typeface="Arial" panose="020B0604020202020204" pitchFamily="34" charset="0"/>
                <a:ea typeface="华文细黑" panose="02010600040101010101" pitchFamily="2" charset="-122"/>
              </a:defRPr>
            </a:lvl1pPr>
            <a:lvl2pPr marL="903605">
              <a:defRPr>
                <a:solidFill>
                  <a:schemeClr val="tx1"/>
                </a:solidFill>
                <a:latin typeface="Arial" panose="020B0604020202020204" pitchFamily="34" charset="0"/>
                <a:ea typeface="华文细黑" panose="02010600040101010101" pitchFamily="2" charset="-122"/>
              </a:defRPr>
            </a:lvl2pPr>
            <a:lvl3pPr marL="1082675">
              <a:defRPr>
                <a:solidFill>
                  <a:schemeClr val="tx1"/>
                </a:solidFill>
                <a:latin typeface="Arial" panose="020B0604020202020204" pitchFamily="34" charset="0"/>
                <a:ea typeface="华文细黑" panose="02010600040101010101" pitchFamily="2" charset="-122"/>
              </a:defRPr>
            </a:lvl3pPr>
            <a:lvl4pPr>
              <a:defRPr>
                <a:solidFill>
                  <a:schemeClr val="tx1"/>
                </a:solidFill>
                <a:latin typeface="Arial" panose="020B0604020202020204" pitchFamily="34" charset="0"/>
                <a:ea typeface="华文细黑" panose="02010600040101010101" pitchFamily="2" charset="-122"/>
              </a:defRPr>
            </a:lvl4pPr>
            <a:lvl5pPr>
              <a:defRPr>
                <a:solidFill>
                  <a:schemeClr val="tx1"/>
                </a:solidFill>
                <a:latin typeface="Arial" panose="020B0604020202020204" pitchFamily="34" charset="0"/>
                <a:ea typeface="华文细黑" panose="02010600040101010101" pitchFamily="2" charset="-122"/>
              </a:defRPr>
            </a:lvl5pPr>
            <a:lvl6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nSpc>
                <a:spcPct val="120000"/>
              </a:lnSpc>
            </a:pP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a:p>
            <a:pPr>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inside</a:t>
            </a:r>
          </a:p>
        </p:txBody>
      </p:sp>
      <p:sp>
        <p:nvSpPr>
          <p:cNvPr id="62" name="Rectangle 12"/>
          <p:cNvSpPr>
            <a:spLocks noChangeArrowheads="1"/>
          </p:cNvSpPr>
          <p:nvPr/>
        </p:nvSpPr>
        <p:spPr bwMode="auto">
          <a:xfrm>
            <a:off x="7693398" y="2548168"/>
            <a:ext cx="3371154" cy="677705"/>
          </a:xfrm>
          <a:prstGeom prst="rect">
            <a:avLst/>
          </a:prstGeom>
          <a:solidFill>
            <a:schemeClr val="bg1">
              <a:lumMod val="85000"/>
            </a:schemeClr>
          </a:solidFill>
          <a:ln w="9525" algn="ctr">
            <a:solidFill>
              <a:srgbClr val="C0C0C0"/>
            </a:solidFill>
            <a:miter lim="800000"/>
          </a:ln>
          <a:effectLst/>
        </p:spPr>
        <p:txBody>
          <a:bodyPr wrap="none" anchor="ctr"/>
          <a:lstStyle>
            <a:lvl1pPr>
              <a:defRPr>
                <a:solidFill>
                  <a:schemeClr val="tx1"/>
                </a:solidFill>
                <a:latin typeface="Arial" panose="020B0604020202020204" pitchFamily="34" charset="0"/>
                <a:ea typeface="华文细黑" panose="02010600040101010101" pitchFamily="2" charset="-122"/>
              </a:defRPr>
            </a:lvl1pPr>
            <a:lvl2pPr marL="903605">
              <a:defRPr>
                <a:solidFill>
                  <a:schemeClr val="tx1"/>
                </a:solidFill>
                <a:latin typeface="Arial" panose="020B0604020202020204" pitchFamily="34" charset="0"/>
                <a:ea typeface="华文细黑" panose="02010600040101010101" pitchFamily="2" charset="-122"/>
              </a:defRPr>
            </a:lvl2pPr>
            <a:lvl3pPr marL="1082675">
              <a:defRPr>
                <a:solidFill>
                  <a:schemeClr val="tx1"/>
                </a:solidFill>
                <a:latin typeface="Arial" panose="020B0604020202020204" pitchFamily="34" charset="0"/>
                <a:ea typeface="华文细黑" panose="02010600040101010101" pitchFamily="2" charset="-122"/>
              </a:defRPr>
            </a:lvl3pPr>
            <a:lvl4pPr>
              <a:defRPr>
                <a:solidFill>
                  <a:schemeClr val="tx1"/>
                </a:solidFill>
                <a:latin typeface="Arial" panose="020B0604020202020204" pitchFamily="34" charset="0"/>
                <a:ea typeface="华文细黑" panose="02010600040101010101" pitchFamily="2" charset="-122"/>
              </a:defRPr>
            </a:lvl4pPr>
            <a:lvl5pPr>
              <a:defRPr>
                <a:solidFill>
                  <a:schemeClr val="tx1"/>
                </a:solidFill>
                <a:latin typeface="Arial" panose="020B0604020202020204" pitchFamily="34" charset="0"/>
                <a:ea typeface="华文细黑" panose="02010600040101010101" pitchFamily="2" charset="-122"/>
              </a:defRPr>
            </a:lvl5pPr>
            <a:lvl6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nSpc>
                <a:spcPct val="120000"/>
              </a:lnSpc>
            </a:pP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a:p>
            <a:pPr>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p:txBody>
      </p:sp>
      <p:sp>
        <p:nvSpPr>
          <p:cNvPr id="63" name="Rectangle 13"/>
          <p:cNvSpPr>
            <a:spLocks noChangeArrowheads="1"/>
          </p:cNvSpPr>
          <p:nvPr/>
        </p:nvSpPr>
        <p:spPr bwMode="auto">
          <a:xfrm>
            <a:off x="7693398" y="3471879"/>
            <a:ext cx="3371154" cy="679293"/>
          </a:xfrm>
          <a:prstGeom prst="rect">
            <a:avLst/>
          </a:prstGeom>
          <a:solidFill>
            <a:schemeClr val="bg1">
              <a:lumMod val="85000"/>
            </a:schemeClr>
          </a:solidFill>
          <a:ln w="9525" algn="ctr">
            <a:solidFill>
              <a:srgbClr val="C0C0C0"/>
            </a:solidFill>
            <a:miter lim="800000"/>
          </a:ln>
          <a:effectLst/>
        </p:spPr>
        <p:txBody>
          <a:bodyPr wrap="none" anchor="ctr"/>
          <a:lstStyle>
            <a:lvl1pPr>
              <a:defRPr>
                <a:solidFill>
                  <a:schemeClr val="tx1"/>
                </a:solidFill>
                <a:latin typeface="Arial" panose="020B0604020202020204" pitchFamily="34" charset="0"/>
                <a:ea typeface="华文细黑" panose="02010600040101010101" pitchFamily="2" charset="-122"/>
              </a:defRPr>
            </a:lvl1pPr>
            <a:lvl2pPr marL="903605">
              <a:defRPr>
                <a:solidFill>
                  <a:schemeClr val="tx1"/>
                </a:solidFill>
                <a:latin typeface="Arial" panose="020B0604020202020204" pitchFamily="34" charset="0"/>
                <a:ea typeface="华文细黑" panose="02010600040101010101" pitchFamily="2" charset="-122"/>
              </a:defRPr>
            </a:lvl2pPr>
            <a:lvl3pPr marL="1082675">
              <a:defRPr>
                <a:solidFill>
                  <a:schemeClr val="tx1"/>
                </a:solidFill>
                <a:latin typeface="Arial" panose="020B0604020202020204" pitchFamily="34" charset="0"/>
                <a:ea typeface="华文细黑" panose="02010600040101010101" pitchFamily="2" charset="-122"/>
              </a:defRPr>
            </a:lvl3pPr>
            <a:lvl4pPr>
              <a:defRPr>
                <a:solidFill>
                  <a:schemeClr val="tx1"/>
                </a:solidFill>
                <a:latin typeface="Arial" panose="020B0604020202020204" pitchFamily="34" charset="0"/>
                <a:ea typeface="华文细黑" panose="02010600040101010101" pitchFamily="2" charset="-122"/>
              </a:defRPr>
            </a:lvl4pPr>
            <a:lvl5pPr>
              <a:defRPr>
                <a:solidFill>
                  <a:schemeClr val="tx1"/>
                </a:solidFill>
                <a:latin typeface="Arial" panose="020B0604020202020204" pitchFamily="34" charset="0"/>
                <a:ea typeface="华文细黑" panose="02010600040101010101" pitchFamily="2" charset="-122"/>
              </a:defRPr>
            </a:lvl5pPr>
            <a:lvl6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nSpc>
                <a:spcPct val="120000"/>
              </a:lnSpc>
            </a:pP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a:p>
            <a:pPr>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p:txBody>
      </p:sp>
      <p:sp>
        <p:nvSpPr>
          <p:cNvPr id="64" name="Rectangle 14"/>
          <p:cNvSpPr>
            <a:spLocks noChangeArrowheads="1"/>
          </p:cNvSpPr>
          <p:nvPr/>
        </p:nvSpPr>
        <p:spPr bwMode="auto">
          <a:xfrm>
            <a:off x="7693398" y="4416222"/>
            <a:ext cx="3371154" cy="679293"/>
          </a:xfrm>
          <a:prstGeom prst="rect">
            <a:avLst/>
          </a:prstGeom>
          <a:solidFill>
            <a:schemeClr val="bg1">
              <a:lumMod val="85000"/>
            </a:schemeClr>
          </a:solidFill>
          <a:ln w="9525" algn="ctr">
            <a:solidFill>
              <a:srgbClr val="C0C0C0"/>
            </a:solidFill>
            <a:miter lim="800000"/>
          </a:ln>
          <a:effectLst/>
        </p:spPr>
        <p:txBody>
          <a:bodyPr wrap="none" anchor="ctr"/>
          <a:lstStyle>
            <a:lvl1pPr>
              <a:defRPr>
                <a:solidFill>
                  <a:schemeClr val="tx1"/>
                </a:solidFill>
                <a:latin typeface="Arial" panose="020B0604020202020204" pitchFamily="34" charset="0"/>
                <a:ea typeface="华文细黑" panose="02010600040101010101" pitchFamily="2" charset="-122"/>
              </a:defRPr>
            </a:lvl1pPr>
            <a:lvl2pPr marL="903605">
              <a:defRPr>
                <a:solidFill>
                  <a:schemeClr val="tx1"/>
                </a:solidFill>
                <a:latin typeface="Arial" panose="020B0604020202020204" pitchFamily="34" charset="0"/>
                <a:ea typeface="华文细黑" panose="02010600040101010101" pitchFamily="2" charset="-122"/>
              </a:defRPr>
            </a:lvl2pPr>
            <a:lvl3pPr marL="1082675">
              <a:defRPr>
                <a:solidFill>
                  <a:schemeClr val="tx1"/>
                </a:solidFill>
                <a:latin typeface="Arial" panose="020B0604020202020204" pitchFamily="34" charset="0"/>
                <a:ea typeface="华文细黑" panose="02010600040101010101" pitchFamily="2" charset="-122"/>
              </a:defRPr>
            </a:lvl3pPr>
            <a:lvl4pPr>
              <a:defRPr>
                <a:solidFill>
                  <a:schemeClr val="tx1"/>
                </a:solidFill>
                <a:latin typeface="Arial" panose="020B0604020202020204" pitchFamily="34" charset="0"/>
                <a:ea typeface="华文细黑" panose="02010600040101010101" pitchFamily="2" charset="-122"/>
              </a:defRPr>
            </a:lvl4pPr>
            <a:lvl5pPr>
              <a:defRPr>
                <a:solidFill>
                  <a:schemeClr val="tx1"/>
                </a:solidFill>
                <a:latin typeface="Arial" panose="020B0604020202020204" pitchFamily="34" charset="0"/>
                <a:ea typeface="华文细黑" panose="02010600040101010101" pitchFamily="2" charset="-122"/>
              </a:defRPr>
            </a:lvl5pPr>
            <a:lvl6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nSpc>
                <a:spcPct val="120000"/>
              </a:lnSpc>
            </a:pP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a:p>
            <a:pPr>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p:txBody>
      </p:sp>
      <p:sp>
        <p:nvSpPr>
          <p:cNvPr id="65" name="Rectangle 15"/>
          <p:cNvSpPr>
            <a:spLocks noChangeArrowheads="1"/>
          </p:cNvSpPr>
          <p:nvPr/>
        </p:nvSpPr>
        <p:spPr bwMode="auto">
          <a:xfrm>
            <a:off x="7693398" y="5301842"/>
            <a:ext cx="3371154" cy="679293"/>
          </a:xfrm>
          <a:prstGeom prst="rect">
            <a:avLst/>
          </a:prstGeom>
          <a:solidFill>
            <a:schemeClr val="bg1">
              <a:lumMod val="85000"/>
            </a:schemeClr>
          </a:solidFill>
          <a:ln w="9525" algn="ctr">
            <a:solidFill>
              <a:srgbClr val="C0C0C0"/>
            </a:solidFill>
            <a:miter lim="800000"/>
          </a:ln>
          <a:effectLst/>
        </p:spPr>
        <p:txBody>
          <a:bodyPr wrap="none" anchor="ctr"/>
          <a:lstStyle>
            <a:lvl1pPr>
              <a:defRPr>
                <a:solidFill>
                  <a:schemeClr val="tx1"/>
                </a:solidFill>
                <a:latin typeface="Arial" panose="020B0604020202020204" pitchFamily="34" charset="0"/>
                <a:ea typeface="华文细黑" panose="02010600040101010101" pitchFamily="2" charset="-122"/>
              </a:defRPr>
            </a:lvl1pPr>
            <a:lvl2pPr marL="903605">
              <a:defRPr>
                <a:solidFill>
                  <a:schemeClr val="tx1"/>
                </a:solidFill>
                <a:latin typeface="Arial" panose="020B0604020202020204" pitchFamily="34" charset="0"/>
                <a:ea typeface="华文细黑" panose="02010600040101010101" pitchFamily="2" charset="-122"/>
              </a:defRPr>
            </a:lvl2pPr>
            <a:lvl3pPr marL="1082675">
              <a:defRPr>
                <a:solidFill>
                  <a:schemeClr val="tx1"/>
                </a:solidFill>
                <a:latin typeface="Arial" panose="020B0604020202020204" pitchFamily="34" charset="0"/>
                <a:ea typeface="华文细黑" panose="02010600040101010101" pitchFamily="2" charset="-122"/>
              </a:defRPr>
            </a:lvl3pPr>
            <a:lvl4pPr>
              <a:defRPr>
                <a:solidFill>
                  <a:schemeClr val="tx1"/>
                </a:solidFill>
                <a:latin typeface="Arial" panose="020B0604020202020204" pitchFamily="34" charset="0"/>
                <a:ea typeface="华文细黑" panose="02010600040101010101" pitchFamily="2" charset="-122"/>
              </a:defRPr>
            </a:lvl4pPr>
            <a:lvl5pPr>
              <a:defRPr>
                <a:solidFill>
                  <a:schemeClr val="tx1"/>
                </a:solidFill>
                <a:latin typeface="Arial" panose="020B0604020202020204" pitchFamily="34" charset="0"/>
                <a:ea typeface="华文细黑" panose="02010600040101010101" pitchFamily="2" charset="-122"/>
              </a:defRPr>
            </a:lvl5pPr>
            <a:lvl6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nSpc>
                <a:spcPct val="120000"/>
              </a:lnSpc>
            </a:pP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a:p>
            <a:pPr>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p:txBody>
      </p:sp>
      <p:sp>
        <p:nvSpPr>
          <p:cNvPr id="66" name="Rectangle 16"/>
          <p:cNvSpPr>
            <a:spLocks noChangeArrowheads="1"/>
          </p:cNvSpPr>
          <p:nvPr/>
        </p:nvSpPr>
        <p:spPr bwMode="auto">
          <a:xfrm>
            <a:off x="1078983" y="1629218"/>
            <a:ext cx="3371155" cy="679293"/>
          </a:xfrm>
          <a:prstGeom prst="rect">
            <a:avLst/>
          </a:prstGeom>
          <a:solidFill>
            <a:schemeClr val="bg1">
              <a:lumMod val="85000"/>
            </a:schemeClr>
          </a:solidFill>
          <a:ln w="9525" algn="ctr">
            <a:solidFill>
              <a:srgbClr val="C0C0C0"/>
            </a:solidFill>
            <a:miter lim="800000"/>
          </a:ln>
          <a:effectLst/>
        </p:spPr>
        <p:txBody>
          <a:bodyPr wrap="none" anchor="ctr"/>
          <a:lstStyle>
            <a:lvl1pPr>
              <a:defRPr>
                <a:solidFill>
                  <a:schemeClr val="tx1"/>
                </a:solidFill>
                <a:latin typeface="Arial" panose="020B0604020202020204" pitchFamily="34" charset="0"/>
                <a:ea typeface="华文细黑" panose="02010600040101010101" pitchFamily="2" charset="-122"/>
              </a:defRPr>
            </a:lvl1pPr>
            <a:lvl2pPr marL="903605">
              <a:defRPr>
                <a:solidFill>
                  <a:schemeClr val="tx1"/>
                </a:solidFill>
                <a:latin typeface="Arial" panose="020B0604020202020204" pitchFamily="34" charset="0"/>
                <a:ea typeface="华文细黑" panose="02010600040101010101" pitchFamily="2" charset="-122"/>
              </a:defRPr>
            </a:lvl2pPr>
            <a:lvl3pPr marL="1082675">
              <a:defRPr>
                <a:solidFill>
                  <a:schemeClr val="tx1"/>
                </a:solidFill>
                <a:latin typeface="Arial" panose="020B0604020202020204" pitchFamily="34" charset="0"/>
                <a:ea typeface="华文细黑" panose="02010600040101010101" pitchFamily="2" charset="-122"/>
              </a:defRPr>
            </a:lvl3pPr>
            <a:lvl4pPr>
              <a:defRPr>
                <a:solidFill>
                  <a:schemeClr val="tx1"/>
                </a:solidFill>
                <a:latin typeface="Arial" panose="020B0604020202020204" pitchFamily="34" charset="0"/>
                <a:ea typeface="华文细黑" panose="02010600040101010101" pitchFamily="2" charset="-122"/>
              </a:defRPr>
            </a:lvl4pPr>
            <a:lvl5pPr>
              <a:defRPr>
                <a:solidFill>
                  <a:schemeClr val="tx1"/>
                </a:solidFill>
                <a:latin typeface="Arial" panose="020B0604020202020204" pitchFamily="34" charset="0"/>
                <a:ea typeface="华文细黑" panose="02010600040101010101" pitchFamily="2" charset="-122"/>
              </a:defRPr>
            </a:lvl5pPr>
            <a:lvl6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gn="r">
              <a:lnSpc>
                <a:spcPct val="120000"/>
              </a:lnSpc>
            </a:pP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a:p>
            <a:pPr algn="r">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p:txBody>
      </p:sp>
      <p:sp>
        <p:nvSpPr>
          <p:cNvPr id="67" name="Rectangle 17"/>
          <p:cNvSpPr>
            <a:spLocks noChangeArrowheads="1"/>
          </p:cNvSpPr>
          <p:nvPr/>
        </p:nvSpPr>
        <p:spPr bwMode="auto">
          <a:xfrm>
            <a:off x="1078983" y="2548168"/>
            <a:ext cx="3371155" cy="677705"/>
          </a:xfrm>
          <a:prstGeom prst="rect">
            <a:avLst/>
          </a:prstGeom>
          <a:solidFill>
            <a:schemeClr val="bg1">
              <a:lumMod val="85000"/>
            </a:schemeClr>
          </a:solidFill>
          <a:ln w="9525" algn="ctr">
            <a:solidFill>
              <a:srgbClr val="C0C0C0"/>
            </a:solidFill>
            <a:miter lim="800000"/>
          </a:ln>
          <a:effectLst/>
        </p:spPr>
        <p:txBody>
          <a:bodyPr wrap="none" anchor="ctr"/>
          <a:lstStyle>
            <a:lvl1pPr>
              <a:defRPr>
                <a:solidFill>
                  <a:schemeClr val="tx1"/>
                </a:solidFill>
                <a:latin typeface="Arial" panose="020B0604020202020204" pitchFamily="34" charset="0"/>
                <a:ea typeface="华文细黑" panose="02010600040101010101" pitchFamily="2" charset="-122"/>
              </a:defRPr>
            </a:lvl1pPr>
            <a:lvl2pPr marL="903605">
              <a:defRPr>
                <a:solidFill>
                  <a:schemeClr val="tx1"/>
                </a:solidFill>
                <a:latin typeface="Arial" panose="020B0604020202020204" pitchFamily="34" charset="0"/>
                <a:ea typeface="华文细黑" panose="02010600040101010101" pitchFamily="2" charset="-122"/>
              </a:defRPr>
            </a:lvl2pPr>
            <a:lvl3pPr marL="1082675">
              <a:defRPr>
                <a:solidFill>
                  <a:schemeClr val="tx1"/>
                </a:solidFill>
                <a:latin typeface="Arial" panose="020B0604020202020204" pitchFamily="34" charset="0"/>
                <a:ea typeface="华文细黑" panose="02010600040101010101" pitchFamily="2" charset="-122"/>
              </a:defRPr>
            </a:lvl3pPr>
            <a:lvl4pPr>
              <a:defRPr>
                <a:solidFill>
                  <a:schemeClr val="tx1"/>
                </a:solidFill>
                <a:latin typeface="Arial" panose="020B0604020202020204" pitchFamily="34" charset="0"/>
                <a:ea typeface="华文细黑" panose="02010600040101010101" pitchFamily="2" charset="-122"/>
              </a:defRPr>
            </a:lvl4pPr>
            <a:lvl5pPr>
              <a:defRPr>
                <a:solidFill>
                  <a:schemeClr val="tx1"/>
                </a:solidFill>
                <a:latin typeface="Arial" panose="020B0604020202020204" pitchFamily="34" charset="0"/>
                <a:ea typeface="华文细黑" panose="02010600040101010101" pitchFamily="2" charset="-122"/>
              </a:defRPr>
            </a:lvl5pPr>
            <a:lvl6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gn="r">
              <a:lnSpc>
                <a:spcPct val="120000"/>
              </a:lnSpc>
            </a:pP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a:p>
            <a:pPr algn="r">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p:txBody>
      </p:sp>
      <p:sp>
        <p:nvSpPr>
          <p:cNvPr id="68" name="Rectangle 18"/>
          <p:cNvSpPr>
            <a:spLocks noChangeArrowheads="1"/>
          </p:cNvSpPr>
          <p:nvPr/>
        </p:nvSpPr>
        <p:spPr bwMode="auto">
          <a:xfrm>
            <a:off x="1078983" y="3471879"/>
            <a:ext cx="3371155" cy="679293"/>
          </a:xfrm>
          <a:prstGeom prst="rect">
            <a:avLst/>
          </a:prstGeom>
          <a:solidFill>
            <a:schemeClr val="bg1">
              <a:lumMod val="85000"/>
            </a:schemeClr>
          </a:solidFill>
          <a:ln w="9525" algn="ctr">
            <a:solidFill>
              <a:srgbClr val="C0C0C0"/>
            </a:solidFill>
            <a:miter lim="800000"/>
          </a:ln>
          <a:effectLst/>
        </p:spPr>
        <p:txBody>
          <a:bodyPr wrap="none" anchor="ctr"/>
          <a:lstStyle>
            <a:lvl1pPr>
              <a:defRPr>
                <a:solidFill>
                  <a:schemeClr val="tx1"/>
                </a:solidFill>
                <a:latin typeface="Arial" panose="020B0604020202020204" pitchFamily="34" charset="0"/>
                <a:ea typeface="华文细黑" panose="02010600040101010101" pitchFamily="2" charset="-122"/>
              </a:defRPr>
            </a:lvl1pPr>
            <a:lvl2pPr marL="903605">
              <a:defRPr>
                <a:solidFill>
                  <a:schemeClr val="tx1"/>
                </a:solidFill>
                <a:latin typeface="Arial" panose="020B0604020202020204" pitchFamily="34" charset="0"/>
                <a:ea typeface="华文细黑" panose="02010600040101010101" pitchFamily="2" charset="-122"/>
              </a:defRPr>
            </a:lvl2pPr>
            <a:lvl3pPr marL="1082675">
              <a:defRPr>
                <a:solidFill>
                  <a:schemeClr val="tx1"/>
                </a:solidFill>
                <a:latin typeface="Arial" panose="020B0604020202020204" pitchFamily="34" charset="0"/>
                <a:ea typeface="华文细黑" panose="02010600040101010101" pitchFamily="2" charset="-122"/>
              </a:defRPr>
            </a:lvl3pPr>
            <a:lvl4pPr>
              <a:defRPr>
                <a:solidFill>
                  <a:schemeClr val="tx1"/>
                </a:solidFill>
                <a:latin typeface="Arial" panose="020B0604020202020204" pitchFamily="34" charset="0"/>
                <a:ea typeface="华文细黑" panose="02010600040101010101" pitchFamily="2" charset="-122"/>
              </a:defRPr>
            </a:lvl4pPr>
            <a:lvl5pPr>
              <a:defRPr>
                <a:solidFill>
                  <a:schemeClr val="tx1"/>
                </a:solidFill>
                <a:latin typeface="Arial" panose="020B0604020202020204" pitchFamily="34" charset="0"/>
                <a:ea typeface="华文细黑" panose="02010600040101010101" pitchFamily="2" charset="-122"/>
              </a:defRPr>
            </a:lvl5pPr>
            <a:lvl6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gn="r">
              <a:lnSpc>
                <a:spcPct val="120000"/>
              </a:lnSpc>
            </a:pP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a:p>
            <a:pPr algn="r">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p:txBody>
      </p:sp>
      <p:sp>
        <p:nvSpPr>
          <p:cNvPr id="69" name="Rectangle 19"/>
          <p:cNvSpPr>
            <a:spLocks noChangeArrowheads="1"/>
          </p:cNvSpPr>
          <p:nvPr/>
        </p:nvSpPr>
        <p:spPr bwMode="auto">
          <a:xfrm>
            <a:off x="1078983" y="4416222"/>
            <a:ext cx="3371155" cy="679293"/>
          </a:xfrm>
          <a:prstGeom prst="rect">
            <a:avLst/>
          </a:prstGeom>
          <a:solidFill>
            <a:schemeClr val="bg1">
              <a:lumMod val="85000"/>
            </a:schemeClr>
          </a:solidFill>
          <a:ln w="9525" algn="ctr">
            <a:solidFill>
              <a:srgbClr val="C0C0C0"/>
            </a:solidFill>
            <a:miter lim="800000"/>
          </a:ln>
          <a:effectLst/>
        </p:spPr>
        <p:txBody>
          <a:bodyPr wrap="none" anchor="ctr"/>
          <a:lstStyle>
            <a:lvl1pPr>
              <a:defRPr>
                <a:solidFill>
                  <a:schemeClr val="tx1"/>
                </a:solidFill>
                <a:latin typeface="Arial" panose="020B0604020202020204" pitchFamily="34" charset="0"/>
                <a:ea typeface="华文细黑" panose="02010600040101010101" pitchFamily="2" charset="-122"/>
              </a:defRPr>
            </a:lvl1pPr>
            <a:lvl2pPr marL="903605">
              <a:defRPr>
                <a:solidFill>
                  <a:schemeClr val="tx1"/>
                </a:solidFill>
                <a:latin typeface="Arial" panose="020B0604020202020204" pitchFamily="34" charset="0"/>
                <a:ea typeface="华文细黑" panose="02010600040101010101" pitchFamily="2" charset="-122"/>
              </a:defRPr>
            </a:lvl2pPr>
            <a:lvl3pPr marL="1082675">
              <a:defRPr>
                <a:solidFill>
                  <a:schemeClr val="tx1"/>
                </a:solidFill>
                <a:latin typeface="Arial" panose="020B0604020202020204" pitchFamily="34" charset="0"/>
                <a:ea typeface="华文细黑" panose="02010600040101010101" pitchFamily="2" charset="-122"/>
              </a:defRPr>
            </a:lvl3pPr>
            <a:lvl4pPr>
              <a:defRPr>
                <a:solidFill>
                  <a:schemeClr val="tx1"/>
                </a:solidFill>
                <a:latin typeface="Arial" panose="020B0604020202020204" pitchFamily="34" charset="0"/>
                <a:ea typeface="华文细黑" panose="02010600040101010101" pitchFamily="2" charset="-122"/>
              </a:defRPr>
            </a:lvl4pPr>
            <a:lvl5pPr>
              <a:defRPr>
                <a:solidFill>
                  <a:schemeClr val="tx1"/>
                </a:solidFill>
                <a:latin typeface="Arial" panose="020B0604020202020204" pitchFamily="34" charset="0"/>
                <a:ea typeface="华文细黑" panose="02010600040101010101" pitchFamily="2" charset="-122"/>
              </a:defRPr>
            </a:lvl5pPr>
            <a:lvl6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gn="r">
              <a:lnSpc>
                <a:spcPct val="120000"/>
              </a:lnSpc>
            </a:pP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a:p>
            <a:pPr algn="r">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p:txBody>
      </p:sp>
      <p:sp>
        <p:nvSpPr>
          <p:cNvPr id="70" name="Rectangle 20"/>
          <p:cNvSpPr>
            <a:spLocks noChangeArrowheads="1"/>
          </p:cNvSpPr>
          <p:nvPr/>
        </p:nvSpPr>
        <p:spPr bwMode="auto">
          <a:xfrm>
            <a:off x="1078983" y="5301842"/>
            <a:ext cx="3371155" cy="679293"/>
          </a:xfrm>
          <a:prstGeom prst="rect">
            <a:avLst/>
          </a:prstGeom>
          <a:solidFill>
            <a:schemeClr val="bg1">
              <a:lumMod val="85000"/>
            </a:schemeClr>
          </a:solidFill>
          <a:ln w="9525" algn="ctr">
            <a:solidFill>
              <a:srgbClr val="C0C0C0"/>
            </a:solidFill>
            <a:miter lim="800000"/>
          </a:ln>
          <a:effectLst/>
        </p:spPr>
        <p:txBody>
          <a:bodyPr wrap="none" anchor="ctr"/>
          <a:lstStyle>
            <a:lvl1pPr>
              <a:defRPr>
                <a:solidFill>
                  <a:schemeClr val="tx1"/>
                </a:solidFill>
                <a:latin typeface="Arial" panose="020B0604020202020204" pitchFamily="34" charset="0"/>
                <a:ea typeface="华文细黑" panose="02010600040101010101" pitchFamily="2" charset="-122"/>
              </a:defRPr>
            </a:lvl1pPr>
            <a:lvl2pPr marL="903605">
              <a:defRPr>
                <a:solidFill>
                  <a:schemeClr val="tx1"/>
                </a:solidFill>
                <a:latin typeface="Arial" panose="020B0604020202020204" pitchFamily="34" charset="0"/>
                <a:ea typeface="华文细黑" panose="02010600040101010101" pitchFamily="2" charset="-122"/>
              </a:defRPr>
            </a:lvl2pPr>
            <a:lvl3pPr marL="1082675">
              <a:defRPr>
                <a:solidFill>
                  <a:schemeClr val="tx1"/>
                </a:solidFill>
                <a:latin typeface="Arial" panose="020B0604020202020204" pitchFamily="34" charset="0"/>
                <a:ea typeface="华文细黑" panose="02010600040101010101" pitchFamily="2" charset="-122"/>
              </a:defRPr>
            </a:lvl3pPr>
            <a:lvl4pPr>
              <a:defRPr>
                <a:solidFill>
                  <a:schemeClr val="tx1"/>
                </a:solidFill>
                <a:latin typeface="Arial" panose="020B0604020202020204" pitchFamily="34" charset="0"/>
                <a:ea typeface="华文细黑" panose="02010600040101010101" pitchFamily="2" charset="-122"/>
              </a:defRPr>
            </a:lvl4pPr>
            <a:lvl5pPr>
              <a:defRPr>
                <a:solidFill>
                  <a:schemeClr val="tx1"/>
                </a:solidFill>
                <a:latin typeface="Arial" panose="020B0604020202020204" pitchFamily="34" charset="0"/>
                <a:ea typeface="华文细黑" panose="02010600040101010101" pitchFamily="2" charset="-122"/>
              </a:defRPr>
            </a:lvl5pPr>
            <a:lvl6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6pPr>
            <a:lvl7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7pPr>
            <a:lvl8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8pPr>
            <a:lvl9pPr fontAlgn="base">
              <a:spcBef>
                <a:spcPct val="0"/>
              </a:spcBef>
              <a:spcAft>
                <a:spcPct val="0"/>
              </a:spcAft>
              <a:defRPr>
                <a:solidFill>
                  <a:schemeClr val="tx1"/>
                </a:solidFill>
                <a:latin typeface="Arial" panose="020B0604020202020204" pitchFamily="34" charset="0"/>
                <a:ea typeface="华文细黑" panose="02010600040101010101" pitchFamily="2" charset="-122"/>
              </a:defRPr>
            </a:lvl9pPr>
          </a:lstStyle>
          <a:p>
            <a:pPr algn="r">
              <a:lnSpc>
                <a:spcPct val="120000"/>
              </a:lnSpc>
            </a:pP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a:p>
            <a:pPr algn="r">
              <a:lnSpc>
                <a:spcPct val="12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Click here to add text content</a:t>
            </a:r>
          </a:p>
        </p:txBody>
      </p:sp>
      <p:grpSp>
        <p:nvGrpSpPr>
          <p:cNvPr id="71" name="组合 70"/>
          <p:cNvGrpSpPr/>
          <p:nvPr/>
        </p:nvGrpSpPr>
        <p:grpSpPr>
          <a:xfrm>
            <a:off x="5224838" y="3029069"/>
            <a:ext cx="1671637" cy="2041771"/>
            <a:chOff x="5272509" y="2812951"/>
            <a:chExt cx="1671637" cy="2042244"/>
          </a:xfrm>
        </p:grpSpPr>
        <p:sp>
          <p:nvSpPr>
            <p:cNvPr id="72" name="Oval 22"/>
            <p:cNvSpPr>
              <a:spLocks noChangeArrowheads="1"/>
            </p:cNvSpPr>
            <p:nvPr/>
          </p:nvSpPr>
          <p:spPr bwMode="gray">
            <a:xfrm>
              <a:off x="5272509" y="2812951"/>
              <a:ext cx="1671637" cy="1646238"/>
            </a:xfrm>
            <a:prstGeom prst="ellipse">
              <a:avLst/>
            </a:prstGeom>
            <a:gradFill rotWithShape="1">
              <a:gsLst>
                <a:gs pos="0">
                  <a:schemeClr val="accent1"/>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solidFill>
                  <a:schemeClr val="bg1"/>
                </a:solidFill>
                <a:latin typeface="微软雅黑" panose="020B0503020204020204" pitchFamily="34" charset="-122"/>
                <a:ea typeface="微软雅黑" panose="020B0503020204020204" pitchFamily="34" charset="-122"/>
              </a:endParaRPr>
            </a:p>
          </p:txBody>
        </p:sp>
        <p:pic>
          <p:nvPicPr>
            <p:cNvPr id="73" name="Picture 24" descr="Pictur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5443959" y="2825651"/>
              <a:ext cx="1330325" cy="581025"/>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25"/>
            <p:cNvGrpSpPr/>
            <p:nvPr/>
          </p:nvGrpSpPr>
          <p:grpSpPr bwMode="auto">
            <a:xfrm>
              <a:off x="5382049" y="4109924"/>
              <a:ext cx="1454151" cy="287336"/>
              <a:chOff x="2395" y="2655"/>
              <a:chExt cx="952" cy="188"/>
            </a:xfrm>
          </p:grpSpPr>
          <p:sp>
            <p:nvSpPr>
              <p:cNvPr id="77" name="AutoShape 26"/>
              <p:cNvSpPr>
                <a:spLocks noChangeArrowheads="1"/>
              </p:cNvSpPr>
              <p:nvPr/>
            </p:nvSpPr>
            <p:spPr bwMode="ltGray">
              <a:xfrm rot="3965706" flipH="1" flipV="1">
                <a:off x="2991" y="2437"/>
                <a:ext cx="138" cy="57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8" name="AutoShape 27"/>
              <p:cNvSpPr>
                <a:spLocks noChangeArrowheads="1"/>
              </p:cNvSpPr>
              <p:nvPr/>
            </p:nvSpPr>
            <p:spPr bwMode="ltGray">
              <a:xfrm rot="4780856" flipH="1" flipV="1">
                <a:off x="2902" y="2472"/>
                <a:ext cx="138" cy="573"/>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9" name="AutoShape 28"/>
              <p:cNvSpPr>
                <a:spLocks noChangeArrowheads="1"/>
              </p:cNvSpPr>
              <p:nvPr/>
            </p:nvSpPr>
            <p:spPr bwMode="ltGray">
              <a:xfrm rot="5076502" flipH="1" flipV="1">
                <a:off x="2847" y="2480"/>
                <a:ext cx="138" cy="57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0" name="AutoShape 29"/>
              <p:cNvSpPr>
                <a:spLocks noChangeArrowheads="1"/>
              </p:cNvSpPr>
              <p:nvPr/>
            </p:nvSpPr>
            <p:spPr bwMode="ltGray">
              <a:xfrm rot="5608887" flipH="1" flipV="1">
                <a:off x="2782" y="2487"/>
                <a:ext cx="138" cy="57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1" name="AutoShape 30"/>
              <p:cNvSpPr>
                <a:spLocks noChangeArrowheads="1"/>
              </p:cNvSpPr>
              <p:nvPr/>
            </p:nvSpPr>
            <p:spPr bwMode="ltGray">
              <a:xfrm rot="5319246" flipH="1" flipV="1">
                <a:off x="2824" y="2487"/>
                <a:ext cx="138" cy="57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2" name="AutoShape 31"/>
              <p:cNvSpPr>
                <a:spLocks noChangeArrowheads="1"/>
              </p:cNvSpPr>
              <p:nvPr/>
            </p:nvSpPr>
            <p:spPr bwMode="ltGray">
              <a:xfrm rot="6134397" flipH="1" flipV="1">
                <a:off x="2729" y="2486"/>
                <a:ext cx="138" cy="573"/>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3" name="AutoShape 32"/>
              <p:cNvSpPr>
                <a:spLocks noChangeArrowheads="1"/>
              </p:cNvSpPr>
              <p:nvPr/>
            </p:nvSpPr>
            <p:spPr bwMode="ltGray">
              <a:xfrm rot="6430042" flipH="1" flipV="1">
                <a:off x="2674" y="2472"/>
                <a:ext cx="139" cy="57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4" name="AutoShape 33"/>
              <p:cNvSpPr>
                <a:spLocks noChangeArrowheads="1"/>
              </p:cNvSpPr>
              <p:nvPr/>
            </p:nvSpPr>
            <p:spPr bwMode="ltGray">
              <a:xfrm rot="6962427" flipH="1" flipV="1">
                <a:off x="2613" y="2452"/>
                <a:ext cx="138" cy="57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75" name="WordArt 34"/>
            <p:cNvSpPr>
              <a:spLocks noChangeArrowheads="1" noChangeShapeType="1" noTextEdit="1"/>
            </p:cNvSpPr>
            <p:nvPr/>
          </p:nvSpPr>
          <p:spPr bwMode="auto">
            <a:xfrm>
              <a:off x="5501109" y="3305672"/>
              <a:ext cx="1212850" cy="731837"/>
            </a:xfrm>
            <a:prstGeom prst="rect">
              <a:avLst/>
            </a:prstGeom>
            <a:extLst>
              <a:ext uri="{91240B29-F687-4F45-9708-019B960494DF}">
                <a14:hiddenLine xmlns:a14="http://schemas.microsoft.com/office/drawing/2010/main" w="9525">
                  <a:solidFill>
                    <a:schemeClr val="bg1"/>
                  </a:solidFill>
                  <a:rou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zh-CN" altLang="en-US" sz="2400" b="1" kern="10" dirty="0">
                  <a:solidFill>
                    <a:schemeClr val="bg1"/>
                  </a:solidFill>
                  <a:latin typeface="微软雅黑" panose="020B0503020204020204" pitchFamily="34" charset="-122"/>
                  <a:ea typeface="微软雅黑" panose="020B0503020204020204" pitchFamily="34" charset="-122"/>
                </a:rPr>
                <a:t>Click Add</a:t>
              </a:r>
            </a:p>
            <a:p>
              <a:pPr algn="ctr"/>
              <a:r>
                <a:rPr lang="zh-CN" altLang="en-US" sz="2400" b="1" kern="10" dirty="0">
                  <a:solidFill>
                    <a:schemeClr val="bg1"/>
                  </a:solidFill>
                  <a:latin typeface="微软雅黑" panose="020B0503020204020204" pitchFamily="34" charset="-122"/>
                  <a:ea typeface="微软雅黑" panose="020B0503020204020204" pitchFamily="34" charset="-122"/>
                </a:rPr>
                <a:t>Title text</a:t>
              </a:r>
            </a:p>
          </p:txBody>
        </p:sp>
        <p:sp>
          <p:nvSpPr>
            <p:cNvPr id="76" name="Oval 35"/>
            <p:cNvSpPr>
              <a:spLocks noChangeArrowheads="1"/>
            </p:cNvSpPr>
            <p:nvPr/>
          </p:nvSpPr>
          <p:spPr bwMode="auto">
            <a:xfrm>
              <a:off x="5436021" y="4509120"/>
              <a:ext cx="1346200" cy="346075"/>
            </a:xfrm>
            <a:prstGeom prst="ellipse">
              <a:avLst/>
            </a:prstGeom>
            <a:gradFill rotWithShape="1">
              <a:gsLst>
                <a:gs pos="0">
                  <a:srgbClr val="000000">
                    <a:alpha val="50000"/>
                  </a:srgbClr>
                </a:gs>
                <a:gs pos="100000">
                  <a:srgbClr val="445E7A">
                    <a:alpha val="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Effect transition="in" filter="fade">
                                      <p:cBhvr>
                                        <p:cTn id="9" dur="500"/>
                                        <p:tgtEl>
                                          <p:spTgt spid="71"/>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right)">
                                      <p:cBhvr>
                                        <p:cTn id="13" dur="500"/>
                                        <p:tgtEl>
                                          <p:spTgt spid="51"/>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6"/>
                                        </p:tgtEl>
                                        <p:attrNameLst>
                                          <p:attrName>style.visibility</p:attrName>
                                        </p:attrNameLst>
                                      </p:cBhvr>
                                      <p:to>
                                        <p:strVal val="visible"/>
                                      </p:to>
                                    </p:set>
                                    <p:anim calcmode="lin" valueType="num">
                                      <p:cBhvr additive="base">
                                        <p:cTn id="17" dur="500" fill="hold"/>
                                        <p:tgtEl>
                                          <p:spTgt spid="66"/>
                                        </p:tgtEl>
                                        <p:attrNameLst>
                                          <p:attrName>ppt_x</p:attrName>
                                        </p:attrNameLst>
                                      </p:cBhvr>
                                      <p:tavLst>
                                        <p:tav tm="0">
                                          <p:val>
                                            <p:strVal val="0-#ppt_w/2"/>
                                          </p:val>
                                        </p:tav>
                                        <p:tav tm="100000">
                                          <p:val>
                                            <p:strVal val="#ppt_x"/>
                                          </p:val>
                                        </p:tav>
                                      </p:tavLst>
                                    </p:anim>
                                    <p:anim calcmode="lin" valueType="num">
                                      <p:cBhvr additive="base">
                                        <p:cTn id="18" dur="500" fill="hold"/>
                                        <p:tgtEl>
                                          <p:spTgt spid="6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200"/>
                                  </p:stCondLst>
                                  <p:childTnLst>
                                    <p:set>
                                      <p:cBhvr>
                                        <p:cTn id="20" dur="1" fill="hold">
                                          <p:stCondLst>
                                            <p:cond delay="0"/>
                                          </p:stCondLst>
                                        </p:cTn>
                                        <p:tgtEl>
                                          <p:spTgt spid="67"/>
                                        </p:tgtEl>
                                        <p:attrNameLst>
                                          <p:attrName>style.visibility</p:attrName>
                                        </p:attrNameLst>
                                      </p:cBhvr>
                                      <p:to>
                                        <p:strVal val="visible"/>
                                      </p:to>
                                    </p:set>
                                    <p:anim calcmode="lin" valueType="num">
                                      <p:cBhvr additive="base">
                                        <p:cTn id="21" dur="500" fill="hold"/>
                                        <p:tgtEl>
                                          <p:spTgt spid="67"/>
                                        </p:tgtEl>
                                        <p:attrNameLst>
                                          <p:attrName>ppt_x</p:attrName>
                                        </p:attrNameLst>
                                      </p:cBhvr>
                                      <p:tavLst>
                                        <p:tav tm="0">
                                          <p:val>
                                            <p:strVal val="0-#ppt_w/2"/>
                                          </p:val>
                                        </p:tav>
                                        <p:tav tm="100000">
                                          <p:val>
                                            <p:strVal val="#ppt_x"/>
                                          </p:val>
                                        </p:tav>
                                      </p:tavLst>
                                    </p:anim>
                                    <p:anim calcmode="lin" valueType="num">
                                      <p:cBhvr additive="base">
                                        <p:cTn id="22" dur="500" fill="hold"/>
                                        <p:tgtEl>
                                          <p:spTgt spid="67"/>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400"/>
                                  </p:stCondLst>
                                  <p:childTnLst>
                                    <p:set>
                                      <p:cBhvr>
                                        <p:cTn id="24" dur="1" fill="hold">
                                          <p:stCondLst>
                                            <p:cond delay="0"/>
                                          </p:stCondLst>
                                        </p:cTn>
                                        <p:tgtEl>
                                          <p:spTgt spid="68"/>
                                        </p:tgtEl>
                                        <p:attrNameLst>
                                          <p:attrName>style.visibility</p:attrName>
                                        </p:attrNameLst>
                                      </p:cBhvr>
                                      <p:to>
                                        <p:strVal val="visible"/>
                                      </p:to>
                                    </p:set>
                                    <p:anim calcmode="lin" valueType="num">
                                      <p:cBhvr additive="base">
                                        <p:cTn id="25" dur="500" fill="hold"/>
                                        <p:tgtEl>
                                          <p:spTgt spid="68"/>
                                        </p:tgtEl>
                                        <p:attrNameLst>
                                          <p:attrName>ppt_x</p:attrName>
                                        </p:attrNameLst>
                                      </p:cBhvr>
                                      <p:tavLst>
                                        <p:tav tm="0">
                                          <p:val>
                                            <p:strVal val="0-#ppt_w/2"/>
                                          </p:val>
                                        </p:tav>
                                        <p:tav tm="100000">
                                          <p:val>
                                            <p:strVal val="#ppt_x"/>
                                          </p:val>
                                        </p:tav>
                                      </p:tavLst>
                                    </p:anim>
                                    <p:anim calcmode="lin" valueType="num">
                                      <p:cBhvr additive="base">
                                        <p:cTn id="26" dur="500" fill="hold"/>
                                        <p:tgtEl>
                                          <p:spTgt spid="6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600"/>
                                  </p:stCondLst>
                                  <p:childTnLst>
                                    <p:set>
                                      <p:cBhvr>
                                        <p:cTn id="28" dur="1" fill="hold">
                                          <p:stCondLst>
                                            <p:cond delay="0"/>
                                          </p:stCondLst>
                                        </p:cTn>
                                        <p:tgtEl>
                                          <p:spTgt spid="69"/>
                                        </p:tgtEl>
                                        <p:attrNameLst>
                                          <p:attrName>style.visibility</p:attrName>
                                        </p:attrNameLst>
                                      </p:cBhvr>
                                      <p:to>
                                        <p:strVal val="visible"/>
                                      </p:to>
                                    </p:set>
                                    <p:anim calcmode="lin" valueType="num">
                                      <p:cBhvr additive="base">
                                        <p:cTn id="29" dur="500" fill="hold"/>
                                        <p:tgtEl>
                                          <p:spTgt spid="69"/>
                                        </p:tgtEl>
                                        <p:attrNameLst>
                                          <p:attrName>ppt_x</p:attrName>
                                        </p:attrNameLst>
                                      </p:cBhvr>
                                      <p:tavLst>
                                        <p:tav tm="0">
                                          <p:val>
                                            <p:strVal val="0-#ppt_w/2"/>
                                          </p:val>
                                        </p:tav>
                                        <p:tav tm="100000">
                                          <p:val>
                                            <p:strVal val="#ppt_x"/>
                                          </p:val>
                                        </p:tav>
                                      </p:tavLst>
                                    </p:anim>
                                    <p:anim calcmode="lin" valueType="num">
                                      <p:cBhvr additive="base">
                                        <p:cTn id="30" dur="500" fill="hold"/>
                                        <p:tgtEl>
                                          <p:spTgt spid="69"/>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800"/>
                                  </p:stCondLst>
                                  <p:childTnLst>
                                    <p:set>
                                      <p:cBhvr>
                                        <p:cTn id="32" dur="1" fill="hold">
                                          <p:stCondLst>
                                            <p:cond delay="0"/>
                                          </p:stCondLst>
                                        </p:cTn>
                                        <p:tgtEl>
                                          <p:spTgt spid="70"/>
                                        </p:tgtEl>
                                        <p:attrNameLst>
                                          <p:attrName>style.visibility</p:attrName>
                                        </p:attrNameLst>
                                      </p:cBhvr>
                                      <p:to>
                                        <p:strVal val="visible"/>
                                      </p:to>
                                    </p:set>
                                    <p:anim calcmode="lin" valueType="num">
                                      <p:cBhvr additive="base">
                                        <p:cTn id="33" dur="500" fill="hold"/>
                                        <p:tgtEl>
                                          <p:spTgt spid="70"/>
                                        </p:tgtEl>
                                        <p:attrNameLst>
                                          <p:attrName>ppt_x</p:attrName>
                                        </p:attrNameLst>
                                      </p:cBhvr>
                                      <p:tavLst>
                                        <p:tav tm="0">
                                          <p:val>
                                            <p:strVal val="0-#ppt_w/2"/>
                                          </p:val>
                                        </p:tav>
                                        <p:tav tm="100000">
                                          <p:val>
                                            <p:strVal val="#ppt_x"/>
                                          </p:val>
                                        </p:tav>
                                      </p:tavLst>
                                    </p:anim>
                                    <p:anim calcmode="lin" valueType="num">
                                      <p:cBhvr additive="base">
                                        <p:cTn id="34" dur="500" fill="hold"/>
                                        <p:tgtEl>
                                          <p:spTgt spid="70"/>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2000"/>
                            </p:stCondLst>
                            <p:childTnLst>
                              <p:par>
                                <p:cTn id="40" presetID="2" presetClass="entr" presetSubtype="2" fill="hold" grpId="0" nodeType="after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additive="base">
                                        <p:cTn id="42" dur="500" fill="hold"/>
                                        <p:tgtEl>
                                          <p:spTgt spid="61"/>
                                        </p:tgtEl>
                                        <p:attrNameLst>
                                          <p:attrName>ppt_x</p:attrName>
                                        </p:attrNameLst>
                                      </p:cBhvr>
                                      <p:tavLst>
                                        <p:tav tm="0">
                                          <p:val>
                                            <p:strVal val="1+#ppt_w/2"/>
                                          </p:val>
                                        </p:tav>
                                        <p:tav tm="100000">
                                          <p:val>
                                            <p:strVal val="#ppt_x"/>
                                          </p:val>
                                        </p:tav>
                                      </p:tavLst>
                                    </p:anim>
                                    <p:anim calcmode="lin" valueType="num">
                                      <p:cBhvr additive="base">
                                        <p:cTn id="43" dur="500" fill="hold"/>
                                        <p:tgtEl>
                                          <p:spTgt spid="61"/>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200"/>
                                  </p:stCondLst>
                                  <p:childTnLst>
                                    <p:set>
                                      <p:cBhvr>
                                        <p:cTn id="45" dur="1" fill="hold">
                                          <p:stCondLst>
                                            <p:cond delay="0"/>
                                          </p:stCondLst>
                                        </p:cTn>
                                        <p:tgtEl>
                                          <p:spTgt spid="62"/>
                                        </p:tgtEl>
                                        <p:attrNameLst>
                                          <p:attrName>style.visibility</p:attrName>
                                        </p:attrNameLst>
                                      </p:cBhvr>
                                      <p:to>
                                        <p:strVal val="visible"/>
                                      </p:to>
                                    </p:set>
                                    <p:anim calcmode="lin" valueType="num">
                                      <p:cBhvr additive="base">
                                        <p:cTn id="46" dur="500" fill="hold"/>
                                        <p:tgtEl>
                                          <p:spTgt spid="62"/>
                                        </p:tgtEl>
                                        <p:attrNameLst>
                                          <p:attrName>ppt_x</p:attrName>
                                        </p:attrNameLst>
                                      </p:cBhvr>
                                      <p:tavLst>
                                        <p:tav tm="0">
                                          <p:val>
                                            <p:strVal val="1+#ppt_w/2"/>
                                          </p:val>
                                        </p:tav>
                                        <p:tav tm="100000">
                                          <p:val>
                                            <p:strVal val="#ppt_x"/>
                                          </p:val>
                                        </p:tav>
                                      </p:tavLst>
                                    </p:anim>
                                    <p:anim calcmode="lin" valueType="num">
                                      <p:cBhvr additive="base">
                                        <p:cTn id="47" dur="500" fill="hold"/>
                                        <p:tgtEl>
                                          <p:spTgt spid="62"/>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400"/>
                                  </p:stCondLst>
                                  <p:childTnLst>
                                    <p:set>
                                      <p:cBhvr>
                                        <p:cTn id="49" dur="1" fill="hold">
                                          <p:stCondLst>
                                            <p:cond delay="0"/>
                                          </p:stCondLst>
                                        </p:cTn>
                                        <p:tgtEl>
                                          <p:spTgt spid="63"/>
                                        </p:tgtEl>
                                        <p:attrNameLst>
                                          <p:attrName>style.visibility</p:attrName>
                                        </p:attrNameLst>
                                      </p:cBhvr>
                                      <p:to>
                                        <p:strVal val="visible"/>
                                      </p:to>
                                    </p:set>
                                    <p:anim calcmode="lin" valueType="num">
                                      <p:cBhvr additive="base">
                                        <p:cTn id="50" dur="500" fill="hold"/>
                                        <p:tgtEl>
                                          <p:spTgt spid="63"/>
                                        </p:tgtEl>
                                        <p:attrNameLst>
                                          <p:attrName>ppt_x</p:attrName>
                                        </p:attrNameLst>
                                      </p:cBhvr>
                                      <p:tavLst>
                                        <p:tav tm="0">
                                          <p:val>
                                            <p:strVal val="1+#ppt_w/2"/>
                                          </p:val>
                                        </p:tav>
                                        <p:tav tm="100000">
                                          <p:val>
                                            <p:strVal val="#ppt_x"/>
                                          </p:val>
                                        </p:tav>
                                      </p:tavLst>
                                    </p:anim>
                                    <p:anim calcmode="lin" valueType="num">
                                      <p:cBhvr additive="base">
                                        <p:cTn id="51" dur="500" fill="hold"/>
                                        <p:tgtEl>
                                          <p:spTgt spid="63"/>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600"/>
                                  </p:stCondLst>
                                  <p:childTnLst>
                                    <p:set>
                                      <p:cBhvr>
                                        <p:cTn id="53" dur="1" fill="hold">
                                          <p:stCondLst>
                                            <p:cond delay="0"/>
                                          </p:stCondLst>
                                        </p:cTn>
                                        <p:tgtEl>
                                          <p:spTgt spid="64"/>
                                        </p:tgtEl>
                                        <p:attrNameLst>
                                          <p:attrName>style.visibility</p:attrName>
                                        </p:attrNameLst>
                                      </p:cBhvr>
                                      <p:to>
                                        <p:strVal val="visible"/>
                                      </p:to>
                                    </p:set>
                                    <p:anim calcmode="lin" valueType="num">
                                      <p:cBhvr additive="base">
                                        <p:cTn id="54" dur="500" fill="hold"/>
                                        <p:tgtEl>
                                          <p:spTgt spid="64"/>
                                        </p:tgtEl>
                                        <p:attrNameLst>
                                          <p:attrName>ppt_x</p:attrName>
                                        </p:attrNameLst>
                                      </p:cBhvr>
                                      <p:tavLst>
                                        <p:tav tm="0">
                                          <p:val>
                                            <p:strVal val="1+#ppt_w/2"/>
                                          </p:val>
                                        </p:tav>
                                        <p:tav tm="100000">
                                          <p:val>
                                            <p:strVal val="#ppt_x"/>
                                          </p:val>
                                        </p:tav>
                                      </p:tavLst>
                                    </p:anim>
                                    <p:anim calcmode="lin" valueType="num">
                                      <p:cBhvr additive="base">
                                        <p:cTn id="55" dur="500" fill="hold"/>
                                        <p:tgtEl>
                                          <p:spTgt spid="64"/>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800"/>
                                  </p:stCondLst>
                                  <p:childTnLst>
                                    <p:set>
                                      <p:cBhvr>
                                        <p:cTn id="57" dur="1" fill="hold">
                                          <p:stCondLst>
                                            <p:cond delay="0"/>
                                          </p:stCondLst>
                                        </p:cTn>
                                        <p:tgtEl>
                                          <p:spTgt spid="65"/>
                                        </p:tgtEl>
                                        <p:attrNameLst>
                                          <p:attrName>style.visibility</p:attrName>
                                        </p:attrNameLst>
                                      </p:cBhvr>
                                      <p:to>
                                        <p:strVal val="visible"/>
                                      </p:to>
                                    </p:set>
                                    <p:anim calcmode="lin" valueType="num">
                                      <p:cBhvr additive="base">
                                        <p:cTn id="58" dur="500" fill="hold"/>
                                        <p:tgtEl>
                                          <p:spTgt spid="65"/>
                                        </p:tgtEl>
                                        <p:attrNameLst>
                                          <p:attrName>ppt_x</p:attrName>
                                        </p:attrNameLst>
                                      </p:cBhvr>
                                      <p:tavLst>
                                        <p:tav tm="0">
                                          <p:val>
                                            <p:strVal val="1+#ppt_w/2"/>
                                          </p:val>
                                        </p:tav>
                                        <p:tav tm="100000">
                                          <p:val>
                                            <p:strVal val="#ppt_x"/>
                                          </p:val>
                                        </p:tav>
                                      </p:tavLst>
                                    </p:anim>
                                    <p:anim calcmode="lin" valueType="num">
                                      <p:cBhvr additive="base">
                                        <p:cTn id="59"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1"/>
          <p:cNvSpPr txBox="1"/>
          <p:nvPr/>
        </p:nvSpPr>
        <p:spPr>
          <a:xfrm>
            <a:off x="7937641" y="1629217"/>
            <a:ext cx="3250777" cy="381000"/>
          </a:xfrm>
          <a:prstGeom prst="rect">
            <a:avLst/>
          </a:prstGeom>
        </p:spPr>
        <p:txBody>
          <a:bodyPr lIns="121917" tIns="60958" rIns="121917" bIns="60958">
            <a:noAutofit/>
          </a:bodyPr>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pPr>
              <a:lnSpc>
                <a:spcPct val="150000"/>
              </a:lnSpc>
            </a:pPr>
            <a:r>
              <a:rPr lang="zh-CN" altLang="en-US" sz="1800" b="1" dirty="0">
                <a:solidFill>
                  <a:schemeClr val="tx1">
                    <a:lumMod val="50000"/>
                    <a:lumOff val="50000"/>
                  </a:schemeClr>
                </a:solidFill>
                <a:latin typeface="微软雅黑" panose="020B0503020204020204" pitchFamily="34" charset="-122"/>
                <a:ea typeface="微软雅黑" panose="020B0503020204020204" pitchFamily="34" charset="-122"/>
              </a:rPr>
              <a:t>Title bar Text</a:t>
            </a:r>
          </a:p>
          <a:p>
            <a:pPr lvl="0">
              <a:spcBef>
                <a:spcPct val="0"/>
              </a:spcBef>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Click here to add a text description that you can paste in this text box and choose to keep only text by copying your text content.</a:t>
            </a:r>
            <a:endParaRPr lang="en-US"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nvGrpSpPr>
          <p:cNvPr id="59" name="Group 245"/>
          <p:cNvGrpSpPr/>
          <p:nvPr/>
        </p:nvGrpSpPr>
        <p:grpSpPr>
          <a:xfrm>
            <a:off x="623392" y="1781617"/>
            <a:ext cx="6501554" cy="4165599"/>
            <a:chOff x="555625" y="290513"/>
            <a:chExt cx="8032751" cy="4562476"/>
          </a:xfrm>
        </p:grpSpPr>
        <p:sp>
          <p:nvSpPr>
            <p:cNvPr id="60" name="AutoShape 3"/>
            <p:cNvSpPr>
              <a:spLocks noChangeAspect="1" noChangeArrowheads="1" noTextEdit="1"/>
            </p:cNvSpPr>
            <p:nvPr/>
          </p:nvSpPr>
          <p:spPr bwMode="auto">
            <a:xfrm>
              <a:off x="555625" y="293688"/>
              <a:ext cx="8032750" cy="4556125"/>
            </a:xfrm>
            <a:prstGeom prst="rect">
              <a:avLst/>
            </a:prstGeom>
            <a:noFill/>
            <a:ln w="9525">
              <a:noFill/>
              <a:miter lim="800000"/>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1" name="Freeform 5"/>
            <p:cNvSpPr/>
            <p:nvPr/>
          </p:nvSpPr>
          <p:spPr bwMode="auto">
            <a:xfrm>
              <a:off x="8024813" y="4662488"/>
              <a:ext cx="7938" cy="11113"/>
            </a:xfrm>
            <a:custGeom>
              <a:avLst/>
              <a:gdLst/>
              <a:ahLst/>
              <a:cxnLst>
                <a:cxn ang="0">
                  <a:pos x="3" y="0"/>
                </a:cxn>
                <a:cxn ang="0">
                  <a:pos x="0" y="7"/>
                </a:cxn>
                <a:cxn ang="0">
                  <a:pos x="5" y="4"/>
                </a:cxn>
                <a:cxn ang="0">
                  <a:pos x="3" y="0"/>
                </a:cxn>
                <a:cxn ang="0">
                  <a:pos x="3" y="0"/>
                </a:cxn>
              </a:cxnLst>
              <a:rect l="0" t="0" r="r" b="b"/>
              <a:pathLst>
                <a:path w="5" h="7">
                  <a:moveTo>
                    <a:pt x="3" y="0"/>
                  </a:moveTo>
                  <a:lnTo>
                    <a:pt x="0" y="7"/>
                  </a:lnTo>
                  <a:lnTo>
                    <a:pt x="5" y="4"/>
                  </a:lnTo>
                  <a:lnTo>
                    <a:pt x="3" y="0"/>
                  </a:lnTo>
                  <a:lnTo>
                    <a:pt x="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2" name="Freeform 6"/>
            <p:cNvSpPr/>
            <p:nvPr/>
          </p:nvSpPr>
          <p:spPr bwMode="auto">
            <a:xfrm>
              <a:off x="2876550" y="4816476"/>
              <a:ext cx="19050" cy="3175"/>
            </a:xfrm>
            <a:custGeom>
              <a:avLst/>
              <a:gdLst/>
              <a:ahLst/>
              <a:cxnLst>
                <a:cxn ang="0">
                  <a:pos x="12" y="0"/>
                </a:cxn>
                <a:cxn ang="0">
                  <a:pos x="2" y="0"/>
                </a:cxn>
                <a:cxn ang="0">
                  <a:pos x="0" y="2"/>
                </a:cxn>
                <a:cxn ang="0">
                  <a:pos x="2" y="2"/>
                </a:cxn>
                <a:cxn ang="0">
                  <a:pos x="12" y="0"/>
                </a:cxn>
                <a:cxn ang="0">
                  <a:pos x="12" y="0"/>
                </a:cxn>
              </a:cxnLst>
              <a:rect l="0" t="0" r="r" b="b"/>
              <a:pathLst>
                <a:path w="12" h="2">
                  <a:moveTo>
                    <a:pt x="12" y="0"/>
                  </a:moveTo>
                  <a:lnTo>
                    <a:pt x="2" y="0"/>
                  </a:lnTo>
                  <a:lnTo>
                    <a:pt x="0" y="2"/>
                  </a:lnTo>
                  <a:lnTo>
                    <a:pt x="2" y="2"/>
                  </a:lnTo>
                  <a:lnTo>
                    <a:pt x="12" y="0"/>
                  </a:lnTo>
                  <a:lnTo>
                    <a:pt x="1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3" name="Freeform 7"/>
            <p:cNvSpPr/>
            <p:nvPr/>
          </p:nvSpPr>
          <p:spPr bwMode="auto">
            <a:xfrm>
              <a:off x="2722563" y="4729163"/>
              <a:ext cx="142875" cy="98425"/>
            </a:xfrm>
            <a:custGeom>
              <a:avLst/>
              <a:gdLst/>
              <a:ahLst/>
              <a:cxnLst>
                <a:cxn ang="0">
                  <a:pos x="28" y="0"/>
                </a:cxn>
                <a:cxn ang="0">
                  <a:pos x="24" y="5"/>
                </a:cxn>
                <a:cxn ang="0">
                  <a:pos x="14" y="7"/>
                </a:cxn>
                <a:cxn ang="0">
                  <a:pos x="19" y="10"/>
                </a:cxn>
                <a:cxn ang="0">
                  <a:pos x="14" y="12"/>
                </a:cxn>
                <a:cxn ang="0">
                  <a:pos x="14" y="19"/>
                </a:cxn>
                <a:cxn ang="0">
                  <a:pos x="31" y="21"/>
                </a:cxn>
                <a:cxn ang="0">
                  <a:pos x="19" y="31"/>
                </a:cxn>
                <a:cxn ang="0">
                  <a:pos x="19" y="40"/>
                </a:cxn>
                <a:cxn ang="0">
                  <a:pos x="28" y="45"/>
                </a:cxn>
                <a:cxn ang="0">
                  <a:pos x="19" y="40"/>
                </a:cxn>
                <a:cxn ang="0">
                  <a:pos x="17" y="43"/>
                </a:cxn>
                <a:cxn ang="0">
                  <a:pos x="19" y="45"/>
                </a:cxn>
                <a:cxn ang="0">
                  <a:pos x="17" y="48"/>
                </a:cxn>
                <a:cxn ang="0">
                  <a:pos x="7" y="38"/>
                </a:cxn>
                <a:cxn ang="0">
                  <a:pos x="9" y="45"/>
                </a:cxn>
                <a:cxn ang="0">
                  <a:pos x="0" y="48"/>
                </a:cxn>
                <a:cxn ang="0">
                  <a:pos x="2" y="52"/>
                </a:cxn>
                <a:cxn ang="0">
                  <a:pos x="9" y="52"/>
                </a:cxn>
                <a:cxn ang="0">
                  <a:pos x="7" y="55"/>
                </a:cxn>
                <a:cxn ang="0">
                  <a:pos x="33" y="59"/>
                </a:cxn>
                <a:cxn ang="0">
                  <a:pos x="40" y="57"/>
                </a:cxn>
                <a:cxn ang="0">
                  <a:pos x="47" y="55"/>
                </a:cxn>
                <a:cxn ang="0">
                  <a:pos x="71" y="62"/>
                </a:cxn>
                <a:cxn ang="0">
                  <a:pos x="83" y="59"/>
                </a:cxn>
                <a:cxn ang="0">
                  <a:pos x="90" y="55"/>
                </a:cxn>
                <a:cxn ang="0">
                  <a:pos x="76" y="50"/>
                </a:cxn>
                <a:cxn ang="0">
                  <a:pos x="50" y="29"/>
                </a:cxn>
                <a:cxn ang="0">
                  <a:pos x="40" y="17"/>
                </a:cxn>
                <a:cxn ang="0">
                  <a:pos x="47" y="14"/>
                </a:cxn>
                <a:cxn ang="0">
                  <a:pos x="40" y="5"/>
                </a:cxn>
                <a:cxn ang="0">
                  <a:pos x="31" y="3"/>
                </a:cxn>
                <a:cxn ang="0">
                  <a:pos x="28" y="0"/>
                </a:cxn>
                <a:cxn ang="0">
                  <a:pos x="28" y="0"/>
                </a:cxn>
              </a:cxnLst>
              <a:rect l="0" t="0" r="r" b="b"/>
              <a:pathLst>
                <a:path w="90" h="62">
                  <a:moveTo>
                    <a:pt x="28" y="0"/>
                  </a:moveTo>
                  <a:lnTo>
                    <a:pt x="24" y="5"/>
                  </a:lnTo>
                  <a:lnTo>
                    <a:pt x="14" y="7"/>
                  </a:lnTo>
                  <a:lnTo>
                    <a:pt x="19" y="10"/>
                  </a:lnTo>
                  <a:lnTo>
                    <a:pt x="14" y="12"/>
                  </a:lnTo>
                  <a:lnTo>
                    <a:pt x="14" y="19"/>
                  </a:lnTo>
                  <a:lnTo>
                    <a:pt x="31" y="21"/>
                  </a:lnTo>
                  <a:lnTo>
                    <a:pt x="19" y="31"/>
                  </a:lnTo>
                  <a:lnTo>
                    <a:pt x="19" y="40"/>
                  </a:lnTo>
                  <a:lnTo>
                    <a:pt x="28" y="45"/>
                  </a:lnTo>
                  <a:lnTo>
                    <a:pt x="19" y="40"/>
                  </a:lnTo>
                  <a:lnTo>
                    <a:pt x="17" y="43"/>
                  </a:lnTo>
                  <a:lnTo>
                    <a:pt x="19" y="45"/>
                  </a:lnTo>
                  <a:lnTo>
                    <a:pt x="17" y="48"/>
                  </a:lnTo>
                  <a:lnTo>
                    <a:pt x="7" y="38"/>
                  </a:lnTo>
                  <a:lnTo>
                    <a:pt x="9" y="45"/>
                  </a:lnTo>
                  <a:lnTo>
                    <a:pt x="0" y="48"/>
                  </a:lnTo>
                  <a:lnTo>
                    <a:pt x="2" y="52"/>
                  </a:lnTo>
                  <a:lnTo>
                    <a:pt x="9" y="52"/>
                  </a:lnTo>
                  <a:lnTo>
                    <a:pt x="7" y="55"/>
                  </a:lnTo>
                  <a:lnTo>
                    <a:pt x="33" y="59"/>
                  </a:lnTo>
                  <a:lnTo>
                    <a:pt x="40" y="57"/>
                  </a:lnTo>
                  <a:lnTo>
                    <a:pt x="47" y="55"/>
                  </a:lnTo>
                  <a:lnTo>
                    <a:pt x="71" y="62"/>
                  </a:lnTo>
                  <a:lnTo>
                    <a:pt x="83" y="59"/>
                  </a:lnTo>
                  <a:lnTo>
                    <a:pt x="90" y="55"/>
                  </a:lnTo>
                  <a:lnTo>
                    <a:pt x="76" y="50"/>
                  </a:lnTo>
                  <a:lnTo>
                    <a:pt x="50" y="29"/>
                  </a:lnTo>
                  <a:lnTo>
                    <a:pt x="40" y="17"/>
                  </a:lnTo>
                  <a:lnTo>
                    <a:pt x="47" y="14"/>
                  </a:lnTo>
                  <a:lnTo>
                    <a:pt x="40" y="5"/>
                  </a:lnTo>
                  <a:lnTo>
                    <a:pt x="31" y="3"/>
                  </a:lnTo>
                  <a:lnTo>
                    <a:pt x="28" y="0"/>
                  </a:lnTo>
                  <a:lnTo>
                    <a:pt x="28"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4" name="Freeform 8"/>
            <p:cNvSpPr/>
            <p:nvPr/>
          </p:nvSpPr>
          <p:spPr bwMode="auto">
            <a:xfrm>
              <a:off x="2741613" y="4830763"/>
              <a:ext cx="3175" cy="3175"/>
            </a:xfrm>
            <a:custGeom>
              <a:avLst/>
              <a:gdLst/>
              <a:ahLst/>
              <a:cxnLst>
                <a:cxn ang="0">
                  <a:pos x="2" y="0"/>
                </a:cxn>
                <a:cxn ang="0">
                  <a:pos x="0" y="0"/>
                </a:cxn>
                <a:cxn ang="0">
                  <a:pos x="2" y="2"/>
                </a:cxn>
                <a:cxn ang="0">
                  <a:pos x="2" y="0"/>
                </a:cxn>
                <a:cxn ang="0">
                  <a:pos x="2" y="0"/>
                </a:cxn>
              </a:cxnLst>
              <a:rect l="0" t="0" r="r" b="b"/>
              <a:pathLst>
                <a:path w="2" h="2">
                  <a:moveTo>
                    <a:pt x="2" y="0"/>
                  </a:moveTo>
                  <a:lnTo>
                    <a:pt x="0" y="0"/>
                  </a:lnTo>
                  <a:lnTo>
                    <a:pt x="2" y="2"/>
                  </a:lnTo>
                  <a:lnTo>
                    <a:pt x="2" y="0"/>
                  </a:lnTo>
                  <a:lnTo>
                    <a:pt x="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5" name="Freeform 9"/>
            <p:cNvSpPr/>
            <p:nvPr/>
          </p:nvSpPr>
          <p:spPr bwMode="auto">
            <a:xfrm>
              <a:off x="2736850" y="4770438"/>
              <a:ext cx="7938" cy="22225"/>
            </a:xfrm>
            <a:custGeom>
              <a:avLst/>
              <a:gdLst/>
              <a:ahLst/>
              <a:cxnLst>
                <a:cxn ang="0">
                  <a:pos x="3" y="0"/>
                </a:cxn>
                <a:cxn ang="0">
                  <a:pos x="0" y="12"/>
                </a:cxn>
                <a:cxn ang="0">
                  <a:pos x="5" y="14"/>
                </a:cxn>
                <a:cxn ang="0">
                  <a:pos x="3" y="12"/>
                </a:cxn>
                <a:cxn ang="0">
                  <a:pos x="5" y="12"/>
                </a:cxn>
                <a:cxn ang="0">
                  <a:pos x="3" y="0"/>
                </a:cxn>
                <a:cxn ang="0">
                  <a:pos x="3" y="0"/>
                </a:cxn>
              </a:cxnLst>
              <a:rect l="0" t="0" r="r" b="b"/>
              <a:pathLst>
                <a:path w="5" h="14">
                  <a:moveTo>
                    <a:pt x="3" y="0"/>
                  </a:moveTo>
                  <a:lnTo>
                    <a:pt x="0" y="12"/>
                  </a:lnTo>
                  <a:lnTo>
                    <a:pt x="5" y="14"/>
                  </a:lnTo>
                  <a:lnTo>
                    <a:pt x="3" y="12"/>
                  </a:lnTo>
                  <a:lnTo>
                    <a:pt x="5" y="12"/>
                  </a:lnTo>
                  <a:lnTo>
                    <a:pt x="3" y="0"/>
                  </a:lnTo>
                  <a:lnTo>
                    <a:pt x="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6" name="Freeform 10"/>
            <p:cNvSpPr/>
            <p:nvPr/>
          </p:nvSpPr>
          <p:spPr bwMode="auto">
            <a:xfrm>
              <a:off x="2706688" y="4781551"/>
              <a:ext cx="23813" cy="15875"/>
            </a:xfrm>
            <a:custGeom>
              <a:avLst/>
              <a:gdLst/>
              <a:ahLst/>
              <a:cxnLst>
                <a:cxn ang="0">
                  <a:pos x="3" y="0"/>
                </a:cxn>
                <a:cxn ang="0">
                  <a:pos x="0" y="0"/>
                </a:cxn>
                <a:cxn ang="0">
                  <a:pos x="0" y="7"/>
                </a:cxn>
                <a:cxn ang="0">
                  <a:pos x="15" y="10"/>
                </a:cxn>
                <a:cxn ang="0">
                  <a:pos x="3" y="0"/>
                </a:cxn>
                <a:cxn ang="0">
                  <a:pos x="3" y="0"/>
                </a:cxn>
              </a:cxnLst>
              <a:rect l="0" t="0" r="r" b="b"/>
              <a:pathLst>
                <a:path w="15" h="10">
                  <a:moveTo>
                    <a:pt x="3" y="0"/>
                  </a:moveTo>
                  <a:lnTo>
                    <a:pt x="0" y="0"/>
                  </a:lnTo>
                  <a:lnTo>
                    <a:pt x="0" y="7"/>
                  </a:lnTo>
                  <a:lnTo>
                    <a:pt x="15" y="10"/>
                  </a:lnTo>
                  <a:lnTo>
                    <a:pt x="3" y="0"/>
                  </a:lnTo>
                  <a:lnTo>
                    <a:pt x="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7" name="Freeform 11"/>
            <p:cNvSpPr/>
            <p:nvPr/>
          </p:nvSpPr>
          <p:spPr bwMode="auto">
            <a:xfrm>
              <a:off x="2673350" y="4762501"/>
              <a:ext cx="30163" cy="30163"/>
            </a:xfrm>
            <a:custGeom>
              <a:avLst/>
              <a:gdLst/>
              <a:ahLst/>
              <a:cxnLst>
                <a:cxn ang="0">
                  <a:pos x="0" y="0"/>
                </a:cxn>
                <a:cxn ang="0">
                  <a:pos x="5" y="15"/>
                </a:cxn>
                <a:cxn ang="0">
                  <a:pos x="10" y="19"/>
                </a:cxn>
                <a:cxn ang="0">
                  <a:pos x="17" y="17"/>
                </a:cxn>
                <a:cxn ang="0">
                  <a:pos x="19" y="12"/>
                </a:cxn>
                <a:cxn ang="0">
                  <a:pos x="10" y="3"/>
                </a:cxn>
                <a:cxn ang="0">
                  <a:pos x="0" y="0"/>
                </a:cxn>
                <a:cxn ang="0">
                  <a:pos x="0" y="0"/>
                </a:cxn>
              </a:cxnLst>
              <a:rect l="0" t="0" r="r" b="b"/>
              <a:pathLst>
                <a:path w="19" h="19">
                  <a:moveTo>
                    <a:pt x="0" y="0"/>
                  </a:moveTo>
                  <a:lnTo>
                    <a:pt x="5" y="15"/>
                  </a:lnTo>
                  <a:lnTo>
                    <a:pt x="10" y="19"/>
                  </a:lnTo>
                  <a:lnTo>
                    <a:pt x="17" y="17"/>
                  </a:lnTo>
                  <a:lnTo>
                    <a:pt x="19" y="12"/>
                  </a:lnTo>
                  <a:lnTo>
                    <a:pt x="10" y="3"/>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8" name="Freeform 12"/>
            <p:cNvSpPr/>
            <p:nvPr/>
          </p:nvSpPr>
          <p:spPr bwMode="auto">
            <a:xfrm>
              <a:off x="2651125" y="4740276"/>
              <a:ext cx="33338" cy="22225"/>
            </a:xfrm>
            <a:custGeom>
              <a:avLst/>
              <a:gdLst/>
              <a:ahLst/>
              <a:cxnLst>
                <a:cxn ang="0">
                  <a:pos x="0" y="0"/>
                </a:cxn>
                <a:cxn ang="0">
                  <a:pos x="2" y="5"/>
                </a:cxn>
                <a:cxn ang="0">
                  <a:pos x="21" y="14"/>
                </a:cxn>
                <a:cxn ang="0">
                  <a:pos x="0" y="0"/>
                </a:cxn>
                <a:cxn ang="0">
                  <a:pos x="0" y="0"/>
                </a:cxn>
              </a:cxnLst>
              <a:rect l="0" t="0" r="r" b="b"/>
              <a:pathLst>
                <a:path w="21" h="14">
                  <a:moveTo>
                    <a:pt x="0" y="0"/>
                  </a:moveTo>
                  <a:lnTo>
                    <a:pt x="2" y="5"/>
                  </a:lnTo>
                  <a:lnTo>
                    <a:pt x="21" y="14"/>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69" name="Freeform 13"/>
            <p:cNvSpPr/>
            <p:nvPr/>
          </p:nvSpPr>
          <p:spPr bwMode="auto">
            <a:xfrm>
              <a:off x="2665413" y="4729163"/>
              <a:ext cx="4763" cy="7938"/>
            </a:xfrm>
            <a:custGeom>
              <a:avLst/>
              <a:gdLst/>
              <a:ahLst/>
              <a:cxnLst>
                <a:cxn ang="0">
                  <a:pos x="3" y="0"/>
                </a:cxn>
                <a:cxn ang="0">
                  <a:pos x="0" y="0"/>
                </a:cxn>
                <a:cxn ang="0">
                  <a:pos x="0" y="5"/>
                </a:cxn>
                <a:cxn ang="0">
                  <a:pos x="3" y="0"/>
                </a:cxn>
                <a:cxn ang="0">
                  <a:pos x="3" y="0"/>
                </a:cxn>
              </a:cxnLst>
              <a:rect l="0" t="0" r="r" b="b"/>
              <a:pathLst>
                <a:path w="3" h="5">
                  <a:moveTo>
                    <a:pt x="3" y="0"/>
                  </a:moveTo>
                  <a:lnTo>
                    <a:pt x="0" y="0"/>
                  </a:lnTo>
                  <a:lnTo>
                    <a:pt x="0" y="5"/>
                  </a:lnTo>
                  <a:lnTo>
                    <a:pt x="3" y="0"/>
                  </a:lnTo>
                  <a:lnTo>
                    <a:pt x="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0" name="Freeform 14"/>
            <p:cNvSpPr/>
            <p:nvPr/>
          </p:nvSpPr>
          <p:spPr bwMode="auto">
            <a:xfrm>
              <a:off x="2662238" y="4699001"/>
              <a:ext cx="3175" cy="7938"/>
            </a:xfrm>
            <a:custGeom>
              <a:avLst/>
              <a:gdLst/>
              <a:ahLst/>
              <a:cxnLst>
                <a:cxn ang="0">
                  <a:pos x="0" y="0"/>
                </a:cxn>
                <a:cxn ang="0">
                  <a:pos x="0" y="3"/>
                </a:cxn>
                <a:cxn ang="0">
                  <a:pos x="2" y="5"/>
                </a:cxn>
                <a:cxn ang="0">
                  <a:pos x="0" y="0"/>
                </a:cxn>
                <a:cxn ang="0">
                  <a:pos x="0" y="0"/>
                </a:cxn>
                <a:cxn ang="0">
                  <a:pos x="0" y="0"/>
                </a:cxn>
              </a:cxnLst>
              <a:rect l="0" t="0" r="r" b="b"/>
              <a:pathLst>
                <a:path w="2" h="5">
                  <a:moveTo>
                    <a:pt x="0" y="0"/>
                  </a:moveTo>
                  <a:lnTo>
                    <a:pt x="0" y="3"/>
                  </a:lnTo>
                  <a:lnTo>
                    <a:pt x="2" y="5"/>
                  </a:lnTo>
                  <a:lnTo>
                    <a:pt x="0" y="0"/>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1" name="Freeform 15"/>
            <p:cNvSpPr/>
            <p:nvPr/>
          </p:nvSpPr>
          <p:spPr bwMode="auto">
            <a:xfrm>
              <a:off x="2643188" y="4679951"/>
              <a:ext cx="7938" cy="12700"/>
            </a:xfrm>
            <a:custGeom>
              <a:avLst/>
              <a:gdLst/>
              <a:ahLst/>
              <a:cxnLst>
                <a:cxn ang="0">
                  <a:pos x="5" y="0"/>
                </a:cxn>
                <a:cxn ang="0">
                  <a:pos x="0" y="8"/>
                </a:cxn>
                <a:cxn ang="0">
                  <a:pos x="5" y="8"/>
                </a:cxn>
                <a:cxn ang="0">
                  <a:pos x="5" y="0"/>
                </a:cxn>
                <a:cxn ang="0">
                  <a:pos x="5" y="0"/>
                </a:cxn>
              </a:cxnLst>
              <a:rect l="0" t="0" r="r" b="b"/>
              <a:pathLst>
                <a:path w="5" h="8">
                  <a:moveTo>
                    <a:pt x="5" y="0"/>
                  </a:moveTo>
                  <a:lnTo>
                    <a:pt x="0" y="8"/>
                  </a:lnTo>
                  <a:lnTo>
                    <a:pt x="5" y="8"/>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2" name="Freeform 16"/>
            <p:cNvSpPr/>
            <p:nvPr/>
          </p:nvSpPr>
          <p:spPr bwMode="auto">
            <a:xfrm>
              <a:off x="2647950" y="4662488"/>
              <a:ext cx="6350" cy="17463"/>
            </a:xfrm>
            <a:custGeom>
              <a:avLst/>
              <a:gdLst/>
              <a:ahLst/>
              <a:cxnLst>
                <a:cxn ang="0">
                  <a:pos x="0" y="0"/>
                </a:cxn>
                <a:cxn ang="0">
                  <a:pos x="2" y="11"/>
                </a:cxn>
                <a:cxn ang="0">
                  <a:pos x="4" y="11"/>
                </a:cxn>
                <a:cxn ang="0">
                  <a:pos x="4" y="7"/>
                </a:cxn>
                <a:cxn ang="0">
                  <a:pos x="0" y="0"/>
                </a:cxn>
                <a:cxn ang="0">
                  <a:pos x="0" y="0"/>
                </a:cxn>
              </a:cxnLst>
              <a:rect l="0" t="0" r="r" b="b"/>
              <a:pathLst>
                <a:path w="4" h="11">
                  <a:moveTo>
                    <a:pt x="0" y="0"/>
                  </a:moveTo>
                  <a:lnTo>
                    <a:pt x="2" y="11"/>
                  </a:lnTo>
                  <a:lnTo>
                    <a:pt x="4" y="11"/>
                  </a:lnTo>
                  <a:lnTo>
                    <a:pt x="4" y="7"/>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3" name="Freeform 17"/>
            <p:cNvSpPr/>
            <p:nvPr/>
          </p:nvSpPr>
          <p:spPr bwMode="auto">
            <a:xfrm>
              <a:off x="2632075" y="4649788"/>
              <a:ext cx="15875" cy="7938"/>
            </a:xfrm>
            <a:custGeom>
              <a:avLst/>
              <a:gdLst/>
              <a:ahLst/>
              <a:cxnLst>
                <a:cxn ang="0">
                  <a:pos x="10" y="0"/>
                </a:cxn>
                <a:cxn ang="0">
                  <a:pos x="0" y="0"/>
                </a:cxn>
                <a:cxn ang="0">
                  <a:pos x="7" y="5"/>
                </a:cxn>
                <a:cxn ang="0">
                  <a:pos x="10" y="0"/>
                </a:cxn>
                <a:cxn ang="0">
                  <a:pos x="10" y="0"/>
                </a:cxn>
              </a:cxnLst>
              <a:rect l="0" t="0" r="r" b="b"/>
              <a:pathLst>
                <a:path w="10" h="5">
                  <a:moveTo>
                    <a:pt x="10" y="0"/>
                  </a:moveTo>
                  <a:lnTo>
                    <a:pt x="0" y="0"/>
                  </a:lnTo>
                  <a:lnTo>
                    <a:pt x="7" y="5"/>
                  </a:lnTo>
                  <a:lnTo>
                    <a:pt x="10" y="0"/>
                  </a:lnTo>
                  <a:lnTo>
                    <a:pt x="1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4" name="Freeform 18"/>
            <p:cNvSpPr/>
            <p:nvPr/>
          </p:nvSpPr>
          <p:spPr bwMode="auto">
            <a:xfrm>
              <a:off x="2632075" y="4627563"/>
              <a:ext cx="7938" cy="7938"/>
            </a:xfrm>
            <a:custGeom>
              <a:avLst/>
              <a:gdLst/>
              <a:ahLst/>
              <a:cxnLst>
                <a:cxn ang="0">
                  <a:pos x="0" y="0"/>
                </a:cxn>
                <a:cxn ang="0">
                  <a:pos x="0" y="3"/>
                </a:cxn>
                <a:cxn ang="0">
                  <a:pos x="5" y="5"/>
                </a:cxn>
                <a:cxn ang="0">
                  <a:pos x="0" y="0"/>
                </a:cxn>
                <a:cxn ang="0">
                  <a:pos x="0" y="0"/>
                </a:cxn>
              </a:cxnLst>
              <a:rect l="0" t="0" r="r" b="b"/>
              <a:pathLst>
                <a:path w="5" h="5">
                  <a:moveTo>
                    <a:pt x="0" y="0"/>
                  </a:moveTo>
                  <a:lnTo>
                    <a:pt x="0" y="3"/>
                  </a:lnTo>
                  <a:lnTo>
                    <a:pt x="5" y="5"/>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5" name="Freeform 19"/>
            <p:cNvSpPr/>
            <p:nvPr/>
          </p:nvSpPr>
          <p:spPr bwMode="auto">
            <a:xfrm>
              <a:off x="2632075" y="4591051"/>
              <a:ext cx="4763" cy="6350"/>
            </a:xfrm>
            <a:custGeom>
              <a:avLst/>
              <a:gdLst/>
              <a:ahLst/>
              <a:cxnLst>
                <a:cxn ang="0">
                  <a:pos x="0" y="0"/>
                </a:cxn>
                <a:cxn ang="0">
                  <a:pos x="0" y="2"/>
                </a:cxn>
                <a:cxn ang="0">
                  <a:pos x="0" y="4"/>
                </a:cxn>
                <a:cxn ang="0">
                  <a:pos x="3" y="2"/>
                </a:cxn>
                <a:cxn ang="0">
                  <a:pos x="0" y="0"/>
                </a:cxn>
                <a:cxn ang="0">
                  <a:pos x="0" y="0"/>
                </a:cxn>
              </a:cxnLst>
              <a:rect l="0" t="0" r="r" b="b"/>
              <a:pathLst>
                <a:path w="3" h="4">
                  <a:moveTo>
                    <a:pt x="0" y="0"/>
                  </a:moveTo>
                  <a:lnTo>
                    <a:pt x="0" y="2"/>
                  </a:lnTo>
                  <a:lnTo>
                    <a:pt x="0" y="4"/>
                  </a:lnTo>
                  <a:lnTo>
                    <a:pt x="3" y="2"/>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6" name="Freeform 20"/>
            <p:cNvSpPr/>
            <p:nvPr/>
          </p:nvSpPr>
          <p:spPr bwMode="auto">
            <a:xfrm>
              <a:off x="2632075" y="4575176"/>
              <a:ext cx="7938" cy="19050"/>
            </a:xfrm>
            <a:custGeom>
              <a:avLst/>
              <a:gdLst/>
              <a:ahLst/>
              <a:cxnLst>
                <a:cxn ang="0">
                  <a:pos x="3" y="0"/>
                </a:cxn>
                <a:cxn ang="0">
                  <a:pos x="0" y="2"/>
                </a:cxn>
                <a:cxn ang="0">
                  <a:pos x="5" y="12"/>
                </a:cxn>
                <a:cxn ang="0">
                  <a:pos x="3" y="0"/>
                </a:cxn>
                <a:cxn ang="0">
                  <a:pos x="3" y="0"/>
                </a:cxn>
              </a:cxnLst>
              <a:rect l="0" t="0" r="r" b="b"/>
              <a:pathLst>
                <a:path w="5" h="12">
                  <a:moveTo>
                    <a:pt x="3" y="0"/>
                  </a:moveTo>
                  <a:lnTo>
                    <a:pt x="0" y="2"/>
                  </a:lnTo>
                  <a:lnTo>
                    <a:pt x="5" y="12"/>
                  </a:lnTo>
                  <a:lnTo>
                    <a:pt x="3" y="0"/>
                  </a:lnTo>
                  <a:lnTo>
                    <a:pt x="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7" name="Freeform 21"/>
            <p:cNvSpPr/>
            <p:nvPr/>
          </p:nvSpPr>
          <p:spPr bwMode="auto">
            <a:xfrm>
              <a:off x="2651125" y="4560888"/>
              <a:ext cx="7938" cy="6350"/>
            </a:xfrm>
            <a:custGeom>
              <a:avLst/>
              <a:gdLst/>
              <a:ahLst/>
              <a:cxnLst>
                <a:cxn ang="0">
                  <a:pos x="2" y="0"/>
                </a:cxn>
                <a:cxn ang="0">
                  <a:pos x="0" y="0"/>
                </a:cxn>
                <a:cxn ang="0">
                  <a:pos x="5" y="4"/>
                </a:cxn>
                <a:cxn ang="0">
                  <a:pos x="2" y="0"/>
                </a:cxn>
                <a:cxn ang="0">
                  <a:pos x="2" y="0"/>
                </a:cxn>
              </a:cxnLst>
              <a:rect l="0" t="0" r="r" b="b"/>
              <a:pathLst>
                <a:path w="5" h="4">
                  <a:moveTo>
                    <a:pt x="2" y="0"/>
                  </a:moveTo>
                  <a:lnTo>
                    <a:pt x="0" y="0"/>
                  </a:lnTo>
                  <a:lnTo>
                    <a:pt x="5" y="4"/>
                  </a:lnTo>
                  <a:lnTo>
                    <a:pt x="2" y="0"/>
                  </a:lnTo>
                  <a:lnTo>
                    <a:pt x="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8" name="Freeform 22"/>
            <p:cNvSpPr/>
            <p:nvPr/>
          </p:nvSpPr>
          <p:spPr bwMode="auto">
            <a:xfrm>
              <a:off x="2752725" y="4822826"/>
              <a:ext cx="19050" cy="4763"/>
            </a:xfrm>
            <a:custGeom>
              <a:avLst/>
              <a:gdLst/>
              <a:ahLst/>
              <a:cxnLst>
                <a:cxn ang="0">
                  <a:pos x="0" y="0"/>
                </a:cxn>
                <a:cxn ang="0">
                  <a:pos x="2" y="3"/>
                </a:cxn>
                <a:cxn ang="0">
                  <a:pos x="12" y="3"/>
                </a:cxn>
                <a:cxn ang="0">
                  <a:pos x="0" y="0"/>
                </a:cxn>
                <a:cxn ang="0">
                  <a:pos x="0" y="0"/>
                </a:cxn>
              </a:cxnLst>
              <a:rect l="0" t="0" r="r" b="b"/>
              <a:pathLst>
                <a:path w="12" h="3">
                  <a:moveTo>
                    <a:pt x="0" y="0"/>
                  </a:moveTo>
                  <a:lnTo>
                    <a:pt x="2" y="3"/>
                  </a:lnTo>
                  <a:lnTo>
                    <a:pt x="12" y="3"/>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79" name="Freeform 23"/>
            <p:cNvSpPr/>
            <p:nvPr/>
          </p:nvSpPr>
          <p:spPr bwMode="auto">
            <a:xfrm>
              <a:off x="2755900" y="4822826"/>
              <a:ext cx="46038" cy="30163"/>
            </a:xfrm>
            <a:custGeom>
              <a:avLst/>
              <a:gdLst/>
              <a:ahLst/>
              <a:cxnLst>
                <a:cxn ang="0">
                  <a:pos x="22" y="0"/>
                </a:cxn>
                <a:cxn ang="0">
                  <a:pos x="0" y="5"/>
                </a:cxn>
                <a:cxn ang="0">
                  <a:pos x="7" y="5"/>
                </a:cxn>
                <a:cxn ang="0">
                  <a:pos x="5" y="10"/>
                </a:cxn>
                <a:cxn ang="0">
                  <a:pos x="7" y="15"/>
                </a:cxn>
                <a:cxn ang="0">
                  <a:pos x="12" y="15"/>
                </a:cxn>
                <a:cxn ang="0">
                  <a:pos x="10" y="10"/>
                </a:cxn>
                <a:cxn ang="0">
                  <a:pos x="12" y="7"/>
                </a:cxn>
                <a:cxn ang="0">
                  <a:pos x="29" y="19"/>
                </a:cxn>
                <a:cxn ang="0">
                  <a:pos x="26" y="12"/>
                </a:cxn>
                <a:cxn ang="0">
                  <a:pos x="19" y="10"/>
                </a:cxn>
                <a:cxn ang="0">
                  <a:pos x="26" y="7"/>
                </a:cxn>
                <a:cxn ang="0">
                  <a:pos x="14" y="3"/>
                </a:cxn>
                <a:cxn ang="0">
                  <a:pos x="24" y="5"/>
                </a:cxn>
                <a:cxn ang="0">
                  <a:pos x="22" y="0"/>
                </a:cxn>
                <a:cxn ang="0">
                  <a:pos x="22" y="0"/>
                </a:cxn>
              </a:cxnLst>
              <a:rect l="0" t="0" r="r" b="b"/>
              <a:pathLst>
                <a:path w="29" h="19">
                  <a:moveTo>
                    <a:pt x="22" y="0"/>
                  </a:moveTo>
                  <a:lnTo>
                    <a:pt x="0" y="5"/>
                  </a:lnTo>
                  <a:lnTo>
                    <a:pt x="7" y="5"/>
                  </a:lnTo>
                  <a:lnTo>
                    <a:pt x="5" y="10"/>
                  </a:lnTo>
                  <a:lnTo>
                    <a:pt x="7" y="15"/>
                  </a:lnTo>
                  <a:lnTo>
                    <a:pt x="12" y="15"/>
                  </a:lnTo>
                  <a:lnTo>
                    <a:pt x="10" y="10"/>
                  </a:lnTo>
                  <a:lnTo>
                    <a:pt x="12" y="7"/>
                  </a:lnTo>
                  <a:lnTo>
                    <a:pt x="29" y="19"/>
                  </a:lnTo>
                  <a:lnTo>
                    <a:pt x="26" y="12"/>
                  </a:lnTo>
                  <a:lnTo>
                    <a:pt x="19" y="10"/>
                  </a:lnTo>
                  <a:lnTo>
                    <a:pt x="26" y="7"/>
                  </a:lnTo>
                  <a:lnTo>
                    <a:pt x="14" y="3"/>
                  </a:lnTo>
                  <a:lnTo>
                    <a:pt x="24" y="5"/>
                  </a:lnTo>
                  <a:lnTo>
                    <a:pt x="22" y="0"/>
                  </a:lnTo>
                  <a:lnTo>
                    <a:pt x="2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0" name="Freeform 24"/>
            <p:cNvSpPr/>
            <p:nvPr/>
          </p:nvSpPr>
          <p:spPr bwMode="auto">
            <a:xfrm>
              <a:off x="2797175" y="4822826"/>
              <a:ext cx="22225" cy="11113"/>
            </a:xfrm>
            <a:custGeom>
              <a:avLst/>
              <a:gdLst/>
              <a:ahLst/>
              <a:cxnLst>
                <a:cxn ang="0">
                  <a:pos x="14" y="0"/>
                </a:cxn>
                <a:cxn ang="0">
                  <a:pos x="0" y="3"/>
                </a:cxn>
                <a:cxn ang="0">
                  <a:pos x="0" y="5"/>
                </a:cxn>
                <a:cxn ang="0">
                  <a:pos x="7" y="7"/>
                </a:cxn>
                <a:cxn ang="0">
                  <a:pos x="14" y="5"/>
                </a:cxn>
                <a:cxn ang="0">
                  <a:pos x="14" y="0"/>
                </a:cxn>
                <a:cxn ang="0">
                  <a:pos x="14" y="0"/>
                </a:cxn>
              </a:cxnLst>
              <a:rect l="0" t="0" r="r" b="b"/>
              <a:pathLst>
                <a:path w="14" h="7">
                  <a:moveTo>
                    <a:pt x="14" y="0"/>
                  </a:moveTo>
                  <a:lnTo>
                    <a:pt x="0" y="3"/>
                  </a:lnTo>
                  <a:lnTo>
                    <a:pt x="0" y="5"/>
                  </a:lnTo>
                  <a:lnTo>
                    <a:pt x="7" y="7"/>
                  </a:lnTo>
                  <a:lnTo>
                    <a:pt x="14" y="5"/>
                  </a:lnTo>
                  <a:lnTo>
                    <a:pt x="14" y="0"/>
                  </a:lnTo>
                  <a:lnTo>
                    <a:pt x="14"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1" name="Freeform 25"/>
            <p:cNvSpPr/>
            <p:nvPr/>
          </p:nvSpPr>
          <p:spPr bwMode="auto">
            <a:xfrm>
              <a:off x="8407400" y="4435476"/>
              <a:ext cx="19050" cy="19050"/>
            </a:xfrm>
            <a:custGeom>
              <a:avLst/>
              <a:gdLst/>
              <a:ahLst/>
              <a:cxnLst>
                <a:cxn ang="0">
                  <a:pos x="12" y="0"/>
                </a:cxn>
                <a:cxn ang="0">
                  <a:pos x="0" y="0"/>
                </a:cxn>
                <a:cxn ang="0">
                  <a:pos x="0" y="5"/>
                </a:cxn>
                <a:cxn ang="0">
                  <a:pos x="3" y="5"/>
                </a:cxn>
                <a:cxn ang="0">
                  <a:pos x="5" y="12"/>
                </a:cxn>
                <a:cxn ang="0">
                  <a:pos x="12" y="0"/>
                </a:cxn>
                <a:cxn ang="0">
                  <a:pos x="12" y="0"/>
                </a:cxn>
              </a:cxnLst>
              <a:rect l="0" t="0" r="r" b="b"/>
              <a:pathLst>
                <a:path w="12" h="12">
                  <a:moveTo>
                    <a:pt x="12" y="0"/>
                  </a:moveTo>
                  <a:lnTo>
                    <a:pt x="0" y="0"/>
                  </a:lnTo>
                  <a:lnTo>
                    <a:pt x="0" y="5"/>
                  </a:lnTo>
                  <a:lnTo>
                    <a:pt x="3" y="5"/>
                  </a:lnTo>
                  <a:lnTo>
                    <a:pt x="5" y="12"/>
                  </a:lnTo>
                  <a:lnTo>
                    <a:pt x="12" y="0"/>
                  </a:lnTo>
                  <a:lnTo>
                    <a:pt x="1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2" name="Freeform 26"/>
            <p:cNvSpPr/>
            <p:nvPr/>
          </p:nvSpPr>
          <p:spPr bwMode="auto">
            <a:xfrm>
              <a:off x="8167688" y="4165601"/>
              <a:ext cx="139700" cy="211138"/>
            </a:xfrm>
            <a:custGeom>
              <a:avLst/>
              <a:gdLst/>
              <a:ahLst/>
              <a:cxnLst>
                <a:cxn ang="0">
                  <a:pos x="7" y="0"/>
                </a:cxn>
                <a:cxn ang="0">
                  <a:pos x="0" y="2"/>
                </a:cxn>
                <a:cxn ang="0">
                  <a:pos x="10" y="19"/>
                </a:cxn>
                <a:cxn ang="0">
                  <a:pos x="12" y="21"/>
                </a:cxn>
                <a:cxn ang="0">
                  <a:pos x="14" y="26"/>
                </a:cxn>
                <a:cxn ang="0">
                  <a:pos x="21" y="36"/>
                </a:cxn>
                <a:cxn ang="0">
                  <a:pos x="24" y="36"/>
                </a:cxn>
                <a:cxn ang="0">
                  <a:pos x="24" y="43"/>
                </a:cxn>
                <a:cxn ang="0">
                  <a:pos x="28" y="50"/>
                </a:cxn>
                <a:cxn ang="0">
                  <a:pos x="28" y="47"/>
                </a:cxn>
                <a:cxn ang="0">
                  <a:pos x="28" y="50"/>
                </a:cxn>
                <a:cxn ang="0">
                  <a:pos x="33" y="54"/>
                </a:cxn>
                <a:cxn ang="0">
                  <a:pos x="33" y="64"/>
                </a:cxn>
                <a:cxn ang="0">
                  <a:pos x="31" y="64"/>
                </a:cxn>
                <a:cxn ang="0">
                  <a:pos x="28" y="78"/>
                </a:cxn>
                <a:cxn ang="0">
                  <a:pos x="21" y="83"/>
                </a:cxn>
                <a:cxn ang="0">
                  <a:pos x="17" y="90"/>
                </a:cxn>
                <a:cxn ang="0">
                  <a:pos x="38" y="104"/>
                </a:cxn>
                <a:cxn ang="0">
                  <a:pos x="38" y="111"/>
                </a:cxn>
                <a:cxn ang="0">
                  <a:pos x="31" y="125"/>
                </a:cxn>
                <a:cxn ang="0">
                  <a:pos x="43" y="133"/>
                </a:cxn>
                <a:cxn ang="0">
                  <a:pos x="62" y="109"/>
                </a:cxn>
                <a:cxn ang="0">
                  <a:pos x="66" y="97"/>
                </a:cxn>
                <a:cxn ang="0">
                  <a:pos x="64" y="90"/>
                </a:cxn>
                <a:cxn ang="0">
                  <a:pos x="69" y="88"/>
                </a:cxn>
                <a:cxn ang="0">
                  <a:pos x="81" y="85"/>
                </a:cxn>
                <a:cxn ang="0">
                  <a:pos x="81" y="78"/>
                </a:cxn>
                <a:cxn ang="0">
                  <a:pos x="85" y="76"/>
                </a:cxn>
                <a:cxn ang="0">
                  <a:pos x="88" y="57"/>
                </a:cxn>
                <a:cxn ang="0">
                  <a:pos x="78" y="54"/>
                </a:cxn>
                <a:cxn ang="0">
                  <a:pos x="66" y="62"/>
                </a:cxn>
                <a:cxn ang="0">
                  <a:pos x="52" y="57"/>
                </a:cxn>
                <a:cxn ang="0">
                  <a:pos x="47" y="40"/>
                </a:cxn>
                <a:cxn ang="0">
                  <a:pos x="40" y="36"/>
                </a:cxn>
                <a:cxn ang="0">
                  <a:pos x="40" y="45"/>
                </a:cxn>
                <a:cxn ang="0">
                  <a:pos x="36" y="43"/>
                </a:cxn>
                <a:cxn ang="0">
                  <a:pos x="38" y="38"/>
                </a:cxn>
                <a:cxn ang="0">
                  <a:pos x="31" y="28"/>
                </a:cxn>
                <a:cxn ang="0">
                  <a:pos x="33" y="28"/>
                </a:cxn>
                <a:cxn ang="0">
                  <a:pos x="28" y="17"/>
                </a:cxn>
                <a:cxn ang="0">
                  <a:pos x="14" y="7"/>
                </a:cxn>
                <a:cxn ang="0">
                  <a:pos x="12" y="7"/>
                </a:cxn>
                <a:cxn ang="0">
                  <a:pos x="7" y="0"/>
                </a:cxn>
                <a:cxn ang="0">
                  <a:pos x="7" y="0"/>
                </a:cxn>
              </a:cxnLst>
              <a:rect l="0" t="0" r="r" b="b"/>
              <a:pathLst>
                <a:path w="88" h="133">
                  <a:moveTo>
                    <a:pt x="7" y="0"/>
                  </a:moveTo>
                  <a:lnTo>
                    <a:pt x="0" y="2"/>
                  </a:lnTo>
                  <a:lnTo>
                    <a:pt x="10" y="19"/>
                  </a:lnTo>
                  <a:lnTo>
                    <a:pt x="12" y="21"/>
                  </a:lnTo>
                  <a:lnTo>
                    <a:pt x="14" y="26"/>
                  </a:lnTo>
                  <a:lnTo>
                    <a:pt x="21" y="36"/>
                  </a:lnTo>
                  <a:lnTo>
                    <a:pt x="24" y="36"/>
                  </a:lnTo>
                  <a:lnTo>
                    <a:pt x="24" y="43"/>
                  </a:lnTo>
                  <a:lnTo>
                    <a:pt x="28" y="50"/>
                  </a:lnTo>
                  <a:lnTo>
                    <a:pt x="28" y="47"/>
                  </a:lnTo>
                  <a:lnTo>
                    <a:pt x="28" y="50"/>
                  </a:lnTo>
                  <a:lnTo>
                    <a:pt x="33" y="54"/>
                  </a:lnTo>
                  <a:lnTo>
                    <a:pt x="33" y="64"/>
                  </a:lnTo>
                  <a:lnTo>
                    <a:pt x="31" y="64"/>
                  </a:lnTo>
                  <a:lnTo>
                    <a:pt x="28" y="78"/>
                  </a:lnTo>
                  <a:lnTo>
                    <a:pt x="21" y="83"/>
                  </a:lnTo>
                  <a:lnTo>
                    <a:pt x="17" y="90"/>
                  </a:lnTo>
                  <a:lnTo>
                    <a:pt x="38" y="104"/>
                  </a:lnTo>
                  <a:lnTo>
                    <a:pt x="38" y="111"/>
                  </a:lnTo>
                  <a:lnTo>
                    <a:pt x="31" y="125"/>
                  </a:lnTo>
                  <a:lnTo>
                    <a:pt x="43" y="133"/>
                  </a:lnTo>
                  <a:lnTo>
                    <a:pt x="62" y="109"/>
                  </a:lnTo>
                  <a:lnTo>
                    <a:pt x="66" y="97"/>
                  </a:lnTo>
                  <a:lnTo>
                    <a:pt x="64" y="90"/>
                  </a:lnTo>
                  <a:lnTo>
                    <a:pt x="69" y="88"/>
                  </a:lnTo>
                  <a:lnTo>
                    <a:pt x="81" y="85"/>
                  </a:lnTo>
                  <a:lnTo>
                    <a:pt x="81" y="78"/>
                  </a:lnTo>
                  <a:lnTo>
                    <a:pt x="85" y="76"/>
                  </a:lnTo>
                  <a:lnTo>
                    <a:pt x="88" y="57"/>
                  </a:lnTo>
                  <a:lnTo>
                    <a:pt x="78" y="54"/>
                  </a:lnTo>
                  <a:lnTo>
                    <a:pt x="66" y="62"/>
                  </a:lnTo>
                  <a:lnTo>
                    <a:pt x="52" y="57"/>
                  </a:lnTo>
                  <a:lnTo>
                    <a:pt x="47" y="40"/>
                  </a:lnTo>
                  <a:lnTo>
                    <a:pt x="40" y="36"/>
                  </a:lnTo>
                  <a:lnTo>
                    <a:pt x="40" y="45"/>
                  </a:lnTo>
                  <a:lnTo>
                    <a:pt x="36" y="43"/>
                  </a:lnTo>
                  <a:lnTo>
                    <a:pt x="38" y="38"/>
                  </a:lnTo>
                  <a:lnTo>
                    <a:pt x="31" y="28"/>
                  </a:lnTo>
                  <a:lnTo>
                    <a:pt x="33" y="28"/>
                  </a:lnTo>
                  <a:lnTo>
                    <a:pt x="28" y="17"/>
                  </a:lnTo>
                  <a:lnTo>
                    <a:pt x="14" y="7"/>
                  </a:lnTo>
                  <a:lnTo>
                    <a:pt x="12" y="7"/>
                  </a:lnTo>
                  <a:lnTo>
                    <a:pt x="7" y="0"/>
                  </a:lnTo>
                  <a:lnTo>
                    <a:pt x="7"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3" name="Freeform 27"/>
            <p:cNvSpPr/>
            <p:nvPr/>
          </p:nvSpPr>
          <p:spPr bwMode="auto">
            <a:xfrm>
              <a:off x="8029575" y="4335463"/>
              <a:ext cx="182563" cy="198438"/>
            </a:xfrm>
            <a:custGeom>
              <a:avLst/>
              <a:gdLst/>
              <a:ahLst/>
              <a:cxnLst>
                <a:cxn ang="0">
                  <a:pos x="89" y="0"/>
                </a:cxn>
                <a:cxn ang="0">
                  <a:pos x="82" y="11"/>
                </a:cxn>
                <a:cxn ang="0">
                  <a:pos x="78" y="21"/>
                </a:cxn>
                <a:cxn ang="0">
                  <a:pos x="71" y="26"/>
                </a:cxn>
                <a:cxn ang="0">
                  <a:pos x="63" y="45"/>
                </a:cxn>
                <a:cxn ang="0">
                  <a:pos x="40" y="66"/>
                </a:cxn>
                <a:cxn ang="0">
                  <a:pos x="26" y="68"/>
                </a:cxn>
                <a:cxn ang="0">
                  <a:pos x="16" y="85"/>
                </a:cxn>
                <a:cxn ang="0">
                  <a:pos x="16" y="85"/>
                </a:cxn>
                <a:cxn ang="0">
                  <a:pos x="16" y="85"/>
                </a:cxn>
                <a:cxn ang="0">
                  <a:pos x="11" y="87"/>
                </a:cxn>
                <a:cxn ang="0">
                  <a:pos x="9" y="92"/>
                </a:cxn>
                <a:cxn ang="0">
                  <a:pos x="9" y="92"/>
                </a:cxn>
                <a:cxn ang="0">
                  <a:pos x="7" y="99"/>
                </a:cxn>
                <a:cxn ang="0">
                  <a:pos x="9" y="101"/>
                </a:cxn>
                <a:cxn ang="0">
                  <a:pos x="9" y="101"/>
                </a:cxn>
                <a:cxn ang="0">
                  <a:pos x="0" y="108"/>
                </a:cxn>
                <a:cxn ang="0">
                  <a:pos x="4" y="108"/>
                </a:cxn>
                <a:cxn ang="0">
                  <a:pos x="4" y="108"/>
                </a:cxn>
                <a:cxn ang="0">
                  <a:pos x="7" y="111"/>
                </a:cxn>
                <a:cxn ang="0">
                  <a:pos x="4" y="113"/>
                </a:cxn>
                <a:cxn ang="0">
                  <a:pos x="18" y="113"/>
                </a:cxn>
                <a:cxn ang="0">
                  <a:pos x="21" y="118"/>
                </a:cxn>
                <a:cxn ang="0">
                  <a:pos x="40" y="125"/>
                </a:cxn>
                <a:cxn ang="0">
                  <a:pos x="49" y="123"/>
                </a:cxn>
                <a:cxn ang="0">
                  <a:pos x="66" y="111"/>
                </a:cxn>
                <a:cxn ang="0">
                  <a:pos x="75" y="73"/>
                </a:cxn>
                <a:cxn ang="0">
                  <a:pos x="78" y="73"/>
                </a:cxn>
                <a:cxn ang="0">
                  <a:pos x="87" y="66"/>
                </a:cxn>
                <a:cxn ang="0">
                  <a:pos x="97" y="68"/>
                </a:cxn>
                <a:cxn ang="0">
                  <a:pos x="99" y="66"/>
                </a:cxn>
                <a:cxn ang="0">
                  <a:pos x="94" y="61"/>
                </a:cxn>
                <a:cxn ang="0">
                  <a:pos x="94" y="54"/>
                </a:cxn>
                <a:cxn ang="0">
                  <a:pos x="101" y="47"/>
                </a:cxn>
                <a:cxn ang="0">
                  <a:pos x="115" y="28"/>
                </a:cxn>
                <a:cxn ang="0">
                  <a:pos x="113" y="16"/>
                </a:cxn>
                <a:cxn ang="0">
                  <a:pos x="115" y="14"/>
                </a:cxn>
                <a:cxn ang="0">
                  <a:pos x="111" y="11"/>
                </a:cxn>
                <a:cxn ang="0">
                  <a:pos x="108" y="9"/>
                </a:cxn>
                <a:cxn ang="0">
                  <a:pos x="106" y="9"/>
                </a:cxn>
                <a:cxn ang="0">
                  <a:pos x="99" y="14"/>
                </a:cxn>
                <a:cxn ang="0">
                  <a:pos x="89" y="0"/>
                </a:cxn>
                <a:cxn ang="0">
                  <a:pos x="89" y="0"/>
                </a:cxn>
              </a:cxnLst>
              <a:rect l="0" t="0" r="r" b="b"/>
              <a:pathLst>
                <a:path w="115" h="125">
                  <a:moveTo>
                    <a:pt x="89" y="0"/>
                  </a:moveTo>
                  <a:lnTo>
                    <a:pt x="82" y="11"/>
                  </a:lnTo>
                  <a:lnTo>
                    <a:pt x="78" y="21"/>
                  </a:lnTo>
                  <a:lnTo>
                    <a:pt x="71" y="26"/>
                  </a:lnTo>
                  <a:lnTo>
                    <a:pt x="63" y="45"/>
                  </a:lnTo>
                  <a:lnTo>
                    <a:pt x="40" y="66"/>
                  </a:lnTo>
                  <a:lnTo>
                    <a:pt x="26" y="68"/>
                  </a:lnTo>
                  <a:lnTo>
                    <a:pt x="16" y="85"/>
                  </a:lnTo>
                  <a:lnTo>
                    <a:pt x="16" y="85"/>
                  </a:lnTo>
                  <a:lnTo>
                    <a:pt x="16" y="85"/>
                  </a:lnTo>
                  <a:lnTo>
                    <a:pt x="11" y="87"/>
                  </a:lnTo>
                  <a:lnTo>
                    <a:pt x="9" y="92"/>
                  </a:lnTo>
                  <a:lnTo>
                    <a:pt x="9" y="92"/>
                  </a:lnTo>
                  <a:lnTo>
                    <a:pt x="7" y="99"/>
                  </a:lnTo>
                  <a:lnTo>
                    <a:pt x="9" y="101"/>
                  </a:lnTo>
                  <a:lnTo>
                    <a:pt x="9" y="101"/>
                  </a:lnTo>
                  <a:lnTo>
                    <a:pt x="0" y="108"/>
                  </a:lnTo>
                  <a:lnTo>
                    <a:pt x="4" y="108"/>
                  </a:lnTo>
                  <a:lnTo>
                    <a:pt x="4" y="108"/>
                  </a:lnTo>
                  <a:lnTo>
                    <a:pt x="7" y="111"/>
                  </a:lnTo>
                  <a:lnTo>
                    <a:pt x="4" y="113"/>
                  </a:lnTo>
                  <a:lnTo>
                    <a:pt x="18" y="113"/>
                  </a:lnTo>
                  <a:lnTo>
                    <a:pt x="21" y="118"/>
                  </a:lnTo>
                  <a:lnTo>
                    <a:pt x="40" y="125"/>
                  </a:lnTo>
                  <a:lnTo>
                    <a:pt x="49" y="123"/>
                  </a:lnTo>
                  <a:lnTo>
                    <a:pt x="66" y="111"/>
                  </a:lnTo>
                  <a:lnTo>
                    <a:pt x="75" y="73"/>
                  </a:lnTo>
                  <a:lnTo>
                    <a:pt x="78" y="73"/>
                  </a:lnTo>
                  <a:lnTo>
                    <a:pt x="87" y="66"/>
                  </a:lnTo>
                  <a:lnTo>
                    <a:pt x="97" y="68"/>
                  </a:lnTo>
                  <a:lnTo>
                    <a:pt x="99" y="66"/>
                  </a:lnTo>
                  <a:lnTo>
                    <a:pt x="94" y="61"/>
                  </a:lnTo>
                  <a:lnTo>
                    <a:pt x="94" y="54"/>
                  </a:lnTo>
                  <a:lnTo>
                    <a:pt x="101" y="47"/>
                  </a:lnTo>
                  <a:lnTo>
                    <a:pt x="115" y="28"/>
                  </a:lnTo>
                  <a:lnTo>
                    <a:pt x="113" y="16"/>
                  </a:lnTo>
                  <a:lnTo>
                    <a:pt x="115" y="14"/>
                  </a:lnTo>
                  <a:lnTo>
                    <a:pt x="111" y="11"/>
                  </a:lnTo>
                  <a:lnTo>
                    <a:pt x="108" y="9"/>
                  </a:lnTo>
                  <a:lnTo>
                    <a:pt x="106" y="9"/>
                  </a:lnTo>
                  <a:lnTo>
                    <a:pt x="99" y="14"/>
                  </a:lnTo>
                  <a:lnTo>
                    <a:pt x="89" y="0"/>
                  </a:lnTo>
                  <a:lnTo>
                    <a:pt x="89"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4" name="Freeform 28"/>
            <p:cNvSpPr/>
            <p:nvPr/>
          </p:nvSpPr>
          <p:spPr bwMode="auto">
            <a:xfrm>
              <a:off x="8054975" y="4525963"/>
              <a:ext cx="22225" cy="26988"/>
            </a:xfrm>
            <a:custGeom>
              <a:avLst/>
              <a:gdLst/>
              <a:ahLst/>
              <a:cxnLst>
                <a:cxn ang="0">
                  <a:pos x="5" y="0"/>
                </a:cxn>
                <a:cxn ang="0">
                  <a:pos x="0" y="17"/>
                </a:cxn>
                <a:cxn ang="0">
                  <a:pos x="14" y="12"/>
                </a:cxn>
                <a:cxn ang="0">
                  <a:pos x="10" y="3"/>
                </a:cxn>
                <a:cxn ang="0">
                  <a:pos x="5" y="0"/>
                </a:cxn>
                <a:cxn ang="0">
                  <a:pos x="5" y="0"/>
                </a:cxn>
              </a:cxnLst>
              <a:rect l="0" t="0" r="r" b="b"/>
              <a:pathLst>
                <a:path w="14" h="17">
                  <a:moveTo>
                    <a:pt x="5" y="0"/>
                  </a:moveTo>
                  <a:lnTo>
                    <a:pt x="0" y="17"/>
                  </a:lnTo>
                  <a:lnTo>
                    <a:pt x="14" y="12"/>
                  </a:lnTo>
                  <a:lnTo>
                    <a:pt x="10" y="3"/>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5" name="Freeform 29"/>
            <p:cNvSpPr/>
            <p:nvPr/>
          </p:nvSpPr>
          <p:spPr bwMode="auto">
            <a:xfrm>
              <a:off x="6094413" y="3127376"/>
              <a:ext cx="52388" cy="95250"/>
            </a:xfrm>
            <a:custGeom>
              <a:avLst/>
              <a:gdLst/>
              <a:ahLst/>
              <a:cxnLst>
                <a:cxn ang="0">
                  <a:pos x="7" y="0"/>
                </a:cxn>
                <a:cxn ang="0">
                  <a:pos x="3" y="5"/>
                </a:cxn>
                <a:cxn ang="0">
                  <a:pos x="7" y="8"/>
                </a:cxn>
                <a:cxn ang="0">
                  <a:pos x="5" y="8"/>
                </a:cxn>
                <a:cxn ang="0">
                  <a:pos x="3" y="26"/>
                </a:cxn>
                <a:cxn ang="0">
                  <a:pos x="0" y="26"/>
                </a:cxn>
                <a:cxn ang="0">
                  <a:pos x="3" y="48"/>
                </a:cxn>
                <a:cxn ang="0">
                  <a:pos x="7" y="60"/>
                </a:cxn>
                <a:cxn ang="0">
                  <a:pos x="17" y="60"/>
                </a:cxn>
                <a:cxn ang="0">
                  <a:pos x="33" y="48"/>
                </a:cxn>
                <a:cxn ang="0">
                  <a:pos x="33" y="36"/>
                </a:cxn>
                <a:cxn ang="0">
                  <a:pos x="19" y="12"/>
                </a:cxn>
                <a:cxn ang="0">
                  <a:pos x="12" y="3"/>
                </a:cxn>
                <a:cxn ang="0">
                  <a:pos x="7" y="0"/>
                </a:cxn>
                <a:cxn ang="0">
                  <a:pos x="7" y="0"/>
                </a:cxn>
              </a:cxnLst>
              <a:rect l="0" t="0" r="r" b="b"/>
              <a:pathLst>
                <a:path w="33" h="60">
                  <a:moveTo>
                    <a:pt x="7" y="0"/>
                  </a:moveTo>
                  <a:lnTo>
                    <a:pt x="3" y="5"/>
                  </a:lnTo>
                  <a:lnTo>
                    <a:pt x="7" y="8"/>
                  </a:lnTo>
                  <a:lnTo>
                    <a:pt x="5" y="8"/>
                  </a:lnTo>
                  <a:lnTo>
                    <a:pt x="3" y="26"/>
                  </a:lnTo>
                  <a:lnTo>
                    <a:pt x="0" y="26"/>
                  </a:lnTo>
                  <a:lnTo>
                    <a:pt x="3" y="48"/>
                  </a:lnTo>
                  <a:lnTo>
                    <a:pt x="7" y="60"/>
                  </a:lnTo>
                  <a:lnTo>
                    <a:pt x="17" y="60"/>
                  </a:lnTo>
                  <a:lnTo>
                    <a:pt x="33" y="48"/>
                  </a:lnTo>
                  <a:lnTo>
                    <a:pt x="33" y="36"/>
                  </a:lnTo>
                  <a:lnTo>
                    <a:pt x="19" y="12"/>
                  </a:lnTo>
                  <a:lnTo>
                    <a:pt x="12" y="3"/>
                  </a:lnTo>
                  <a:lnTo>
                    <a:pt x="7" y="0"/>
                  </a:lnTo>
                  <a:lnTo>
                    <a:pt x="7"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6" name="Freeform 30"/>
            <p:cNvSpPr/>
            <p:nvPr/>
          </p:nvSpPr>
          <p:spPr bwMode="auto">
            <a:xfrm>
              <a:off x="2813050" y="2928938"/>
              <a:ext cx="41275" cy="19050"/>
            </a:xfrm>
            <a:custGeom>
              <a:avLst/>
              <a:gdLst/>
              <a:ahLst/>
              <a:cxnLst>
                <a:cxn ang="0">
                  <a:pos x="2" y="0"/>
                </a:cxn>
                <a:cxn ang="0">
                  <a:pos x="0" y="7"/>
                </a:cxn>
                <a:cxn ang="0">
                  <a:pos x="2" y="12"/>
                </a:cxn>
                <a:cxn ang="0">
                  <a:pos x="16" y="12"/>
                </a:cxn>
                <a:cxn ang="0">
                  <a:pos x="26" y="7"/>
                </a:cxn>
                <a:cxn ang="0">
                  <a:pos x="23" y="2"/>
                </a:cxn>
                <a:cxn ang="0">
                  <a:pos x="2" y="0"/>
                </a:cxn>
                <a:cxn ang="0">
                  <a:pos x="2" y="0"/>
                </a:cxn>
              </a:cxnLst>
              <a:rect l="0" t="0" r="r" b="b"/>
              <a:pathLst>
                <a:path w="26" h="12">
                  <a:moveTo>
                    <a:pt x="2" y="0"/>
                  </a:moveTo>
                  <a:lnTo>
                    <a:pt x="0" y="7"/>
                  </a:lnTo>
                  <a:lnTo>
                    <a:pt x="2" y="12"/>
                  </a:lnTo>
                  <a:lnTo>
                    <a:pt x="16" y="12"/>
                  </a:lnTo>
                  <a:lnTo>
                    <a:pt x="26" y="7"/>
                  </a:lnTo>
                  <a:lnTo>
                    <a:pt x="23" y="2"/>
                  </a:lnTo>
                  <a:lnTo>
                    <a:pt x="2" y="0"/>
                  </a:lnTo>
                  <a:lnTo>
                    <a:pt x="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7" name="Freeform 31"/>
            <p:cNvSpPr/>
            <p:nvPr/>
          </p:nvSpPr>
          <p:spPr bwMode="auto">
            <a:xfrm>
              <a:off x="8497888" y="1973263"/>
              <a:ext cx="19050" cy="12700"/>
            </a:xfrm>
            <a:custGeom>
              <a:avLst/>
              <a:gdLst/>
              <a:ahLst/>
              <a:cxnLst>
                <a:cxn ang="0">
                  <a:pos x="3" y="0"/>
                </a:cxn>
                <a:cxn ang="0">
                  <a:pos x="0" y="8"/>
                </a:cxn>
                <a:cxn ang="0">
                  <a:pos x="12" y="5"/>
                </a:cxn>
                <a:cxn ang="0">
                  <a:pos x="3" y="0"/>
                </a:cxn>
                <a:cxn ang="0">
                  <a:pos x="3" y="0"/>
                </a:cxn>
              </a:cxnLst>
              <a:rect l="0" t="0" r="r" b="b"/>
              <a:pathLst>
                <a:path w="12" h="8">
                  <a:moveTo>
                    <a:pt x="3" y="0"/>
                  </a:moveTo>
                  <a:lnTo>
                    <a:pt x="0" y="8"/>
                  </a:lnTo>
                  <a:lnTo>
                    <a:pt x="12" y="5"/>
                  </a:lnTo>
                  <a:lnTo>
                    <a:pt x="3" y="0"/>
                  </a:lnTo>
                  <a:lnTo>
                    <a:pt x="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8" name="Freeform 32"/>
            <p:cNvSpPr/>
            <p:nvPr/>
          </p:nvSpPr>
          <p:spPr bwMode="auto">
            <a:xfrm>
              <a:off x="8453438" y="1973263"/>
              <a:ext cx="22225" cy="19050"/>
            </a:xfrm>
            <a:custGeom>
              <a:avLst/>
              <a:gdLst/>
              <a:ahLst/>
              <a:cxnLst>
                <a:cxn ang="0">
                  <a:pos x="5" y="0"/>
                </a:cxn>
                <a:cxn ang="0">
                  <a:pos x="0" y="10"/>
                </a:cxn>
                <a:cxn ang="0">
                  <a:pos x="2" y="12"/>
                </a:cxn>
                <a:cxn ang="0">
                  <a:pos x="14" y="5"/>
                </a:cxn>
                <a:cxn ang="0">
                  <a:pos x="5" y="0"/>
                </a:cxn>
                <a:cxn ang="0">
                  <a:pos x="5" y="0"/>
                </a:cxn>
              </a:cxnLst>
              <a:rect l="0" t="0" r="r" b="b"/>
              <a:pathLst>
                <a:path w="14" h="12">
                  <a:moveTo>
                    <a:pt x="5" y="0"/>
                  </a:moveTo>
                  <a:lnTo>
                    <a:pt x="0" y="10"/>
                  </a:lnTo>
                  <a:lnTo>
                    <a:pt x="2" y="12"/>
                  </a:lnTo>
                  <a:lnTo>
                    <a:pt x="14" y="5"/>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89" name="Freeform 33"/>
            <p:cNvSpPr/>
            <p:nvPr/>
          </p:nvSpPr>
          <p:spPr bwMode="auto">
            <a:xfrm>
              <a:off x="8366125" y="1989138"/>
              <a:ext cx="53975" cy="22225"/>
            </a:xfrm>
            <a:custGeom>
              <a:avLst/>
              <a:gdLst/>
              <a:ahLst/>
              <a:cxnLst>
                <a:cxn ang="0">
                  <a:pos x="29" y="0"/>
                </a:cxn>
                <a:cxn ang="0">
                  <a:pos x="24" y="7"/>
                </a:cxn>
                <a:cxn ang="0">
                  <a:pos x="26" y="0"/>
                </a:cxn>
                <a:cxn ang="0">
                  <a:pos x="15" y="7"/>
                </a:cxn>
                <a:cxn ang="0">
                  <a:pos x="17" y="5"/>
                </a:cxn>
                <a:cxn ang="0">
                  <a:pos x="0" y="2"/>
                </a:cxn>
                <a:cxn ang="0">
                  <a:pos x="10" y="14"/>
                </a:cxn>
                <a:cxn ang="0">
                  <a:pos x="12" y="9"/>
                </a:cxn>
                <a:cxn ang="0">
                  <a:pos x="15" y="12"/>
                </a:cxn>
                <a:cxn ang="0">
                  <a:pos x="22" y="9"/>
                </a:cxn>
                <a:cxn ang="0">
                  <a:pos x="22" y="7"/>
                </a:cxn>
                <a:cxn ang="0">
                  <a:pos x="24" y="14"/>
                </a:cxn>
                <a:cxn ang="0">
                  <a:pos x="34" y="9"/>
                </a:cxn>
                <a:cxn ang="0">
                  <a:pos x="29" y="0"/>
                </a:cxn>
                <a:cxn ang="0">
                  <a:pos x="29" y="0"/>
                </a:cxn>
              </a:cxnLst>
              <a:rect l="0" t="0" r="r" b="b"/>
              <a:pathLst>
                <a:path w="34" h="14">
                  <a:moveTo>
                    <a:pt x="29" y="0"/>
                  </a:moveTo>
                  <a:lnTo>
                    <a:pt x="24" y="7"/>
                  </a:lnTo>
                  <a:lnTo>
                    <a:pt x="26" y="0"/>
                  </a:lnTo>
                  <a:lnTo>
                    <a:pt x="15" y="7"/>
                  </a:lnTo>
                  <a:lnTo>
                    <a:pt x="17" y="5"/>
                  </a:lnTo>
                  <a:lnTo>
                    <a:pt x="0" y="2"/>
                  </a:lnTo>
                  <a:lnTo>
                    <a:pt x="10" y="14"/>
                  </a:lnTo>
                  <a:lnTo>
                    <a:pt x="12" y="9"/>
                  </a:lnTo>
                  <a:lnTo>
                    <a:pt x="15" y="12"/>
                  </a:lnTo>
                  <a:lnTo>
                    <a:pt x="22" y="9"/>
                  </a:lnTo>
                  <a:lnTo>
                    <a:pt x="22" y="7"/>
                  </a:lnTo>
                  <a:lnTo>
                    <a:pt x="24" y="14"/>
                  </a:lnTo>
                  <a:lnTo>
                    <a:pt x="34" y="9"/>
                  </a:lnTo>
                  <a:lnTo>
                    <a:pt x="29" y="0"/>
                  </a:lnTo>
                  <a:lnTo>
                    <a:pt x="29"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0" name="Freeform 34"/>
            <p:cNvSpPr/>
            <p:nvPr/>
          </p:nvSpPr>
          <p:spPr bwMode="auto">
            <a:xfrm>
              <a:off x="8321675" y="1985963"/>
              <a:ext cx="11113" cy="17463"/>
            </a:xfrm>
            <a:custGeom>
              <a:avLst/>
              <a:gdLst/>
              <a:ahLst/>
              <a:cxnLst>
                <a:cxn ang="0">
                  <a:pos x="0" y="0"/>
                </a:cxn>
                <a:cxn ang="0">
                  <a:pos x="0" y="11"/>
                </a:cxn>
                <a:cxn ang="0">
                  <a:pos x="7" y="4"/>
                </a:cxn>
                <a:cxn ang="0">
                  <a:pos x="0" y="0"/>
                </a:cxn>
                <a:cxn ang="0">
                  <a:pos x="0" y="0"/>
                </a:cxn>
              </a:cxnLst>
              <a:rect l="0" t="0" r="r" b="b"/>
              <a:pathLst>
                <a:path w="7" h="11">
                  <a:moveTo>
                    <a:pt x="0" y="0"/>
                  </a:moveTo>
                  <a:lnTo>
                    <a:pt x="0" y="11"/>
                  </a:lnTo>
                  <a:lnTo>
                    <a:pt x="7" y="4"/>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1" name="Freeform 35"/>
            <p:cNvSpPr/>
            <p:nvPr/>
          </p:nvSpPr>
          <p:spPr bwMode="auto">
            <a:xfrm>
              <a:off x="8266113" y="1978026"/>
              <a:ext cx="17463" cy="30163"/>
            </a:xfrm>
            <a:custGeom>
              <a:avLst/>
              <a:gdLst/>
              <a:ahLst/>
              <a:cxnLst>
                <a:cxn ang="0">
                  <a:pos x="11" y="0"/>
                </a:cxn>
                <a:cxn ang="0">
                  <a:pos x="0" y="19"/>
                </a:cxn>
                <a:cxn ang="0">
                  <a:pos x="11" y="12"/>
                </a:cxn>
                <a:cxn ang="0">
                  <a:pos x="11" y="0"/>
                </a:cxn>
                <a:cxn ang="0">
                  <a:pos x="11" y="0"/>
                </a:cxn>
              </a:cxnLst>
              <a:rect l="0" t="0" r="r" b="b"/>
              <a:pathLst>
                <a:path w="11" h="19">
                  <a:moveTo>
                    <a:pt x="11" y="0"/>
                  </a:moveTo>
                  <a:lnTo>
                    <a:pt x="0" y="19"/>
                  </a:lnTo>
                  <a:lnTo>
                    <a:pt x="11" y="12"/>
                  </a:lnTo>
                  <a:lnTo>
                    <a:pt x="11" y="0"/>
                  </a:lnTo>
                  <a:lnTo>
                    <a:pt x="11"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2" name="Freeform 36"/>
            <p:cNvSpPr/>
            <p:nvPr/>
          </p:nvSpPr>
          <p:spPr bwMode="auto">
            <a:xfrm>
              <a:off x="8164513" y="1955801"/>
              <a:ext cx="30163" cy="14288"/>
            </a:xfrm>
            <a:custGeom>
              <a:avLst/>
              <a:gdLst/>
              <a:ahLst/>
              <a:cxnLst>
                <a:cxn ang="0">
                  <a:pos x="2" y="0"/>
                </a:cxn>
                <a:cxn ang="0">
                  <a:pos x="0" y="4"/>
                </a:cxn>
                <a:cxn ang="0">
                  <a:pos x="9" y="9"/>
                </a:cxn>
                <a:cxn ang="0">
                  <a:pos x="19" y="2"/>
                </a:cxn>
                <a:cxn ang="0">
                  <a:pos x="2" y="0"/>
                </a:cxn>
                <a:cxn ang="0">
                  <a:pos x="2" y="0"/>
                </a:cxn>
              </a:cxnLst>
              <a:rect l="0" t="0" r="r" b="b"/>
              <a:pathLst>
                <a:path w="19" h="9">
                  <a:moveTo>
                    <a:pt x="2" y="0"/>
                  </a:moveTo>
                  <a:lnTo>
                    <a:pt x="0" y="4"/>
                  </a:lnTo>
                  <a:lnTo>
                    <a:pt x="9" y="9"/>
                  </a:lnTo>
                  <a:lnTo>
                    <a:pt x="19" y="2"/>
                  </a:lnTo>
                  <a:lnTo>
                    <a:pt x="2" y="0"/>
                  </a:lnTo>
                  <a:lnTo>
                    <a:pt x="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3" name="Freeform 37"/>
            <p:cNvSpPr/>
            <p:nvPr/>
          </p:nvSpPr>
          <p:spPr bwMode="auto">
            <a:xfrm>
              <a:off x="1636713" y="2541588"/>
              <a:ext cx="22225" cy="11113"/>
            </a:xfrm>
            <a:custGeom>
              <a:avLst/>
              <a:gdLst/>
              <a:ahLst/>
              <a:cxnLst>
                <a:cxn ang="0">
                  <a:pos x="0" y="0"/>
                </a:cxn>
                <a:cxn ang="0">
                  <a:pos x="3" y="7"/>
                </a:cxn>
                <a:cxn ang="0">
                  <a:pos x="14" y="5"/>
                </a:cxn>
                <a:cxn ang="0">
                  <a:pos x="0" y="0"/>
                </a:cxn>
                <a:cxn ang="0">
                  <a:pos x="0" y="0"/>
                </a:cxn>
              </a:cxnLst>
              <a:rect l="0" t="0" r="r" b="b"/>
              <a:pathLst>
                <a:path w="14" h="7">
                  <a:moveTo>
                    <a:pt x="0" y="0"/>
                  </a:moveTo>
                  <a:lnTo>
                    <a:pt x="3" y="7"/>
                  </a:lnTo>
                  <a:lnTo>
                    <a:pt x="14" y="5"/>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4" name="Freeform 38"/>
            <p:cNvSpPr/>
            <p:nvPr/>
          </p:nvSpPr>
          <p:spPr bwMode="auto">
            <a:xfrm>
              <a:off x="8513763" y="1489076"/>
              <a:ext cx="74613" cy="44450"/>
            </a:xfrm>
            <a:custGeom>
              <a:avLst/>
              <a:gdLst/>
              <a:ahLst/>
              <a:cxnLst>
                <a:cxn ang="0">
                  <a:pos x="2" y="0"/>
                </a:cxn>
                <a:cxn ang="0">
                  <a:pos x="0" y="12"/>
                </a:cxn>
                <a:cxn ang="0">
                  <a:pos x="33" y="28"/>
                </a:cxn>
                <a:cxn ang="0">
                  <a:pos x="47" y="19"/>
                </a:cxn>
                <a:cxn ang="0">
                  <a:pos x="47" y="14"/>
                </a:cxn>
                <a:cxn ang="0">
                  <a:pos x="38" y="14"/>
                </a:cxn>
                <a:cxn ang="0">
                  <a:pos x="26" y="5"/>
                </a:cxn>
                <a:cxn ang="0">
                  <a:pos x="16" y="7"/>
                </a:cxn>
                <a:cxn ang="0">
                  <a:pos x="2" y="0"/>
                </a:cxn>
                <a:cxn ang="0">
                  <a:pos x="2" y="0"/>
                </a:cxn>
              </a:cxnLst>
              <a:rect l="0" t="0" r="r" b="b"/>
              <a:pathLst>
                <a:path w="47" h="28">
                  <a:moveTo>
                    <a:pt x="2" y="0"/>
                  </a:moveTo>
                  <a:lnTo>
                    <a:pt x="0" y="12"/>
                  </a:lnTo>
                  <a:lnTo>
                    <a:pt x="33" y="28"/>
                  </a:lnTo>
                  <a:lnTo>
                    <a:pt x="47" y="19"/>
                  </a:lnTo>
                  <a:lnTo>
                    <a:pt x="47" y="14"/>
                  </a:lnTo>
                  <a:lnTo>
                    <a:pt x="38" y="14"/>
                  </a:lnTo>
                  <a:lnTo>
                    <a:pt x="26" y="5"/>
                  </a:lnTo>
                  <a:lnTo>
                    <a:pt x="16" y="7"/>
                  </a:lnTo>
                  <a:lnTo>
                    <a:pt x="2" y="0"/>
                  </a:lnTo>
                  <a:lnTo>
                    <a:pt x="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5" name="Freeform 39"/>
            <p:cNvSpPr/>
            <p:nvPr/>
          </p:nvSpPr>
          <p:spPr bwMode="auto">
            <a:xfrm>
              <a:off x="8574088" y="1939926"/>
              <a:ext cx="14288" cy="26988"/>
            </a:xfrm>
            <a:custGeom>
              <a:avLst/>
              <a:gdLst/>
              <a:ahLst/>
              <a:cxnLst>
                <a:cxn ang="0">
                  <a:pos x="9" y="0"/>
                </a:cxn>
                <a:cxn ang="0">
                  <a:pos x="0" y="14"/>
                </a:cxn>
                <a:cxn ang="0">
                  <a:pos x="2" y="17"/>
                </a:cxn>
                <a:cxn ang="0">
                  <a:pos x="9" y="12"/>
                </a:cxn>
                <a:cxn ang="0">
                  <a:pos x="9" y="0"/>
                </a:cxn>
                <a:cxn ang="0">
                  <a:pos x="9" y="0"/>
                </a:cxn>
              </a:cxnLst>
              <a:rect l="0" t="0" r="r" b="b"/>
              <a:pathLst>
                <a:path w="9" h="17">
                  <a:moveTo>
                    <a:pt x="9" y="0"/>
                  </a:moveTo>
                  <a:lnTo>
                    <a:pt x="0" y="14"/>
                  </a:lnTo>
                  <a:lnTo>
                    <a:pt x="2" y="17"/>
                  </a:lnTo>
                  <a:lnTo>
                    <a:pt x="9" y="12"/>
                  </a:lnTo>
                  <a:lnTo>
                    <a:pt x="9" y="0"/>
                  </a:lnTo>
                  <a:lnTo>
                    <a:pt x="9"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6" name="Freeform 40"/>
            <p:cNvSpPr>
              <a:spLocks noEditPoints="1"/>
            </p:cNvSpPr>
            <p:nvPr/>
          </p:nvSpPr>
          <p:spPr bwMode="auto">
            <a:xfrm>
              <a:off x="2298700" y="865188"/>
              <a:ext cx="652463" cy="725488"/>
            </a:xfrm>
            <a:custGeom>
              <a:avLst/>
              <a:gdLst/>
              <a:ahLst/>
              <a:cxnLst>
                <a:cxn ang="0">
                  <a:pos x="328" y="310"/>
                </a:cxn>
                <a:cxn ang="0">
                  <a:pos x="68" y="123"/>
                </a:cxn>
                <a:cxn ang="0">
                  <a:pos x="9" y="47"/>
                </a:cxn>
                <a:cxn ang="0">
                  <a:pos x="4" y="97"/>
                </a:cxn>
                <a:cxn ang="0">
                  <a:pos x="9" y="135"/>
                </a:cxn>
                <a:cxn ang="0">
                  <a:pos x="61" y="173"/>
                </a:cxn>
                <a:cxn ang="0">
                  <a:pos x="137" y="182"/>
                </a:cxn>
                <a:cxn ang="0">
                  <a:pos x="142" y="177"/>
                </a:cxn>
                <a:cxn ang="0">
                  <a:pos x="160" y="182"/>
                </a:cxn>
                <a:cxn ang="0">
                  <a:pos x="160" y="159"/>
                </a:cxn>
                <a:cxn ang="0">
                  <a:pos x="187" y="180"/>
                </a:cxn>
                <a:cxn ang="0">
                  <a:pos x="201" y="208"/>
                </a:cxn>
                <a:cxn ang="0">
                  <a:pos x="215" y="220"/>
                </a:cxn>
                <a:cxn ang="0">
                  <a:pos x="243" y="246"/>
                </a:cxn>
                <a:cxn ang="0">
                  <a:pos x="234" y="336"/>
                </a:cxn>
                <a:cxn ang="0">
                  <a:pos x="182" y="343"/>
                </a:cxn>
                <a:cxn ang="0">
                  <a:pos x="177" y="376"/>
                </a:cxn>
                <a:cxn ang="0">
                  <a:pos x="222" y="376"/>
                </a:cxn>
                <a:cxn ang="0">
                  <a:pos x="265" y="402"/>
                </a:cxn>
                <a:cxn ang="0">
                  <a:pos x="281" y="428"/>
                </a:cxn>
                <a:cxn ang="0">
                  <a:pos x="284" y="428"/>
                </a:cxn>
                <a:cxn ang="0">
                  <a:pos x="302" y="438"/>
                </a:cxn>
                <a:cxn ang="0">
                  <a:pos x="345" y="455"/>
                </a:cxn>
                <a:cxn ang="0">
                  <a:pos x="305" y="398"/>
                </a:cxn>
                <a:cxn ang="0">
                  <a:pos x="359" y="438"/>
                </a:cxn>
                <a:cxn ang="0">
                  <a:pos x="364" y="417"/>
                </a:cxn>
                <a:cxn ang="0">
                  <a:pos x="364" y="386"/>
                </a:cxn>
                <a:cxn ang="0">
                  <a:pos x="350" y="357"/>
                </a:cxn>
                <a:cxn ang="0">
                  <a:pos x="331" y="348"/>
                </a:cxn>
                <a:cxn ang="0">
                  <a:pos x="331" y="324"/>
                </a:cxn>
                <a:cxn ang="0">
                  <a:pos x="343" y="320"/>
                </a:cxn>
                <a:cxn ang="0">
                  <a:pos x="359" y="343"/>
                </a:cxn>
                <a:cxn ang="0">
                  <a:pos x="385" y="346"/>
                </a:cxn>
                <a:cxn ang="0">
                  <a:pos x="395" y="320"/>
                </a:cxn>
                <a:cxn ang="0">
                  <a:pos x="411" y="301"/>
                </a:cxn>
                <a:cxn ang="0">
                  <a:pos x="373" y="272"/>
                </a:cxn>
                <a:cxn ang="0">
                  <a:pos x="343" y="249"/>
                </a:cxn>
                <a:cxn ang="0">
                  <a:pos x="317" y="227"/>
                </a:cxn>
                <a:cxn ang="0">
                  <a:pos x="336" y="204"/>
                </a:cxn>
                <a:cxn ang="0">
                  <a:pos x="328" y="173"/>
                </a:cxn>
                <a:cxn ang="0">
                  <a:pos x="300" y="163"/>
                </a:cxn>
                <a:cxn ang="0">
                  <a:pos x="293" y="132"/>
                </a:cxn>
                <a:cxn ang="0">
                  <a:pos x="272" y="125"/>
                </a:cxn>
                <a:cxn ang="0">
                  <a:pos x="239" y="104"/>
                </a:cxn>
                <a:cxn ang="0">
                  <a:pos x="239" y="92"/>
                </a:cxn>
                <a:cxn ang="0">
                  <a:pos x="217" y="71"/>
                </a:cxn>
                <a:cxn ang="0">
                  <a:pos x="160" y="7"/>
                </a:cxn>
                <a:cxn ang="0">
                  <a:pos x="153" y="54"/>
                </a:cxn>
                <a:cxn ang="0">
                  <a:pos x="149" y="69"/>
                </a:cxn>
                <a:cxn ang="0">
                  <a:pos x="134" y="78"/>
                </a:cxn>
                <a:cxn ang="0">
                  <a:pos x="130" y="24"/>
                </a:cxn>
                <a:cxn ang="0">
                  <a:pos x="92" y="21"/>
                </a:cxn>
                <a:cxn ang="0">
                  <a:pos x="71" y="28"/>
                </a:cxn>
                <a:cxn ang="0">
                  <a:pos x="61" y="43"/>
                </a:cxn>
                <a:cxn ang="0">
                  <a:pos x="75" y="102"/>
                </a:cxn>
                <a:cxn ang="0">
                  <a:pos x="52" y="57"/>
                </a:cxn>
              </a:cxnLst>
              <a:rect l="0" t="0" r="r" b="b"/>
              <a:pathLst>
                <a:path w="411" h="457">
                  <a:moveTo>
                    <a:pt x="328" y="310"/>
                  </a:moveTo>
                  <a:lnTo>
                    <a:pt x="326" y="305"/>
                  </a:lnTo>
                  <a:lnTo>
                    <a:pt x="328" y="305"/>
                  </a:lnTo>
                  <a:lnTo>
                    <a:pt x="328" y="310"/>
                  </a:lnTo>
                  <a:lnTo>
                    <a:pt x="328" y="310"/>
                  </a:lnTo>
                  <a:close/>
                  <a:moveTo>
                    <a:pt x="68" y="123"/>
                  </a:moveTo>
                  <a:lnTo>
                    <a:pt x="75" y="118"/>
                  </a:lnTo>
                  <a:lnTo>
                    <a:pt x="75" y="121"/>
                  </a:lnTo>
                  <a:lnTo>
                    <a:pt x="68" y="123"/>
                  </a:lnTo>
                  <a:lnTo>
                    <a:pt x="68" y="123"/>
                  </a:lnTo>
                  <a:close/>
                  <a:moveTo>
                    <a:pt x="78" y="0"/>
                  </a:moveTo>
                  <a:lnTo>
                    <a:pt x="40" y="0"/>
                  </a:lnTo>
                  <a:lnTo>
                    <a:pt x="14" y="31"/>
                  </a:lnTo>
                  <a:lnTo>
                    <a:pt x="9" y="47"/>
                  </a:lnTo>
                  <a:lnTo>
                    <a:pt x="9" y="47"/>
                  </a:lnTo>
                  <a:lnTo>
                    <a:pt x="2" y="69"/>
                  </a:lnTo>
                  <a:lnTo>
                    <a:pt x="4" y="78"/>
                  </a:lnTo>
                  <a:lnTo>
                    <a:pt x="4" y="78"/>
                  </a:lnTo>
                  <a:lnTo>
                    <a:pt x="0" y="85"/>
                  </a:lnTo>
                  <a:lnTo>
                    <a:pt x="4" y="97"/>
                  </a:lnTo>
                  <a:lnTo>
                    <a:pt x="2" y="111"/>
                  </a:lnTo>
                  <a:lnTo>
                    <a:pt x="33" y="128"/>
                  </a:lnTo>
                  <a:lnTo>
                    <a:pt x="9" y="125"/>
                  </a:lnTo>
                  <a:lnTo>
                    <a:pt x="11" y="130"/>
                  </a:lnTo>
                  <a:lnTo>
                    <a:pt x="9" y="135"/>
                  </a:lnTo>
                  <a:lnTo>
                    <a:pt x="28" y="161"/>
                  </a:lnTo>
                  <a:lnTo>
                    <a:pt x="45" y="161"/>
                  </a:lnTo>
                  <a:lnTo>
                    <a:pt x="52" y="156"/>
                  </a:lnTo>
                  <a:lnTo>
                    <a:pt x="52" y="161"/>
                  </a:lnTo>
                  <a:lnTo>
                    <a:pt x="61" y="173"/>
                  </a:lnTo>
                  <a:lnTo>
                    <a:pt x="101" y="173"/>
                  </a:lnTo>
                  <a:lnTo>
                    <a:pt x="118" y="182"/>
                  </a:lnTo>
                  <a:lnTo>
                    <a:pt x="123" y="177"/>
                  </a:lnTo>
                  <a:lnTo>
                    <a:pt x="130" y="182"/>
                  </a:lnTo>
                  <a:lnTo>
                    <a:pt x="137" y="182"/>
                  </a:lnTo>
                  <a:lnTo>
                    <a:pt x="132" y="177"/>
                  </a:lnTo>
                  <a:lnTo>
                    <a:pt x="127" y="170"/>
                  </a:lnTo>
                  <a:lnTo>
                    <a:pt x="144" y="175"/>
                  </a:lnTo>
                  <a:lnTo>
                    <a:pt x="146" y="180"/>
                  </a:lnTo>
                  <a:lnTo>
                    <a:pt x="142" y="177"/>
                  </a:lnTo>
                  <a:lnTo>
                    <a:pt x="137" y="180"/>
                  </a:lnTo>
                  <a:lnTo>
                    <a:pt x="144" y="194"/>
                  </a:lnTo>
                  <a:lnTo>
                    <a:pt x="146" y="192"/>
                  </a:lnTo>
                  <a:lnTo>
                    <a:pt x="146" y="189"/>
                  </a:lnTo>
                  <a:lnTo>
                    <a:pt x="160" y="182"/>
                  </a:lnTo>
                  <a:lnTo>
                    <a:pt x="153" y="180"/>
                  </a:lnTo>
                  <a:lnTo>
                    <a:pt x="151" y="180"/>
                  </a:lnTo>
                  <a:lnTo>
                    <a:pt x="163" y="177"/>
                  </a:lnTo>
                  <a:lnTo>
                    <a:pt x="165" y="175"/>
                  </a:lnTo>
                  <a:lnTo>
                    <a:pt x="160" y="159"/>
                  </a:lnTo>
                  <a:lnTo>
                    <a:pt x="160" y="159"/>
                  </a:lnTo>
                  <a:lnTo>
                    <a:pt x="170" y="166"/>
                  </a:lnTo>
                  <a:lnTo>
                    <a:pt x="177" y="166"/>
                  </a:lnTo>
                  <a:lnTo>
                    <a:pt x="177" y="180"/>
                  </a:lnTo>
                  <a:lnTo>
                    <a:pt x="187" y="180"/>
                  </a:lnTo>
                  <a:lnTo>
                    <a:pt x="187" y="185"/>
                  </a:lnTo>
                  <a:lnTo>
                    <a:pt x="184" y="187"/>
                  </a:lnTo>
                  <a:lnTo>
                    <a:pt x="203" y="204"/>
                  </a:lnTo>
                  <a:lnTo>
                    <a:pt x="203" y="206"/>
                  </a:lnTo>
                  <a:lnTo>
                    <a:pt x="201" y="208"/>
                  </a:lnTo>
                  <a:lnTo>
                    <a:pt x="191" y="208"/>
                  </a:lnTo>
                  <a:lnTo>
                    <a:pt x="191" y="230"/>
                  </a:lnTo>
                  <a:lnTo>
                    <a:pt x="208" y="215"/>
                  </a:lnTo>
                  <a:lnTo>
                    <a:pt x="215" y="215"/>
                  </a:lnTo>
                  <a:lnTo>
                    <a:pt x="215" y="220"/>
                  </a:lnTo>
                  <a:lnTo>
                    <a:pt x="229" y="237"/>
                  </a:lnTo>
                  <a:lnTo>
                    <a:pt x="229" y="225"/>
                  </a:lnTo>
                  <a:lnTo>
                    <a:pt x="229" y="225"/>
                  </a:lnTo>
                  <a:lnTo>
                    <a:pt x="231" y="239"/>
                  </a:lnTo>
                  <a:lnTo>
                    <a:pt x="243" y="246"/>
                  </a:lnTo>
                  <a:lnTo>
                    <a:pt x="253" y="277"/>
                  </a:lnTo>
                  <a:lnTo>
                    <a:pt x="243" y="286"/>
                  </a:lnTo>
                  <a:lnTo>
                    <a:pt x="243" y="296"/>
                  </a:lnTo>
                  <a:lnTo>
                    <a:pt x="222" y="317"/>
                  </a:lnTo>
                  <a:lnTo>
                    <a:pt x="234" y="336"/>
                  </a:lnTo>
                  <a:lnTo>
                    <a:pt x="234" y="339"/>
                  </a:lnTo>
                  <a:lnTo>
                    <a:pt x="227" y="336"/>
                  </a:lnTo>
                  <a:lnTo>
                    <a:pt x="210" y="346"/>
                  </a:lnTo>
                  <a:lnTo>
                    <a:pt x="177" y="339"/>
                  </a:lnTo>
                  <a:lnTo>
                    <a:pt x="182" y="343"/>
                  </a:lnTo>
                  <a:lnTo>
                    <a:pt x="179" y="343"/>
                  </a:lnTo>
                  <a:lnTo>
                    <a:pt x="179" y="348"/>
                  </a:lnTo>
                  <a:lnTo>
                    <a:pt x="172" y="355"/>
                  </a:lnTo>
                  <a:lnTo>
                    <a:pt x="170" y="367"/>
                  </a:lnTo>
                  <a:lnTo>
                    <a:pt x="177" y="376"/>
                  </a:lnTo>
                  <a:lnTo>
                    <a:pt x="191" y="384"/>
                  </a:lnTo>
                  <a:lnTo>
                    <a:pt x="205" y="376"/>
                  </a:lnTo>
                  <a:lnTo>
                    <a:pt x="205" y="372"/>
                  </a:lnTo>
                  <a:lnTo>
                    <a:pt x="205" y="372"/>
                  </a:lnTo>
                  <a:lnTo>
                    <a:pt x="222" y="376"/>
                  </a:lnTo>
                  <a:lnTo>
                    <a:pt x="224" y="374"/>
                  </a:lnTo>
                  <a:lnTo>
                    <a:pt x="222" y="369"/>
                  </a:lnTo>
                  <a:lnTo>
                    <a:pt x="236" y="369"/>
                  </a:lnTo>
                  <a:lnTo>
                    <a:pt x="243" y="391"/>
                  </a:lnTo>
                  <a:lnTo>
                    <a:pt x="265" y="402"/>
                  </a:lnTo>
                  <a:lnTo>
                    <a:pt x="260" y="405"/>
                  </a:lnTo>
                  <a:lnTo>
                    <a:pt x="260" y="402"/>
                  </a:lnTo>
                  <a:lnTo>
                    <a:pt x="255" y="405"/>
                  </a:lnTo>
                  <a:lnTo>
                    <a:pt x="267" y="421"/>
                  </a:lnTo>
                  <a:lnTo>
                    <a:pt x="281" y="428"/>
                  </a:lnTo>
                  <a:lnTo>
                    <a:pt x="274" y="426"/>
                  </a:lnTo>
                  <a:lnTo>
                    <a:pt x="272" y="428"/>
                  </a:lnTo>
                  <a:lnTo>
                    <a:pt x="279" y="436"/>
                  </a:lnTo>
                  <a:lnTo>
                    <a:pt x="286" y="431"/>
                  </a:lnTo>
                  <a:lnTo>
                    <a:pt x="284" y="428"/>
                  </a:lnTo>
                  <a:lnTo>
                    <a:pt x="288" y="426"/>
                  </a:lnTo>
                  <a:lnTo>
                    <a:pt x="288" y="431"/>
                  </a:lnTo>
                  <a:lnTo>
                    <a:pt x="295" y="428"/>
                  </a:lnTo>
                  <a:lnTo>
                    <a:pt x="300" y="440"/>
                  </a:lnTo>
                  <a:lnTo>
                    <a:pt x="302" y="438"/>
                  </a:lnTo>
                  <a:lnTo>
                    <a:pt x="307" y="443"/>
                  </a:lnTo>
                  <a:lnTo>
                    <a:pt x="324" y="452"/>
                  </a:lnTo>
                  <a:lnTo>
                    <a:pt x="331" y="450"/>
                  </a:lnTo>
                  <a:lnTo>
                    <a:pt x="338" y="457"/>
                  </a:lnTo>
                  <a:lnTo>
                    <a:pt x="345" y="455"/>
                  </a:lnTo>
                  <a:lnTo>
                    <a:pt x="343" y="438"/>
                  </a:lnTo>
                  <a:lnTo>
                    <a:pt x="321" y="419"/>
                  </a:lnTo>
                  <a:lnTo>
                    <a:pt x="307" y="402"/>
                  </a:lnTo>
                  <a:lnTo>
                    <a:pt x="305" y="398"/>
                  </a:lnTo>
                  <a:lnTo>
                    <a:pt x="305" y="398"/>
                  </a:lnTo>
                  <a:lnTo>
                    <a:pt x="314" y="407"/>
                  </a:lnTo>
                  <a:lnTo>
                    <a:pt x="319" y="405"/>
                  </a:lnTo>
                  <a:lnTo>
                    <a:pt x="333" y="421"/>
                  </a:lnTo>
                  <a:lnTo>
                    <a:pt x="350" y="421"/>
                  </a:lnTo>
                  <a:lnTo>
                    <a:pt x="359" y="438"/>
                  </a:lnTo>
                  <a:lnTo>
                    <a:pt x="364" y="433"/>
                  </a:lnTo>
                  <a:lnTo>
                    <a:pt x="359" y="426"/>
                  </a:lnTo>
                  <a:lnTo>
                    <a:pt x="366" y="428"/>
                  </a:lnTo>
                  <a:lnTo>
                    <a:pt x="366" y="424"/>
                  </a:lnTo>
                  <a:lnTo>
                    <a:pt x="364" y="417"/>
                  </a:lnTo>
                  <a:lnTo>
                    <a:pt x="359" y="410"/>
                  </a:lnTo>
                  <a:lnTo>
                    <a:pt x="359" y="410"/>
                  </a:lnTo>
                  <a:lnTo>
                    <a:pt x="366" y="414"/>
                  </a:lnTo>
                  <a:lnTo>
                    <a:pt x="366" y="398"/>
                  </a:lnTo>
                  <a:lnTo>
                    <a:pt x="364" y="386"/>
                  </a:lnTo>
                  <a:lnTo>
                    <a:pt x="357" y="384"/>
                  </a:lnTo>
                  <a:lnTo>
                    <a:pt x="359" y="369"/>
                  </a:lnTo>
                  <a:lnTo>
                    <a:pt x="352" y="362"/>
                  </a:lnTo>
                  <a:lnTo>
                    <a:pt x="350" y="365"/>
                  </a:lnTo>
                  <a:lnTo>
                    <a:pt x="350" y="357"/>
                  </a:lnTo>
                  <a:lnTo>
                    <a:pt x="343" y="360"/>
                  </a:lnTo>
                  <a:lnTo>
                    <a:pt x="345" y="357"/>
                  </a:lnTo>
                  <a:lnTo>
                    <a:pt x="333" y="357"/>
                  </a:lnTo>
                  <a:lnTo>
                    <a:pt x="333" y="357"/>
                  </a:lnTo>
                  <a:lnTo>
                    <a:pt x="331" y="348"/>
                  </a:lnTo>
                  <a:lnTo>
                    <a:pt x="326" y="348"/>
                  </a:lnTo>
                  <a:lnTo>
                    <a:pt x="326" y="334"/>
                  </a:lnTo>
                  <a:lnTo>
                    <a:pt x="317" y="334"/>
                  </a:lnTo>
                  <a:lnTo>
                    <a:pt x="319" y="327"/>
                  </a:lnTo>
                  <a:lnTo>
                    <a:pt x="331" y="324"/>
                  </a:lnTo>
                  <a:lnTo>
                    <a:pt x="317" y="310"/>
                  </a:lnTo>
                  <a:lnTo>
                    <a:pt x="319" y="308"/>
                  </a:lnTo>
                  <a:lnTo>
                    <a:pt x="331" y="317"/>
                  </a:lnTo>
                  <a:lnTo>
                    <a:pt x="328" y="312"/>
                  </a:lnTo>
                  <a:lnTo>
                    <a:pt x="343" y="320"/>
                  </a:lnTo>
                  <a:lnTo>
                    <a:pt x="345" y="327"/>
                  </a:lnTo>
                  <a:lnTo>
                    <a:pt x="350" y="324"/>
                  </a:lnTo>
                  <a:lnTo>
                    <a:pt x="350" y="334"/>
                  </a:lnTo>
                  <a:lnTo>
                    <a:pt x="357" y="346"/>
                  </a:lnTo>
                  <a:lnTo>
                    <a:pt x="359" y="343"/>
                  </a:lnTo>
                  <a:lnTo>
                    <a:pt x="359" y="348"/>
                  </a:lnTo>
                  <a:lnTo>
                    <a:pt x="364" y="353"/>
                  </a:lnTo>
                  <a:lnTo>
                    <a:pt x="366" y="350"/>
                  </a:lnTo>
                  <a:lnTo>
                    <a:pt x="378" y="362"/>
                  </a:lnTo>
                  <a:lnTo>
                    <a:pt x="385" y="346"/>
                  </a:lnTo>
                  <a:lnTo>
                    <a:pt x="383" y="334"/>
                  </a:lnTo>
                  <a:lnTo>
                    <a:pt x="390" y="341"/>
                  </a:lnTo>
                  <a:lnTo>
                    <a:pt x="395" y="324"/>
                  </a:lnTo>
                  <a:lnTo>
                    <a:pt x="404" y="320"/>
                  </a:lnTo>
                  <a:lnTo>
                    <a:pt x="395" y="320"/>
                  </a:lnTo>
                  <a:lnTo>
                    <a:pt x="397" y="315"/>
                  </a:lnTo>
                  <a:lnTo>
                    <a:pt x="404" y="315"/>
                  </a:lnTo>
                  <a:lnTo>
                    <a:pt x="409" y="312"/>
                  </a:lnTo>
                  <a:lnTo>
                    <a:pt x="407" y="308"/>
                  </a:lnTo>
                  <a:lnTo>
                    <a:pt x="411" y="301"/>
                  </a:lnTo>
                  <a:lnTo>
                    <a:pt x="397" y="286"/>
                  </a:lnTo>
                  <a:lnTo>
                    <a:pt x="383" y="289"/>
                  </a:lnTo>
                  <a:lnTo>
                    <a:pt x="388" y="275"/>
                  </a:lnTo>
                  <a:lnTo>
                    <a:pt x="371" y="277"/>
                  </a:lnTo>
                  <a:lnTo>
                    <a:pt x="373" y="272"/>
                  </a:lnTo>
                  <a:lnTo>
                    <a:pt x="366" y="258"/>
                  </a:lnTo>
                  <a:lnTo>
                    <a:pt x="359" y="256"/>
                  </a:lnTo>
                  <a:lnTo>
                    <a:pt x="359" y="246"/>
                  </a:lnTo>
                  <a:lnTo>
                    <a:pt x="345" y="251"/>
                  </a:lnTo>
                  <a:lnTo>
                    <a:pt x="343" y="249"/>
                  </a:lnTo>
                  <a:lnTo>
                    <a:pt x="345" y="246"/>
                  </a:lnTo>
                  <a:lnTo>
                    <a:pt x="340" y="239"/>
                  </a:lnTo>
                  <a:lnTo>
                    <a:pt x="333" y="239"/>
                  </a:lnTo>
                  <a:lnTo>
                    <a:pt x="336" y="234"/>
                  </a:lnTo>
                  <a:lnTo>
                    <a:pt x="317" y="227"/>
                  </a:lnTo>
                  <a:lnTo>
                    <a:pt x="321" y="225"/>
                  </a:lnTo>
                  <a:lnTo>
                    <a:pt x="317" y="218"/>
                  </a:lnTo>
                  <a:lnTo>
                    <a:pt x="321" y="211"/>
                  </a:lnTo>
                  <a:lnTo>
                    <a:pt x="312" y="206"/>
                  </a:lnTo>
                  <a:lnTo>
                    <a:pt x="336" y="204"/>
                  </a:lnTo>
                  <a:lnTo>
                    <a:pt x="336" y="199"/>
                  </a:lnTo>
                  <a:lnTo>
                    <a:pt x="310" y="189"/>
                  </a:lnTo>
                  <a:lnTo>
                    <a:pt x="326" y="185"/>
                  </a:lnTo>
                  <a:lnTo>
                    <a:pt x="331" y="177"/>
                  </a:lnTo>
                  <a:lnTo>
                    <a:pt x="328" y="173"/>
                  </a:lnTo>
                  <a:lnTo>
                    <a:pt x="312" y="156"/>
                  </a:lnTo>
                  <a:lnTo>
                    <a:pt x="310" y="166"/>
                  </a:lnTo>
                  <a:lnTo>
                    <a:pt x="305" y="168"/>
                  </a:lnTo>
                  <a:lnTo>
                    <a:pt x="310" y="161"/>
                  </a:lnTo>
                  <a:lnTo>
                    <a:pt x="300" y="163"/>
                  </a:lnTo>
                  <a:lnTo>
                    <a:pt x="310" y="159"/>
                  </a:lnTo>
                  <a:lnTo>
                    <a:pt x="310" y="147"/>
                  </a:lnTo>
                  <a:lnTo>
                    <a:pt x="293" y="137"/>
                  </a:lnTo>
                  <a:lnTo>
                    <a:pt x="288" y="142"/>
                  </a:lnTo>
                  <a:lnTo>
                    <a:pt x="293" y="132"/>
                  </a:lnTo>
                  <a:lnTo>
                    <a:pt x="279" y="142"/>
                  </a:lnTo>
                  <a:lnTo>
                    <a:pt x="281" y="132"/>
                  </a:lnTo>
                  <a:lnTo>
                    <a:pt x="279" y="125"/>
                  </a:lnTo>
                  <a:lnTo>
                    <a:pt x="269" y="125"/>
                  </a:lnTo>
                  <a:lnTo>
                    <a:pt x="272" y="125"/>
                  </a:lnTo>
                  <a:lnTo>
                    <a:pt x="274" y="121"/>
                  </a:lnTo>
                  <a:lnTo>
                    <a:pt x="269" y="106"/>
                  </a:lnTo>
                  <a:lnTo>
                    <a:pt x="250" y="97"/>
                  </a:lnTo>
                  <a:lnTo>
                    <a:pt x="246" y="104"/>
                  </a:lnTo>
                  <a:lnTo>
                    <a:pt x="239" y="104"/>
                  </a:lnTo>
                  <a:lnTo>
                    <a:pt x="239" y="111"/>
                  </a:lnTo>
                  <a:lnTo>
                    <a:pt x="236" y="109"/>
                  </a:lnTo>
                  <a:lnTo>
                    <a:pt x="236" y="102"/>
                  </a:lnTo>
                  <a:lnTo>
                    <a:pt x="234" y="104"/>
                  </a:lnTo>
                  <a:lnTo>
                    <a:pt x="239" y="92"/>
                  </a:lnTo>
                  <a:lnTo>
                    <a:pt x="222" y="97"/>
                  </a:lnTo>
                  <a:lnTo>
                    <a:pt x="227" y="92"/>
                  </a:lnTo>
                  <a:lnTo>
                    <a:pt x="227" y="80"/>
                  </a:lnTo>
                  <a:lnTo>
                    <a:pt x="215" y="78"/>
                  </a:lnTo>
                  <a:lnTo>
                    <a:pt x="217" y="71"/>
                  </a:lnTo>
                  <a:lnTo>
                    <a:pt x="208" y="57"/>
                  </a:lnTo>
                  <a:lnTo>
                    <a:pt x="179" y="50"/>
                  </a:lnTo>
                  <a:lnTo>
                    <a:pt x="203" y="45"/>
                  </a:lnTo>
                  <a:lnTo>
                    <a:pt x="184" y="14"/>
                  </a:lnTo>
                  <a:lnTo>
                    <a:pt x="160" y="7"/>
                  </a:lnTo>
                  <a:lnTo>
                    <a:pt x="132" y="7"/>
                  </a:lnTo>
                  <a:lnTo>
                    <a:pt x="130" y="24"/>
                  </a:lnTo>
                  <a:lnTo>
                    <a:pt x="142" y="31"/>
                  </a:lnTo>
                  <a:lnTo>
                    <a:pt x="144" y="47"/>
                  </a:lnTo>
                  <a:lnTo>
                    <a:pt x="153" y="54"/>
                  </a:lnTo>
                  <a:lnTo>
                    <a:pt x="177" y="50"/>
                  </a:lnTo>
                  <a:lnTo>
                    <a:pt x="163" y="59"/>
                  </a:lnTo>
                  <a:lnTo>
                    <a:pt x="165" y="69"/>
                  </a:lnTo>
                  <a:lnTo>
                    <a:pt x="158" y="73"/>
                  </a:lnTo>
                  <a:lnTo>
                    <a:pt x="149" y="69"/>
                  </a:lnTo>
                  <a:lnTo>
                    <a:pt x="149" y="61"/>
                  </a:lnTo>
                  <a:lnTo>
                    <a:pt x="144" y="61"/>
                  </a:lnTo>
                  <a:lnTo>
                    <a:pt x="142" y="73"/>
                  </a:lnTo>
                  <a:lnTo>
                    <a:pt x="137" y="80"/>
                  </a:lnTo>
                  <a:lnTo>
                    <a:pt x="134" y="78"/>
                  </a:lnTo>
                  <a:lnTo>
                    <a:pt x="142" y="52"/>
                  </a:lnTo>
                  <a:lnTo>
                    <a:pt x="134" y="43"/>
                  </a:lnTo>
                  <a:lnTo>
                    <a:pt x="139" y="35"/>
                  </a:lnTo>
                  <a:lnTo>
                    <a:pt x="127" y="26"/>
                  </a:lnTo>
                  <a:lnTo>
                    <a:pt x="130" y="24"/>
                  </a:lnTo>
                  <a:lnTo>
                    <a:pt x="125" y="0"/>
                  </a:lnTo>
                  <a:lnTo>
                    <a:pt x="92" y="9"/>
                  </a:lnTo>
                  <a:lnTo>
                    <a:pt x="87" y="16"/>
                  </a:lnTo>
                  <a:lnTo>
                    <a:pt x="92" y="19"/>
                  </a:lnTo>
                  <a:lnTo>
                    <a:pt x="92" y="21"/>
                  </a:lnTo>
                  <a:lnTo>
                    <a:pt x="80" y="14"/>
                  </a:lnTo>
                  <a:lnTo>
                    <a:pt x="80" y="24"/>
                  </a:lnTo>
                  <a:lnTo>
                    <a:pt x="73" y="19"/>
                  </a:lnTo>
                  <a:lnTo>
                    <a:pt x="71" y="28"/>
                  </a:lnTo>
                  <a:lnTo>
                    <a:pt x="71" y="28"/>
                  </a:lnTo>
                  <a:lnTo>
                    <a:pt x="75" y="33"/>
                  </a:lnTo>
                  <a:lnTo>
                    <a:pt x="80" y="33"/>
                  </a:lnTo>
                  <a:lnTo>
                    <a:pt x="59" y="33"/>
                  </a:lnTo>
                  <a:lnTo>
                    <a:pt x="78" y="45"/>
                  </a:lnTo>
                  <a:lnTo>
                    <a:pt x="61" y="43"/>
                  </a:lnTo>
                  <a:lnTo>
                    <a:pt x="64" y="66"/>
                  </a:lnTo>
                  <a:lnTo>
                    <a:pt x="73" y="69"/>
                  </a:lnTo>
                  <a:lnTo>
                    <a:pt x="59" y="85"/>
                  </a:lnTo>
                  <a:lnTo>
                    <a:pt x="68" y="102"/>
                  </a:lnTo>
                  <a:lnTo>
                    <a:pt x="75" y="102"/>
                  </a:lnTo>
                  <a:lnTo>
                    <a:pt x="75" y="114"/>
                  </a:lnTo>
                  <a:lnTo>
                    <a:pt x="59" y="90"/>
                  </a:lnTo>
                  <a:lnTo>
                    <a:pt x="56" y="83"/>
                  </a:lnTo>
                  <a:lnTo>
                    <a:pt x="59" y="69"/>
                  </a:lnTo>
                  <a:lnTo>
                    <a:pt x="52" y="57"/>
                  </a:lnTo>
                  <a:lnTo>
                    <a:pt x="59" y="31"/>
                  </a:lnTo>
                  <a:lnTo>
                    <a:pt x="78" y="0"/>
                  </a:lnTo>
                  <a:lnTo>
                    <a:pt x="78"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7" name="Freeform 41"/>
            <p:cNvSpPr/>
            <p:nvPr/>
          </p:nvSpPr>
          <p:spPr bwMode="auto">
            <a:xfrm>
              <a:off x="2411413" y="2819401"/>
              <a:ext cx="254000" cy="87313"/>
            </a:xfrm>
            <a:custGeom>
              <a:avLst/>
              <a:gdLst/>
              <a:ahLst/>
              <a:cxnLst>
                <a:cxn ang="0">
                  <a:pos x="52" y="0"/>
                </a:cxn>
                <a:cxn ang="0">
                  <a:pos x="40" y="0"/>
                </a:cxn>
                <a:cxn ang="0">
                  <a:pos x="21" y="5"/>
                </a:cxn>
                <a:cxn ang="0">
                  <a:pos x="11" y="10"/>
                </a:cxn>
                <a:cxn ang="0">
                  <a:pos x="9" y="19"/>
                </a:cxn>
                <a:cxn ang="0">
                  <a:pos x="0" y="22"/>
                </a:cxn>
                <a:cxn ang="0">
                  <a:pos x="11" y="26"/>
                </a:cxn>
                <a:cxn ang="0">
                  <a:pos x="21" y="19"/>
                </a:cxn>
                <a:cxn ang="0">
                  <a:pos x="30" y="17"/>
                </a:cxn>
                <a:cxn ang="0">
                  <a:pos x="37" y="12"/>
                </a:cxn>
                <a:cxn ang="0">
                  <a:pos x="45" y="12"/>
                </a:cxn>
                <a:cxn ang="0">
                  <a:pos x="42" y="14"/>
                </a:cxn>
                <a:cxn ang="0">
                  <a:pos x="45" y="19"/>
                </a:cxn>
                <a:cxn ang="0">
                  <a:pos x="66" y="22"/>
                </a:cxn>
                <a:cxn ang="0">
                  <a:pos x="75" y="26"/>
                </a:cxn>
                <a:cxn ang="0">
                  <a:pos x="92" y="29"/>
                </a:cxn>
                <a:cxn ang="0">
                  <a:pos x="101" y="41"/>
                </a:cxn>
                <a:cxn ang="0">
                  <a:pos x="111" y="43"/>
                </a:cxn>
                <a:cxn ang="0">
                  <a:pos x="104" y="52"/>
                </a:cxn>
                <a:cxn ang="0">
                  <a:pos x="106" y="52"/>
                </a:cxn>
                <a:cxn ang="0">
                  <a:pos x="108" y="55"/>
                </a:cxn>
                <a:cxn ang="0">
                  <a:pos x="142" y="55"/>
                </a:cxn>
                <a:cxn ang="0">
                  <a:pos x="160" y="48"/>
                </a:cxn>
                <a:cxn ang="0">
                  <a:pos x="146" y="38"/>
                </a:cxn>
                <a:cxn ang="0">
                  <a:pos x="137" y="38"/>
                </a:cxn>
                <a:cxn ang="0">
                  <a:pos x="137" y="31"/>
                </a:cxn>
                <a:cxn ang="0">
                  <a:pos x="123" y="29"/>
                </a:cxn>
                <a:cxn ang="0">
                  <a:pos x="113" y="24"/>
                </a:cxn>
                <a:cxn ang="0">
                  <a:pos x="108" y="22"/>
                </a:cxn>
                <a:cxn ang="0">
                  <a:pos x="108" y="17"/>
                </a:cxn>
                <a:cxn ang="0">
                  <a:pos x="104" y="14"/>
                </a:cxn>
                <a:cxn ang="0">
                  <a:pos x="94" y="10"/>
                </a:cxn>
                <a:cxn ang="0">
                  <a:pos x="92" y="12"/>
                </a:cxn>
                <a:cxn ang="0">
                  <a:pos x="82" y="12"/>
                </a:cxn>
                <a:cxn ang="0">
                  <a:pos x="73" y="3"/>
                </a:cxn>
                <a:cxn ang="0">
                  <a:pos x="52" y="0"/>
                </a:cxn>
                <a:cxn ang="0">
                  <a:pos x="52" y="0"/>
                </a:cxn>
              </a:cxnLst>
              <a:rect l="0" t="0" r="r" b="b"/>
              <a:pathLst>
                <a:path w="160" h="55">
                  <a:moveTo>
                    <a:pt x="52" y="0"/>
                  </a:moveTo>
                  <a:lnTo>
                    <a:pt x="40" y="0"/>
                  </a:lnTo>
                  <a:lnTo>
                    <a:pt x="21" y="5"/>
                  </a:lnTo>
                  <a:lnTo>
                    <a:pt x="11" y="10"/>
                  </a:lnTo>
                  <a:lnTo>
                    <a:pt x="9" y="19"/>
                  </a:lnTo>
                  <a:lnTo>
                    <a:pt x="0" y="22"/>
                  </a:lnTo>
                  <a:lnTo>
                    <a:pt x="11" y="26"/>
                  </a:lnTo>
                  <a:lnTo>
                    <a:pt x="21" y="19"/>
                  </a:lnTo>
                  <a:lnTo>
                    <a:pt x="30" y="17"/>
                  </a:lnTo>
                  <a:lnTo>
                    <a:pt x="37" y="12"/>
                  </a:lnTo>
                  <a:lnTo>
                    <a:pt x="45" y="12"/>
                  </a:lnTo>
                  <a:lnTo>
                    <a:pt x="42" y="14"/>
                  </a:lnTo>
                  <a:lnTo>
                    <a:pt x="45" y="19"/>
                  </a:lnTo>
                  <a:lnTo>
                    <a:pt x="66" y="22"/>
                  </a:lnTo>
                  <a:lnTo>
                    <a:pt x="75" y="26"/>
                  </a:lnTo>
                  <a:lnTo>
                    <a:pt x="92" y="29"/>
                  </a:lnTo>
                  <a:lnTo>
                    <a:pt x="101" y="41"/>
                  </a:lnTo>
                  <a:lnTo>
                    <a:pt x="111" y="43"/>
                  </a:lnTo>
                  <a:lnTo>
                    <a:pt x="104" y="52"/>
                  </a:lnTo>
                  <a:lnTo>
                    <a:pt x="106" y="52"/>
                  </a:lnTo>
                  <a:lnTo>
                    <a:pt x="108" y="55"/>
                  </a:lnTo>
                  <a:lnTo>
                    <a:pt x="142" y="55"/>
                  </a:lnTo>
                  <a:lnTo>
                    <a:pt x="160" y="48"/>
                  </a:lnTo>
                  <a:lnTo>
                    <a:pt x="146" y="38"/>
                  </a:lnTo>
                  <a:lnTo>
                    <a:pt x="137" y="38"/>
                  </a:lnTo>
                  <a:lnTo>
                    <a:pt x="137" y="31"/>
                  </a:lnTo>
                  <a:lnTo>
                    <a:pt x="123" y="29"/>
                  </a:lnTo>
                  <a:lnTo>
                    <a:pt x="113" y="24"/>
                  </a:lnTo>
                  <a:lnTo>
                    <a:pt x="108" y="22"/>
                  </a:lnTo>
                  <a:lnTo>
                    <a:pt x="108" y="17"/>
                  </a:lnTo>
                  <a:lnTo>
                    <a:pt x="104" y="14"/>
                  </a:lnTo>
                  <a:lnTo>
                    <a:pt x="94" y="10"/>
                  </a:lnTo>
                  <a:lnTo>
                    <a:pt x="92" y="12"/>
                  </a:lnTo>
                  <a:lnTo>
                    <a:pt x="82" y="12"/>
                  </a:lnTo>
                  <a:lnTo>
                    <a:pt x="73" y="3"/>
                  </a:lnTo>
                  <a:lnTo>
                    <a:pt x="52" y="0"/>
                  </a:lnTo>
                  <a:lnTo>
                    <a:pt x="52"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8" name="Freeform 42"/>
            <p:cNvSpPr/>
            <p:nvPr/>
          </p:nvSpPr>
          <p:spPr bwMode="auto">
            <a:xfrm>
              <a:off x="2455863" y="2849563"/>
              <a:ext cx="19050" cy="19050"/>
            </a:xfrm>
            <a:custGeom>
              <a:avLst/>
              <a:gdLst/>
              <a:ahLst/>
              <a:cxnLst>
                <a:cxn ang="0">
                  <a:pos x="9" y="0"/>
                </a:cxn>
                <a:cxn ang="0">
                  <a:pos x="2" y="0"/>
                </a:cxn>
                <a:cxn ang="0">
                  <a:pos x="0" y="12"/>
                </a:cxn>
                <a:cxn ang="0">
                  <a:pos x="12" y="10"/>
                </a:cxn>
                <a:cxn ang="0">
                  <a:pos x="9" y="0"/>
                </a:cxn>
                <a:cxn ang="0">
                  <a:pos x="9" y="0"/>
                </a:cxn>
              </a:cxnLst>
              <a:rect l="0" t="0" r="r" b="b"/>
              <a:pathLst>
                <a:path w="12" h="12">
                  <a:moveTo>
                    <a:pt x="9" y="0"/>
                  </a:moveTo>
                  <a:lnTo>
                    <a:pt x="2" y="0"/>
                  </a:lnTo>
                  <a:lnTo>
                    <a:pt x="0" y="12"/>
                  </a:lnTo>
                  <a:lnTo>
                    <a:pt x="12" y="10"/>
                  </a:lnTo>
                  <a:lnTo>
                    <a:pt x="9" y="0"/>
                  </a:lnTo>
                  <a:lnTo>
                    <a:pt x="9"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99" name="Freeform 43"/>
            <p:cNvSpPr>
              <a:spLocks noEditPoints="1"/>
            </p:cNvSpPr>
            <p:nvPr/>
          </p:nvSpPr>
          <p:spPr bwMode="auto">
            <a:xfrm>
              <a:off x="2654300" y="2895601"/>
              <a:ext cx="139700" cy="63500"/>
            </a:xfrm>
            <a:custGeom>
              <a:avLst/>
              <a:gdLst/>
              <a:ahLst/>
              <a:cxnLst>
                <a:cxn ang="0">
                  <a:pos x="26" y="21"/>
                </a:cxn>
                <a:cxn ang="0">
                  <a:pos x="26" y="21"/>
                </a:cxn>
                <a:cxn ang="0">
                  <a:pos x="24" y="21"/>
                </a:cxn>
                <a:cxn ang="0">
                  <a:pos x="26" y="21"/>
                </a:cxn>
                <a:cxn ang="0">
                  <a:pos x="26" y="21"/>
                </a:cxn>
                <a:cxn ang="0">
                  <a:pos x="26" y="21"/>
                </a:cxn>
                <a:cxn ang="0">
                  <a:pos x="22" y="0"/>
                </a:cxn>
                <a:cxn ang="0">
                  <a:pos x="19" y="0"/>
                </a:cxn>
                <a:cxn ang="0">
                  <a:pos x="10" y="7"/>
                </a:cxn>
                <a:cxn ang="0">
                  <a:pos x="22" y="9"/>
                </a:cxn>
                <a:cxn ang="0">
                  <a:pos x="22" y="16"/>
                </a:cxn>
                <a:cxn ang="0">
                  <a:pos x="22" y="16"/>
                </a:cxn>
                <a:cxn ang="0">
                  <a:pos x="12" y="16"/>
                </a:cxn>
                <a:cxn ang="0">
                  <a:pos x="17" y="21"/>
                </a:cxn>
                <a:cxn ang="0">
                  <a:pos x="19" y="21"/>
                </a:cxn>
                <a:cxn ang="0">
                  <a:pos x="0" y="21"/>
                </a:cxn>
                <a:cxn ang="0">
                  <a:pos x="0" y="26"/>
                </a:cxn>
                <a:cxn ang="0">
                  <a:pos x="7" y="33"/>
                </a:cxn>
                <a:cxn ang="0">
                  <a:pos x="12" y="30"/>
                </a:cxn>
                <a:cxn ang="0">
                  <a:pos x="24" y="33"/>
                </a:cxn>
                <a:cxn ang="0">
                  <a:pos x="31" y="30"/>
                </a:cxn>
                <a:cxn ang="0">
                  <a:pos x="36" y="33"/>
                </a:cxn>
                <a:cxn ang="0">
                  <a:pos x="41" y="40"/>
                </a:cxn>
                <a:cxn ang="0">
                  <a:pos x="52" y="28"/>
                </a:cxn>
                <a:cxn ang="0">
                  <a:pos x="55" y="33"/>
                </a:cxn>
                <a:cxn ang="0">
                  <a:pos x="69" y="26"/>
                </a:cxn>
                <a:cxn ang="0">
                  <a:pos x="83" y="30"/>
                </a:cxn>
                <a:cxn ang="0">
                  <a:pos x="88" y="21"/>
                </a:cxn>
                <a:cxn ang="0">
                  <a:pos x="81" y="14"/>
                </a:cxn>
                <a:cxn ang="0">
                  <a:pos x="74" y="14"/>
                </a:cxn>
                <a:cxn ang="0">
                  <a:pos x="78" y="11"/>
                </a:cxn>
                <a:cxn ang="0">
                  <a:pos x="67" y="9"/>
                </a:cxn>
                <a:cxn ang="0">
                  <a:pos x="64" y="4"/>
                </a:cxn>
                <a:cxn ang="0">
                  <a:pos x="52" y="2"/>
                </a:cxn>
                <a:cxn ang="0">
                  <a:pos x="38" y="2"/>
                </a:cxn>
                <a:cxn ang="0">
                  <a:pos x="38" y="2"/>
                </a:cxn>
                <a:cxn ang="0">
                  <a:pos x="36" y="2"/>
                </a:cxn>
                <a:cxn ang="0">
                  <a:pos x="33" y="2"/>
                </a:cxn>
                <a:cxn ang="0">
                  <a:pos x="36" y="2"/>
                </a:cxn>
                <a:cxn ang="0">
                  <a:pos x="31" y="4"/>
                </a:cxn>
                <a:cxn ang="0">
                  <a:pos x="26" y="2"/>
                </a:cxn>
                <a:cxn ang="0">
                  <a:pos x="26" y="0"/>
                </a:cxn>
                <a:cxn ang="0">
                  <a:pos x="22" y="0"/>
                </a:cxn>
                <a:cxn ang="0">
                  <a:pos x="22" y="0"/>
                </a:cxn>
              </a:cxnLst>
              <a:rect l="0" t="0" r="r" b="b"/>
              <a:pathLst>
                <a:path w="88" h="40">
                  <a:moveTo>
                    <a:pt x="26" y="21"/>
                  </a:moveTo>
                  <a:lnTo>
                    <a:pt x="26" y="21"/>
                  </a:lnTo>
                  <a:lnTo>
                    <a:pt x="24" y="21"/>
                  </a:lnTo>
                  <a:lnTo>
                    <a:pt x="26" y="21"/>
                  </a:lnTo>
                  <a:lnTo>
                    <a:pt x="26" y="21"/>
                  </a:lnTo>
                  <a:lnTo>
                    <a:pt x="26" y="21"/>
                  </a:lnTo>
                  <a:close/>
                  <a:moveTo>
                    <a:pt x="22" y="0"/>
                  </a:moveTo>
                  <a:lnTo>
                    <a:pt x="19" y="0"/>
                  </a:lnTo>
                  <a:lnTo>
                    <a:pt x="10" y="7"/>
                  </a:lnTo>
                  <a:lnTo>
                    <a:pt x="22" y="9"/>
                  </a:lnTo>
                  <a:lnTo>
                    <a:pt x="22" y="16"/>
                  </a:lnTo>
                  <a:lnTo>
                    <a:pt x="22" y="16"/>
                  </a:lnTo>
                  <a:lnTo>
                    <a:pt x="12" y="16"/>
                  </a:lnTo>
                  <a:lnTo>
                    <a:pt x="17" y="21"/>
                  </a:lnTo>
                  <a:lnTo>
                    <a:pt x="19" y="21"/>
                  </a:lnTo>
                  <a:lnTo>
                    <a:pt x="0" y="21"/>
                  </a:lnTo>
                  <a:lnTo>
                    <a:pt x="0" y="26"/>
                  </a:lnTo>
                  <a:lnTo>
                    <a:pt x="7" y="33"/>
                  </a:lnTo>
                  <a:lnTo>
                    <a:pt x="12" y="30"/>
                  </a:lnTo>
                  <a:lnTo>
                    <a:pt x="24" y="33"/>
                  </a:lnTo>
                  <a:lnTo>
                    <a:pt x="31" y="30"/>
                  </a:lnTo>
                  <a:lnTo>
                    <a:pt x="36" y="33"/>
                  </a:lnTo>
                  <a:lnTo>
                    <a:pt x="41" y="40"/>
                  </a:lnTo>
                  <a:lnTo>
                    <a:pt x="52" y="28"/>
                  </a:lnTo>
                  <a:lnTo>
                    <a:pt x="55" y="33"/>
                  </a:lnTo>
                  <a:lnTo>
                    <a:pt x="69" y="26"/>
                  </a:lnTo>
                  <a:lnTo>
                    <a:pt x="83" y="30"/>
                  </a:lnTo>
                  <a:lnTo>
                    <a:pt x="88" y="21"/>
                  </a:lnTo>
                  <a:lnTo>
                    <a:pt x="81" y="14"/>
                  </a:lnTo>
                  <a:lnTo>
                    <a:pt x="74" y="14"/>
                  </a:lnTo>
                  <a:lnTo>
                    <a:pt x="78" y="11"/>
                  </a:lnTo>
                  <a:lnTo>
                    <a:pt x="67" y="9"/>
                  </a:lnTo>
                  <a:lnTo>
                    <a:pt x="64" y="4"/>
                  </a:lnTo>
                  <a:lnTo>
                    <a:pt x="52" y="2"/>
                  </a:lnTo>
                  <a:lnTo>
                    <a:pt x="38" y="2"/>
                  </a:lnTo>
                  <a:lnTo>
                    <a:pt x="38" y="2"/>
                  </a:lnTo>
                  <a:lnTo>
                    <a:pt x="36" y="2"/>
                  </a:lnTo>
                  <a:lnTo>
                    <a:pt x="33" y="2"/>
                  </a:lnTo>
                  <a:lnTo>
                    <a:pt x="36" y="2"/>
                  </a:lnTo>
                  <a:lnTo>
                    <a:pt x="31" y="4"/>
                  </a:lnTo>
                  <a:lnTo>
                    <a:pt x="26" y="2"/>
                  </a:lnTo>
                  <a:lnTo>
                    <a:pt x="26" y="0"/>
                  </a:lnTo>
                  <a:lnTo>
                    <a:pt x="22" y="0"/>
                  </a:lnTo>
                  <a:lnTo>
                    <a:pt x="22"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0" name="Freeform 44"/>
            <p:cNvSpPr/>
            <p:nvPr/>
          </p:nvSpPr>
          <p:spPr bwMode="auto">
            <a:xfrm>
              <a:off x="2560638" y="2928938"/>
              <a:ext cx="60325" cy="25400"/>
            </a:xfrm>
            <a:custGeom>
              <a:avLst/>
              <a:gdLst/>
              <a:ahLst/>
              <a:cxnLst>
                <a:cxn ang="0">
                  <a:pos x="10" y="0"/>
                </a:cxn>
                <a:cxn ang="0">
                  <a:pos x="0" y="5"/>
                </a:cxn>
                <a:cxn ang="0">
                  <a:pos x="12" y="14"/>
                </a:cxn>
                <a:cxn ang="0">
                  <a:pos x="22" y="16"/>
                </a:cxn>
                <a:cxn ang="0">
                  <a:pos x="29" y="12"/>
                </a:cxn>
                <a:cxn ang="0">
                  <a:pos x="38" y="14"/>
                </a:cxn>
                <a:cxn ang="0">
                  <a:pos x="33" y="5"/>
                </a:cxn>
                <a:cxn ang="0">
                  <a:pos x="22" y="2"/>
                </a:cxn>
                <a:cxn ang="0">
                  <a:pos x="10" y="0"/>
                </a:cxn>
                <a:cxn ang="0">
                  <a:pos x="10" y="0"/>
                </a:cxn>
              </a:cxnLst>
              <a:rect l="0" t="0" r="r" b="b"/>
              <a:pathLst>
                <a:path w="38" h="16">
                  <a:moveTo>
                    <a:pt x="10" y="0"/>
                  </a:moveTo>
                  <a:lnTo>
                    <a:pt x="0" y="5"/>
                  </a:lnTo>
                  <a:lnTo>
                    <a:pt x="12" y="14"/>
                  </a:lnTo>
                  <a:lnTo>
                    <a:pt x="22" y="16"/>
                  </a:lnTo>
                  <a:lnTo>
                    <a:pt x="29" y="12"/>
                  </a:lnTo>
                  <a:lnTo>
                    <a:pt x="38" y="14"/>
                  </a:lnTo>
                  <a:lnTo>
                    <a:pt x="33" y="5"/>
                  </a:lnTo>
                  <a:lnTo>
                    <a:pt x="22" y="2"/>
                  </a:lnTo>
                  <a:lnTo>
                    <a:pt x="10" y="0"/>
                  </a:lnTo>
                  <a:lnTo>
                    <a:pt x="1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1" name="Freeform 45"/>
            <p:cNvSpPr/>
            <p:nvPr/>
          </p:nvSpPr>
          <p:spPr bwMode="auto">
            <a:xfrm>
              <a:off x="1674813" y="2676526"/>
              <a:ext cx="7938" cy="7938"/>
            </a:xfrm>
            <a:custGeom>
              <a:avLst/>
              <a:gdLst/>
              <a:ahLst/>
              <a:cxnLst>
                <a:cxn ang="0">
                  <a:pos x="0" y="0"/>
                </a:cxn>
                <a:cxn ang="0">
                  <a:pos x="0" y="3"/>
                </a:cxn>
                <a:cxn ang="0">
                  <a:pos x="0" y="5"/>
                </a:cxn>
                <a:cxn ang="0">
                  <a:pos x="5" y="5"/>
                </a:cxn>
                <a:cxn ang="0">
                  <a:pos x="5" y="0"/>
                </a:cxn>
                <a:cxn ang="0">
                  <a:pos x="0" y="0"/>
                </a:cxn>
                <a:cxn ang="0">
                  <a:pos x="0" y="0"/>
                </a:cxn>
              </a:cxnLst>
              <a:rect l="0" t="0" r="r" b="b"/>
              <a:pathLst>
                <a:path w="5" h="5">
                  <a:moveTo>
                    <a:pt x="0" y="0"/>
                  </a:moveTo>
                  <a:lnTo>
                    <a:pt x="0" y="3"/>
                  </a:lnTo>
                  <a:lnTo>
                    <a:pt x="0" y="5"/>
                  </a:lnTo>
                  <a:lnTo>
                    <a:pt x="5" y="5"/>
                  </a:lnTo>
                  <a:lnTo>
                    <a:pt x="5" y="0"/>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2" name="Freeform 46"/>
            <p:cNvSpPr/>
            <p:nvPr/>
          </p:nvSpPr>
          <p:spPr bwMode="auto">
            <a:xfrm>
              <a:off x="2552700" y="2728913"/>
              <a:ext cx="30163" cy="15875"/>
            </a:xfrm>
            <a:custGeom>
              <a:avLst/>
              <a:gdLst/>
              <a:ahLst/>
              <a:cxnLst>
                <a:cxn ang="0">
                  <a:pos x="15" y="0"/>
                </a:cxn>
                <a:cxn ang="0">
                  <a:pos x="0" y="3"/>
                </a:cxn>
                <a:cxn ang="0">
                  <a:pos x="0" y="8"/>
                </a:cxn>
                <a:cxn ang="0">
                  <a:pos x="19" y="10"/>
                </a:cxn>
                <a:cxn ang="0">
                  <a:pos x="15" y="0"/>
                </a:cxn>
                <a:cxn ang="0">
                  <a:pos x="15" y="0"/>
                </a:cxn>
              </a:cxnLst>
              <a:rect l="0" t="0" r="r" b="b"/>
              <a:pathLst>
                <a:path w="19" h="10">
                  <a:moveTo>
                    <a:pt x="15" y="0"/>
                  </a:moveTo>
                  <a:lnTo>
                    <a:pt x="0" y="3"/>
                  </a:lnTo>
                  <a:lnTo>
                    <a:pt x="0" y="8"/>
                  </a:lnTo>
                  <a:lnTo>
                    <a:pt x="19" y="10"/>
                  </a:lnTo>
                  <a:lnTo>
                    <a:pt x="15" y="0"/>
                  </a:lnTo>
                  <a:lnTo>
                    <a:pt x="1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3" name="Freeform 47"/>
            <p:cNvSpPr/>
            <p:nvPr/>
          </p:nvSpPr>
          <p:spPr bwMode="auto">
            <a:xfrm>
              <a:off x="2670175" y="2860676"/>
              <a:ext cx="19050" cy="19050"/>
            </a:xfrm>
            <a:custGeom>
              <a:avLst/>
              <a:gdLst/>
              <a:ahLst/>
              <a:cxnLst>
                <a:cxn ang="0">
                  <a:pos x="12" y="0"/>
                </a:cxn>
                <a:cxn ang="0">
                  <a:pos x="0" y="5"/>
                </a:cxn>
                <a:cxn ang="0">
                  <a:pos x="0" y="12"/>
                </a:cxn>
                <a:cxn ang="0">
                  <a:pos x="12" y="10"/>
                </a:cxn>
                <a:cxn ang="0">
                  <a:pos x="12" y="0"/>
                </a:cxn>
                <a:cxn ang="0">
                  <a:pos x="12" y="0"/>
                </a:cxn>
              </a:cxnLst>
              <a:rect l="0" t="0" r="r" b="b"/>
              <a:pathLst>
                <a:path w="12" h="12">
                  <a:moveTo>
                    <a:pt x="12" y="0"/>
                  </a:moveTo>
                  <a:lnTo>
                    <a:pt x="0" y="5"/>
                  </a:lnTo>
                  <a:lnTo>
                    <a:pt x="0" y="12"/>
                  </a:lnTo>
                  <a:lnTo>
                    <a:pt x="12" y="10"/>
                  </a:lnTo>
                  <a:lnTo>
                    <a:pt x="12" y="0"/>
                  </a:lnTo>
                  <a:lnTo>
                    <a:pt x="1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4" name="Freeform 48"/>
            <p:cNvSpPr/>
            <p:nvPr/>
          </p:nvSpPr>
          <p:spPr bwMode="auto">
            <a:xfrm>
              <a:off x="2620963" y="2782888"/>
              <a:ext cx="19050" cy="17463"/>
            </a:xfrm>
            <a:custGeom>
              <a:avLst/>
              <a:gdLst/>
              <a:ahLst/>
              <a:cxnLst>
                <a:cxn ang="0">
                  <a:pos x="2" y="0"/>
                </a:cxn>
                <a:cxn ang="0">
                  <a:pos x="0" y="2"/>
                </a:cxn>
                <a:cxn ang="0">
                  <a:pos x="5" y="11"/>
                </a:cxn>
                <a:cxn ang="0">
                  <a:pos x="12" y="11"/>
                </a:cxn>
                <a:cxn ang="0">
                  <a:pos x="10" y="7"/>
                </a:cxn>
                <a:cxn ang="0">
                  <a:pos x="2" y="0"/>
                </a:cxn>
                <a:cxn ang="0">
                  <a:pos x="2" y="0"/>
                </a:cxn>
              </a:cxnLst>
              <a:rect l="0" t="0" r="r" b="b"/>
              <a:pathLst>
                <a:path w="12" h="11">
                  <a:moveTo>
                    <a:pt x="2" y="0"/>
                  </a:moveTo>
                  <a:lnTo>
                    <a:pt x="0" y="2"/>
                  </a:lnTo>
                  <a:lnTo>
                    <a:pt x="5" y="11"/>
                  </a:lnTo>
                  <a:lnTo>
                    <a:pt x="12" y="11"/>
                  </a:lnTo>
                  <a:lnTo>
                    <a:pt x="10" y="7"/>
                  </a:lnTo>
                  <a:lnTo>
                    <a:pt x="2" y="0"/>
                  </a:lnTo>
                  <a:lnTo>
                    <a:pt x="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5" name="Freeform 49"/>
            <p:cNvSpPr/>
            <p:nvPr/>
          </p:nvSpPr>
          <p:spPr bwMode="auto">
            <a:xfrm>
              <a:off x="2606675" y="2763838"/>
              <a:ext cx="14288" cy="33338"/>
            </a:xfrm>
            <a:custGeom>
              <a:avLst/>
              <a:gdLst/>
              <a:ahLst/>
              <a:cxnLst>
                <a:cxn ang="0">
                  <a:pos x="7" y="0"/>
                </a:cxn>
                <a:cxn ang="0">
                  <a:pos x="0" y="12"/>
                </a:cxn>
                <a:cxn ang="0">
                  <a:pos x="9" y="21"/>
                </a:cxn>
                <a:cxn ang="0">
                  <a:pos x="7" y="0"/>
                </a:cxn>
                <a:cxn ang="0">
                  <a:pos x="7" y="0"/>
                </a:cxn>
              </a:cxnLst>
              <a:rect l="0" t="0" r="r" b="b"/>
              <a:pathLst>
                <a:path w="9" h="21">
                  <a:moveTo>
                    <a:pt x="7" y="0"/>
                  </a:moveTo>
                  <a:lnTo>
                    <a:pt x="0" y="12"/>
                  </a:lnTo>
                  <a:lnTo>
                    <a:pt x="9" y="21"/>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6" name="Freeform 50"/>
            <p:cNvSpPr/>
            <p:nvPr/>
          </p:nvSpPr>
          <p:spPr bwMode="auto">
            <a:xfrm>
              <a:off x="2576513" y="2789238"/>
              <a:ext cx="11113" cy="26988"/>
            </a:xfrm>
            <a:custGeom>
              <a:avLst/>
              <a:gdLst/>
              <a:ahLst/>
              <a:cxnLst>
                <a:cxn ang="0">
                  <a:pos x="7" y="0"/>
                </a:cxn>
                <a:cxn ang="0">
                  <a:pos x="0" y="10"/>
                </a:cxn>
                <a:cxn ang="0">
                  <a:pos x="7" y="17"/>
                </a:cxn>
                <a:cxn ang="0">
                  <a:pos x="7" y="0"/>
                </a:cxn>
                <a:cxn ang="0">
                  <a:pos x="7" y="0"/>
                </a:cxn>
              </a:cxnLst>
              <a:rect l="0" t="0" r="r" b="b"/>
              <a:pathLst>
                <a:path w="7" h="17">
                  <a:moveTo>
                    <a:pt x="7" y="0"/>
                  </a:moveTo>
                  <a:lnTo>
                    <a:pt x="0" y="10"/>
                  </a:lnTo>
                  <a:lnTo>
                    <a:pt x="7" y="17"/>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7" name="Freeform 51"/>
            <p:cNvSpPr/>
            <p:nvPr/>
          </p:nvSpPr>
          <p:spPr bwMode="auto">
            <a:xfrm>
              <a:off x="2560638" y="2767013"/>
              <a:ext cx="19050" cy="30163"/>
            </a:xfrm>
            <a:custGeom>
              <a:avLst/>
              <a:gdLst/>
              <a:ahLst/>
              <a:cxnLst>
                <a:cxn ang="0">
                  <a:pos x="5" y="0"/>
                </a:cxn>
                <a:cxn ang="0">
                  <a:pos x="0" y="12"/>
                </a:cxn>
                <a:cxn ang="0">
                  <a:pos x="10" y="19"/>
                </a:cxn>
                <a:cxn ang="0">
                  <a:pos x="12" y="12"/>
                </a:cxn>
                <a:cxn ang="0">
                  <a:pos x="10" y="5"/>
                </a:cxn>
                <a:cxn ang="0">
                  <a:pos x="5" y="0"/>
                </a:cxn>
                <a:cxn ang="0">
                  <a:pos x="5" y="0"/>
                </a:cxn>
              </a:cxnLst>
              <a:rect l="0" t="0" r="r" b="b"/>
              <a:pathLst>
                <a:path w="12" h="19">
                  <a:moveTo>
                    <a:pt x="5" y="0"/>
                  </a:moveTo>
                  <a:lnTo>
                    <a:pt x="0" y="12"/>
                  </a:lnTo>
                  <a:lnTo>
                    <a:pt x="10" y="19"/>
                  </a:lnTo>
                  <a:lnTo>
                    <a:pt x="12" y="12"/>
                  </a:lnTo>
                  <a:lnTo>
                    <a:pt x="10" y="5"/>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8" name="Freeform 52"/>
            <p:cNvSpPr/>
            <p:nvPr/>
          </p:nvSpPr>
          <p:spPr bwMode="auto">
            <a:xfrm>
              <a:off x="2587625" y="2728913"/>
              <a:ext cx="11113" cy="26988"/>
            </a:xfrm>
            <a:custGeom>
              <a:avLst/>
              <a:gdLst/>
              <a:ahLst/>
              <a:cxnLst>
                <a:cxn ang="0">
                  <a:pos x="5" y="0"/>
                </a:cxn>
                <a:cxn ang="0">
                  <a:pos x="0" y="10"/>
                </a:cxn>
                <a:cxn ang="0">
                  <a:pos x="2" y="17"/>
                </a:cxn>
                <a:cxn ang="0">
                  <a:pos x="5" y="17"/>
                </a:cxn>
                <a:cxn ang="0">
                  <a:pos x="7" y="10"/>
                </a:cxn>
                <a:cxn ang="0">
                  <a:pos x="5" y="0"/>
                </a:cxn>
                <a:cxn ang="0">
                  <a:pos x="5" y="0"/>
                </a:cxn>
              </a:cxnLst>
              <a:rect l="0" t="0" r="r" b="b"/>
              <a:pathLst>
                <a:path w="7" h="17">
                  <a:moveTo>
                    <a:pt x="5" y="0"/>
                  </a:moveTo>
                  <a:lnTo>
                    <a:pt x="0" y="10"/>
                  </a:lnTo>
                  <a:lnTo>
                    <a:pt x="2" y="17"/>
                  </a:lnTo>
                  <a:lnTo>
                    <a:pt x="5" y="17"/>
                  </a:lnTo>
                  <a:lnTo>
                    <a:pt x="7" y="10"/>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09" name="Freeform 53"/>
            <p:cNvSpPr/>
            <p:nvPr/>
          </p:nvSpPr>
          <p:spPr bwMode="auto">
            <a:xfrm>
              <a:off x="2654300" y="2827338"/>
              <a:ext cx="15875" cy="19050"/>
            </a:xfrm>
            <a:custGeom>
              <a:avLst/>
              <a:gdLst/>
              <a:ahLst/>
              <a:cxnLst>
                <a:cxn ang="0">
                  <a:pos x="0" y="0"/>
                </a:cxn>
                <a:cxn ang="0">
                  <a:pos x="0" y="5"/>
                </a:cxn>
                <a:cxn ang="0">
                  <a:pos x="3" y="7"/>
                </a:cxn>
                <a:cxn ang="0">
                  <a:pos x="3" y="9"/>
                </a:cxn>
                <a:cxn ang="0">
                  <a:pos x="7" y="12"/>
                </a:cxn>
                <a:cxn ang="0">
                  <a:pos x="10" y="2"/>
                </a:cxn>
                <a:cxn ang="0">
                  <a:pos x="0" y="0"/>
                </a:cxn>
                <a:cxn ang="0">
                  <a:pos x="0" y="0"/>
                </a:cxn>
              </a:cxnLst>
              <a:rect l="0" t="0" r="r" b="b"/>
              <a:pathLst>
                <a:path w="10" h="12">
                  <a:moveTo>
                    <a:pt x="0" y="0"/>
                  </a:moveTo>
                  <a:lnTo>
                    <a:pt x="0" y="5"/>
                  </a:lnTo>
                  <a:lnTo>
                    <a:pt x="3" y="7"/>
                  </a:lnTo>
                  <a:lnTo>
                    <a:pt x="3" y="9"/>
                  </a:lnTo>
                  <a:lnTo>
                    <a:pt x="7" y="12"/>
                  </a:lnTo>
                  <a:lnTo>
                    <a:pt x="10" y="2"/>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0" name="Freeform 54"/>
            <p:cNvSpPr>
              <a:spLocks noEditPoints="1"/>
            </p:cNvSpPr>
            <p:nvPr/>
          </p:nvSpPr>
          <p:spPr bwMode="auto">
            <a:xfrm>
              <a:off x="555625" y="831851"/>
              <a:ext cx="2986088" cy="3949700"/>
            </a:xfrm>
            <a:custGeom>
              <a:avLst/>
              <a:gdLst/>
              <a:ahLst/>
              <a:cxnLst>
                <a:cxn ang="0">
                  <a:pos x="1677" y="1612"/>
                </a:cxn>
                <a:cxn ang="0">
                  <a:pos x="1360" y="1449"/>
                </a:cxn>
                <a:cxn ang="0">
                  <a:pos x="1329" y="963"/>
                </a:cxn>
                <a:cxn ang="0">
                  <a:pos x="1270" y="909"/>
                </a:cxn>
                <a:cxn ang="0">
                  <a:pos x="1143" y="871"/>
                </a:cxn>
                <a:cxn ang="0">
                  <a:pos x="1199" y="892"/>
                </a:cxn>
                <a:cxn ang="0">
                  <a:pos x="1091" y="838"/>
                </a:cxn>
                <a:cxn ang="0">
                  <a:pos x="641" y="800"/>
                </a:cxn>
                <a:cxn ang="0">
                  <a:pos x="135" y="629"/>
                </a:cxn>
                <a:cxn ang="0">
                  <a:pos x="506" y="625"/>
                </a:cxn>
                <a:cxn ang="0">
                  <a:pos x="471" y="601"/>
                </a:cxn>
                <a:cxn ang="0">
                  <a:pos x="487" y="603"/>
                </a:cxn>
                <a:cxn ang="0">
                  <a:pos x="1117" y="364"/>
                </a:cxn>
                <a:cxn ang="0">
                  <a:pos x="873" y="253"/>
                </a:cxn>
                <a:cxn ang="0">
                  <a:pos x="1031" y="99"/>
                </a:cxn>
                <a:cxn ang="0">
                  <a:pos x="1005" y="258"/>
                </a:cxn>
                <a:cxn ang="0">
                  <a:pos x="854" y="260"/>
                </a:cxn>
                <a:cxn ang="0">
                  <a:pos x="724" y="234"/>
                </a:cxn>
                <a:cxn ang="0">
                  <a:pos x="473" y="213"/>
                </a:cxn>
                <a:cxn ang="0">
                  <a:pos x="180" y="149"/>
                </a:cxn>
                <a:cxn ang="0">
                  <a:pos x="88" y="319"/>
                </a:cxn>
                <a:cxn ang="0">
                  <a:pos x="64" y="440"/>
                </a:cxn>
                <a:cxn ang="0">
                  <a:pos x="92" y="554"/>
                </a:cxn>
                <a:cxn ang="0">
                  <a:pos x="71" y="670"/>
                </a:cxn>
                <a:cxn ang="0">
                  <a:pos x="201" y="580"/>
                </a:cxn>
                <a:cxn ang="0">
                  <a:pos x="265" y="537"/>
                </a:cxn>
                <a:cxn ang="0">
                  <a:pos x="423" y="558"/>
                </a:cxn>
                <a:cxn ang="0">
                  <a:pos x="494" y="660"/>
                </a:cxn>
                <a:cxn ang="0">
                  <a:pos x="535" y="691"/>
                </a:cxn>
                <a:cxn ang="0">
                  <a:pos x="589" y="783"/>
                </a:cxn>
                <a:cxn ang="0">
                  <a:pos x="672" y="1063"/>
                </a:cxn>
                <a:cxn ang="0">
                  <a:pos x="823" y="1262"/>
                </a:cxn>
                <a:cxn ang="0">
                  <a:pos x="852" y="1229"/>
                </a:cxn>
                <a:cxn ang="0">
                  <a:pos x="1135" y="1401"/>
                </a:cxn>
                <a:cxn ang="0">
                  <a:pos x="1277" y="1536"/>
                </a:cxn>
                <a:cxn ang="0">
                  <a:pos x="1329" y="1821"/>
                </a:cxn>
                <a:cxn ang="0">
                  <a:pos x="1337" y="2256"/>
                </a:cxn>
                <a:cxn ang="0">
                  <a:pos x="1329" y="2320"/>
                </a:cxn>
                <a:cxn ang="0">
                  <a:pos x="1318" y="2370"/>
                </a:cxn>
                <a:cxn ang="0">
                  <a:pos x="1351" y="2474"/>
                </a:cxn>
                <a:cxn ang="0">
                  <a:pos x="1462" y="2252"/>
                </a:cxn>
                <a:cxn ang="0">
                  <a:pos x="1564" y="2105"/>
                </a:cxn>
                <a:cxn ang="0">
                  <a:pos x="1881" y="1688"/>
                </a:cxn>
                <a:cxn ang="0">
                  <a:pos x="1642" y="1525"/>
                </a:cxn>
                <a:cxn ang="0">
                  <a:pos x="1467" y="1442"/>
                </a:cxn>
                <a:cxn ang="0">
                  <a:pos x="1270" y="1456"/>
                </a:cxn>
                <a:cxn ang="0">
                  <a:pos x="1135" y="1276"/>
                </a:cxn>
                <a:cxn ang="0">
                  <a:pos x="1015" y="1176"/>
                </a:cxn>
                <a:cxn ang="0">
                  <a:pos x="1218" y="1212"/>
                </a:cxn>
                <a:cxn ang="0">
                  <a:pos x="1370" y="949"/>
                </a:cxn>
                <a:cxn ang="0">
                  <a:pos x="1521" y="869"/>
                </a:cxn>
                <a:cxn ang="0">
                  <a:pos x="1389" y="817"/>
                </a:cxn>
                <a:cxn ang="0">
                  <a:pos x="1590" y="833"/>
                </a:cxn>
                <a:cxn ang="0">
                  <a:pos x="1573" y="774"/>
                </a:cxn>
                <a:cxn ang="0">
                  <a:pos x="1535" y="656"/>
                </a:cxn>
                <a:cxn ang="0">
                  <a:pos x="1469" y="539"/>
                </a:cxn>
                <a:cxn ang="0">
                  <a:pos x="1391" y="497"/>
                </a:cxn>
                <a:cxn ang="0">
                  <a:pos x="1247" y="672"/>
                </a:cxn>
                <a:cxn ang="0">
                  <a:pos x="1072" y="608"/>
                </a:cxn>
                <a:cxn ang="0">
                  <a:pos x="1162" y="341"/>
                </a:cxn>
                <a:cxn ang="0">
                  <a:pos x="1214" y="222"/>
                </a:cxn>
                <a:cxn ang="0">
                  <a:pos x="1079" y="194"/>
                </a:cxn>
              </a:cxnLst>
              <a:rect l="0" t="0" r="r" b="b"/>
              <a:pathLst>
                <a:path w="1881" h="2488">
                  <a:moveTo>
                    <a:pt x="1351" y="2465"/>
                  </a:moveTo>
                  <a:lnTo>
                    <a:pt x="1344" y="2460"/>
                  </a:lnTo>
                  <a:lnTo>
                    <a:pt x="1363" y="2460"/>
                  </a:lnTo>
                  <a:lnTo>
                    <a:pt x="1367" y="2465"/>
                  </a:lnTo>
                  <a:lnTo>
                    <a:pt x="1365" y="2469"/>
                  </a:lnTo>
                  <a:lnTo>
                    <a:pt x="1358" y="2474"/>
                  </a:lnTo>
                  <a:lnTo>
                    <a:pt x="1355" y="2472"/>
                  </a:lnTo>
                  <a:lnTo>
                    <a:pt x="1351" y="2474"/>
                  </a:lnTo>
                  <a:lnTo>
                    <a:pt x="1351" y="2474"/>
                  </a:lnTo>
                  <a:lnTo>
                    <a:pt x="1365" y="2465"/>
                  </a:lnTo>
                  <a:lnTo>
                    <a:pt x="1363" y="2460"/>
                  </a:lnTo>
                  <a:lnTo>
                    <a:pt x="1355" y="2460"/>
                  </a:lnTo>
                  <a:lnTo>
                    <a:pt x="1351" y="2465"/>
                  </a:lnTo>
                  <a:lnTo>
                    <a:pt x="1351" y="2465"/>
                  </a:lnTo>
                  <a:close/>
                  <a:moveTo>
                    <a:pt x="1344" y="2453"/>
                  </a:moveTo>
                  <a:lnTo>
                    <a:pt x="1341" y="2448"/>
                  </a:lnTo>
                  <a:lnTo>
                    <a:pt x="1346" y="2441"/>
                  </a:lnTo>
                  <a:lnTo>
                    <a:pt x="1346" y="2441"/>
                  </a:lnTo>
                  <a:lnTo>
                    <a:pt x="1348" y="2441"/>
                  </a:lnTo>
                  <a:lnTo>
                    <a:pt x="1346" y="2443"/>
                  </a:lnTo>
                  <a:lnTo>
                    <a:pt x="1348" y="2450"/>
                  </a:lnTo>
                  <a:lnTo>
                    <a:pt x="1346" y="2455"/>
                  </a:lnTo>
                  <a:lnTo>
                    <a:pt x="1348" y="2450"/>
                  </a:lnTo>
                  <a:lnTo>
                    <a:pt x="1346" y="2446"/>
                  </a:lnTo>
                  <a:lnTo>
                    <a:pt x="1344" y="2453"/>
                  </a:lnTo>
                  <a:lnTo>
                    <a:pt x="1344" y="2453"/>
                  </a:lnTo>
                  <a:close/>
                  <a:moveTo>
                    <a:pt x="1661" y="1612"/>
                  </a:moveTo>
                  <a:lnTo>
                    <a:pt x="1661" y="1612"/>
                  </a:lnTo>
                  <a:lnTo>
                    <a:pt x="1661" y="1612"/>
                  </a:lnTo>
                  <a:lnTo>
                    <a:pt x="1661" y="1612"/>
                  </a:lnTo>
                  <a:lnTo>
                    <a:pt x="1661" y="1612"/>
                  </a:lnTo>
                  <a:close/>
                  <a:moveTo>
                    <a:pt x="1677" y="1617"/>
                  </a:moveTo>
                  <a:lnTo>
                    <a:pt x="1677" y="1612"/>
                  </a:lnTo>
                  <a:lnTo>
                    <a:pt x="1680" y="1612"/>
                  </a:lnTo>
                  <a:lnTo>
                    <a:pt x="1677" y="1617"/>
                  </a:lnTo>
                  <a:lnTo>
                    <a:pt x="1677" y="1617"/>
                  </a:lnTo>
                  <a:close/>
                  <a:moveTo>
                    <a:pt x="1658" y="1603"/>
                  </a:moveTo>
                  <a:lnTo>
                    <a:pt x="1658" y="1603"/>
                  </a:lnTo>
                  <a:lnTo>
                    <a:pt x="1658" y="1603"/>
                  </a:lnTo>
                  <a:lnTo>
                    <a:pt x="1658" y="1603"/>
                  </a:lnTo>
                  <a:lnTo>
                    <a:pt x="1658" y="1603"/>
                  </a:lnTo>
                  <a:close/>
                  <a:moveTo>
                    <a:pt x="1651" y="1603"/>
                  </a:moveTo>
                  <a:lnTo>
                    <a:pt x="1649" y="1598"/>
                  </a:lnTo>
                  <a:lnTo>
                    <a:pt x="1651" y="1600"/>
                  </a:lnTo>
                  <a:lnTo>
                    <a:pt x="1651" y="1603"/>
                  </a:lnTo>
                  <a:lnTo>
                    <a:pt x="1651" y="1603"/>
                  </a:lnTo>
                  <a:close/>
                  <a:moveTo>
                    <a:pt x="1656" y="1598"/>
                  </a:moveTo>
                  <a:lnTo>
                    <a:pt x="1656" y="1596"/>
                  </a:lnTo>
                  <a:lnTo>
                    <a:pt x="1656" y="1598"/>
                  </a:lnTo>
                  <a:lnTo>
                    <a:pt x="1656" y="1598"/>
                  </a:lnTo>
                  <a:lnTo>
                    <a:pt x="1656" y="1598"/>
                  </a:lnTo>
                  <a:lnTo>
                    <a:pt x="1656" y="1598"/>
                  </a:lnTo>
                  <a:close/>
                  <a:moveTo>
                    <a:pt x="1656" y="1588"/>
                  </a:moveTo>
                  <a:lnTo>
                    <a:pt x="1661" y="1584"/>
                  </a:lnTo>
                  <a:lnTo>
                    <a:pt x="1661" y="1588"/>
                  </a:lnTo>
                  <a:lnTo>
                    <a:pt x="1665" y="1588"/>
                  </a:lnTo>
                  <a:lnTo>
                    <a:pt x="1663" y="1591"/>
                  </a:lnTo>
                  <a:lnTo>
                    <a:pt x="1661" y="1591"/>
                  </a:lnTo>
                  <a:lnTo>
                    <a:pt x="1661" y="1591"/>
                  </a:lnTo>
                  <a:lnTo>
                    <a:pt x="1661" y="1591"/>
                  </a:lnTo>
                  <a:lnTo>
                    <a:pt x="1658" y="1586"/>
                  </a:lnTo>
                  <a:lnTo>
                    <a:pt x="1656" y="1588"/>
                  </a:lnTo>
                  <a:lnTo>
                    <a:pt x="1656" y="1588"/>
                  </a:lnTo>
                  <a:close/>
                  <a:moveTo>
                    <a:pt x="1363" y="1458"/>
                  </a:moveTo>
                  <a:lnTo>
                    <a:pt x="1360" y="1451"/>
                  </a:lnTo>
                  <a:lnTo>
                    <a:pt x="1360" y="1449"/>
                  </a:lnTo>
                  <a:lnTo>
                    <a:pt x="1363" y="1442"/>
                  </a:lnTo>
                  <a:lnTo>
                    <a:pt x="1363" y="1442"/>
                  </a:lnTo>
                  <a:lnTo>
                    <a:pt x="1367" y="1451"/>
                  </a:lnTo>
                  <a:lnTo>
                    <a:pt x="1367" y="1456"/>
                  </a:lnTo>
                  <a:lnTo>
                    <a:pt x="1363" y="1458"/>
                  </a:lnTo>
                  <a:lnTo>
                    <a:pt x="1363" y="1458"/>
                  </a:lnTo>
                  <a:close/>
                  <a:moveTo>
                    <a:pt x="1299" y="1015"/>
                  </a:moveTo>
                  <a:lnTo>
                    <a:pt x="1296" y="1008"/>
                  </a:lnTo>
                  <a:lnTo>
                    <a:pt x="1294" y="1004"/>
                  </a:lnTo>
                  <a:lnTo>
                    <a:pt x="1294" y="997"/>
                  </a:lnTo>
                  <a:lnTo>
                    <a:pt x="1296" y="997"/>
                  </a:lnTo>
                  <a:lnTo>
                    <a:pt x="1296" y="1004"/>
                  </a:lnTo>
                  <a:lnTo>
                    <a:pt x="1303" y="1013"/>
                  </a:lnTo>
                  <a:lnTo>
                    <a:pt x="1299" y="1020"/>
                  </a:lnTo>
                  <a:lnTo>
                    <a:pt x="1301" y="1030"/>
                  </a:lnTo>
                  <a:lnTo>
                    <a:pt x="1299" y="1030"/>
                  </a:lnTo>
                  <a:lnTo>
                    <a:pt x="1296" y="1018"/>
                  </a:lnTo>
                  <a:lnTo>
                    <a:pt x="1299" y="1015"/>
                  </a:lnTo>
                  <a:lnTo>
                    <a:pt x="1296" y="1013"/>
                  </a:lnTo>
                  <a:lnTo>
                    <a:pt x="1299" y="1015"/>
                  </a:lnTo>
                  <a:lnTo>
                    <a:pt x="1299" y="1015"/>
                  </a:lnTo>
                  <a:close/>
                  <a:moveTo>
                    <a:pt x="1294" y="997"/>
                  </a:moveTo>
                  <a:lnTo>
                    <a:pt x="1294" y="989"/>
                  </a:lnTo>
                  <a:lnTo>
                    <a:pt x="1299" y="989"/>
                  </a:lnTo>
                  <a:lnTo>
                    <a:pt x="1294" y="997"/>
                  </a:lnTo>
                  <a:lnTo>
                    <a:pt x="1294" y="997"/>
                  </a:lnTo>
                  <a:close/>
                  <a:moveTo>
                    <a:pt x="1315" y="999"/>
                  </a:moveTo>
                  <a:lnTo>
                    <a:pt x="1313" y="989"/>
                  </a:lnTo>
                  <a:lnTo>
                    <a:pt x="1315" y="989"/>
                  </a:lnTo>
                  <a:lnTo>
                    <a:pt x="1315" y="999"/>
                  </a:lnTo>
                  <a:lnTo>
                    <a:pt x="1315" y="999"/>
                  </a:lnTo>
                  <a:close/>
                  <a:moveTo>
                    <a:pt x="1329" y="966"/>
                  </a:moveTo>
                  <a:lnTo>
                    <a:pt x="1329" y="963"/>
                  </a:lnTo>
                  <a:lnTo>
                    <a:pt x="1329" y="963"/>
                  </a:lnTo>
                  <a:lnTo>
                    <a:pt x="1329" y="966"/>
                  </a:lnTo>
                  <a:lnTo>
                    <a:pt x="1329" y="966"/>
                  </a:lnTo>
                  <a:close/>
                  <a:moveTo>
                    <a:pt x="1341" y="956"/>
                  </a:moveTo>
                  <a:lnTo>
                    <a:pt x="1344" y="954"/>
                  </a:lnTo>
                  <a:lnTo>
                    <a:pt x="1351" y="954"/>
                  </a:lnTo>
                  <a:lnTo>
                    <a:pt x="1341" y="956"/>
                  </a:lnTo>
                  <a:lnTo>
                    <a:pt x="1341" y="956"/>
                  </a:lnTo>
                  <a:close/>
                  <a:moveTo>
                    <a:pt x="1206" y="930"/>
                  </a:moveTo>
                  <a:lnTo>
                    <a:pt x="1206" y="930"/>
                  </a:lnTo>
                  <a:lnTo>
                    <a:pt x="1206" y="928"/>
                  </a:lnTo>
                  <a:lnTo>
                    <a:pt x="1206" y="930"/>
                  </a:lnTo>
                  <a:lnTo>
                    <a:pt x="1206" y="930"/>
                  </a:lnTo>
                  <a:close/>
                  <a:moveTo>
                    <a:pt x="1235" y="930"/>
                  </a:moveTo>
                  <a:lnTo>
                    <a:pt x="1244" y="925"/>
                  </a:lnTo>
                  <a:lnTo>
                    <a:pt x="1254" y="925"/>
                  </a:lnTo>
                  <a:lnTo>
                    <a:pt x="1244" y="933"/>
                  </a:lnTo>
                  <a:lnTo>
                    <a:pt x="1218" y="944"/>
                  </a:lnTo>
                  <a:lnTo>
                    <a:pt x="1202" y="944"/>
                  </a:lnTo>
                  <a:lnTo>
                    <a:pt x="1199" y="942"/>
                  </a:lnTo>
                  <a:lnTo>
                    <a:pt x="1202" y="940"/>
                  </a:lnTo>
                  <a:lnTo>
                    <a:pt x="1209" y="940"/>
                  </a:lnTo>
                  <a:lnTo>
                    <a:pt x="1228" y="928"/>
                  </a:lnTo>
                  <a:lnTo>
                    <a:pt x="1235" y="930"/>
                  </a:lnTo>
                  <a:lnTo>
                    <a:pt x="1235" y="930"/>
                  </a:lnTo>
                  <a:close/>
                  <a:moveTo>
                    <a:pt x="1287" y="899"/>
                  </a:moveTo>
                  <a:lnTo>
                    <a:pt x="1294" y="895"/>
                  </a:lnTo>
                  <a:lnTo>
                    <a:pt x="1292" y="899"/>
                  </a:lnTo>
                  <a:lnTo>
                    <a:pt x="1296" y="899"/>
                  </a:lnTo>
                  <a:lnTo>
                    <a:pt x="1294" y="902"/>
                  </a:lnTo>
                  <a:lnTo>
                    <a:pt x="1296" y="907"/>
                  </a:lnTo>
                  <a:lnTo>
                    <a:pt x="1287" y="911"/>
                  </a:lnTo>
                  <a:lnTo>
                    <a:pt x="1270" y="909"/>
                  </a:lnTo>
                  <a:lnTo>
                    <a:pt x="1256" y="914"/>
                  </a:lnTo>
                  <a:lnTo>
                    <a:pt x="1251" y="911"/>
                  </a:lnTo>
                  <a:lnTo>
                    <a:pt x="1256" y="907"/>
                  </a:lnTo>
                  <a:lnTo>
                    <a:pt x="1270" y="902"/>
                  </a:lnTo>
                  <a:lnTo>
                    <a:pt x="1289" y="904"/>
                  </a:lnTo>
                  <a:lnTo>
                    <a:pt x="1287" y="899"/>
                  </a:lnTo>
                  <a:lnTo>
                    <a:pt x="1287" y="899"/>
                  </a:lnTo>
                  <a:lnTo>
                    <a:pt x="1287" y="899"/>
                  </a:lnTo>
                  <a:close/>
                  <a:moveTo>
                    <a:pt x="1135" y="885"/>
                  </a:moveTo>
                  <a:lnTo>
                    <a:pt x="1140" y="876"/>
                  </a:lnTo>
                  <a:lnTo>
                    <a:pt x="1138" y="883"/>
                  </a:lnTo>
                  <a:lnTo>
                    <a:pt x="1135" y="885"/>
                  </a:lnTo>
                  <a:lnTo>
                    <a:pt x="1135" y="885"/>
                  </a:lnTo>
                  <a:close/>
                  <a:moveTo>
                    <a:pt x="1147" y="871"/>
                  </a:moveTo>
                  <a:lnTo>
                    <a:pt x="1169" y="862"/>
                  </a:lnTo>
                  <a:lnTo>
                    <a:pt x="1176" y="864"/>
                  </a:lnTo>
                  <a:lnTo>
                    <a:pt x="1171" y="864"/>
                  </a:lnTo>
                  <a:lnTo>
                    <a:pt x="1171" y="871"/>
                  </a:lnTo>
                  <a:lnTo>
                    <a:pt x="1166" y="873"/>
                  </a:lnTo>
                  <a:lnTo>
                    <a:pt x="1166" y="876"/>
                  </a:lnTo>
                  <a:lnTo>
                    <a:pt x="1164" y="873"/>
                  </a:lnTo>
                  <a:lnTo>
                    <a:pt x="1154" y="885"/>
                  </a:lnTo>
                  <a:lnTo>
                    <a:pt x="1150" y="907"/>
                  </a:lnTo>
                  <a:lnTo>
                    <a:pt x="1154" y="918"/>
                  </a:lnTo>
                  <a:lnTo>
                    <a:pt x="1154" y="925"/>
                  </a:lnTo>
                  <a:lnTo>
                    <a:pt x="1147" y="937"/>
                  </a:lnTo>
                  <a:lnTo>
                    <a:pt x="1143" y="942"/>
                  </a:lnTo>
                  <a:lnTo>
                    <a:pt x="1138" y="940"/>
                  </a:lnTo>
                  <a:lnTo>
                    <a:pt x="1135" y="933"/>
                  </a:lnTo>
                  <a:lnTo>
                    <a:pt x="1135" y="916"/>
                  </a:lnTo>
                  <a:lnTo>
                    <a:pt x="1140" y="890"/>
                  </a:lnTo>
                  <a:lnTo>
                    <a:pt x="1147" y="878"/>
                  </a:lnTo>
                  <a:lnTo>
                    <a:pt x="1143" y="871"/>
                  </a:lnTo>
                  <a:lnTo>
                    <a:pt x="1145" y="869"/>
                  </a:lnTo>
                  <a:lnTo>
                    <a:pt x="1147" y="866"/>
                  </a:lnTo>
                  <a:lnTo>
                    <a:pt x="1147" y="871"/>
                  </a:lnTo>
                  <a:lnTo>
                    <a:pt x="1147" y="871"/>
                  </a:lnTo>
                  <a:close/>
                  <a:moveTo>
                    <a:pt x="1192" y="862"/>
                  </a:moveTo>
                  <a:lnTo>
                    <a:pt x="1188" y="857"/>
                  </a:lnTo>
                  <a:lnTo>
                    <a:pt x="1211" y="862"/>
                  </a:lnTo>
                  <a:lnTo>
                    <a:pt x="1199" y="862"/>
                  </a:lnTo>
                  <a:lnTo>
                    <a:pt x="1199" y="864"/>
                  </a:lnTo>
                  <a:lnTo>
                    <a:pt x="1216" y="871"/>
                  </a:lnTo>
                  <a:lnTo>
                    <a:pt x="1221" y="869"/>
                  </a:lnTo>
                  <a:lnTo>
                    <a:pt x="1218" y="862"/>
                  </a:lnTo>
                  <a:lnTo>
                    <a:pt x="1232" y="864"/>
                  </a:lnTo>
                  <a:lnTo>
                    <a:pt x="1242" y="873"/>
                  </a:lnTo>
                  <a:lnTo>
                    <a:pt x="1242" y="878"/>
                  </a:lnTo>
                  <a:lnTo>
                    <a:pt x="1242" y="880"/>
                  </a:lnTo>
                  <a:lnTo>
                    <a:pt x="1242" y="880"/>
                  </a:lnTo>
                  <a:lnTo>
                    <a:pt x="1242" y="885"/>
                  </a:lnTo>
                  <a:lnTo>
                    <a:pt x="1232" y="883"/>
                  </a:lnTo>
                  <a:lnTo>
                    <a:pt x="1232" y="883"/>
                  </a:lnTo>
                  <a:lnTo>
                    <a:pt x="1232" y="878"/>
                  </a:lnTo>
                  <a:lnTo>
                    <a:pt x="1228" y="880"/>
                  </a:lnTo>
                  <a:lnTo>
                    <a:pt x="1228" y="873"/>
                  </a:lnTo>
                  <a:lnTo>
                    <a:pt x="1218" y="871"/>
                  </a:lnTo>
                  <a:lnTo>
                    <a:pt x="1223" y="885"/>
                  </a:lnTo>
                  <a:lnTo>
                    <a:pt x="1218" y="897"/>
                  </a:lnTo>
                  <a:lnTo>
                    <a:pt x="1216" y="911"/>
                  </a:lnTo>
                  <a:lnTo>
                    <a:pt x="1211" y="916"/>
                  </a:lnTo>
                  <a:lnTo>
                    <a:pt x="1204" y="897"/>
                  </a:lnTo>
                  <a:lnTo>
                    <a:pt x="1202" y="897"/>
                  </a:lnTo>
                  <a:lnTo>
                    <a:pt x="1195" y="899"/>
                  </a:lnTo>
                  <a:lnTo>
                    <a:pt x="1192" y="904"/>
                  </a:lnTo>
                  <a:lnTo>
                    <a:pt x="1199" y="892"/>
                  </a:lnTo>
                  <a:lnTo>
                    <a:pt x="1197" y="873"/>
                  </a:lnTo>
                  <a:lnTo>
                    <a:pt x="1183" y="864"/>
                  </a:lnTo>
                  <a:lnTo>
                    <a:pt x="1178" y="864"/>
                  </a:lnTo>
                  <a:lnTo>
                    <a:pt x="1180" y="862"/>
                  </a:lnTo>
                  <a:lnTo>
                    <a:pt x="1192" y="862"/>
                  </a:lnTo>
                  <a:lnTo>
                    <a:pt x="1192" y="862"/>
                  </a:lnTo>
                  <a:close/>
                  <a:moveTo>
                    <a:pt x="1128" y="809"/>
                  </a:moveTo>
                  <a:lnTo>
                    <a:pt x="1131" y="800"/>
                  </a:lnTo>
                  <a:lnTo>
                    <a:pt x="1138" y="802"/>
                  </a:lnTo>
                  <a:lnTo>
                    <a:pt x="1143" y="814"/>
                  </a:lnTo>
                  <a:lnTo>
                    <a:pt x="1147" y="812"/>
                  </a:lnTo>
                  <a:lnTo>
                    <a:pt x="1147" y="805"/>
                  </a:lnTo>
                  <a:lnTo>
                    <a:pt x="1152" y="805"/>
                  </a:lnTo>
                  <a:lnTo>
                    <a:pt x="1162" y="821"/>
                  </a:lnTo>
                  <a:lnTo>
                    <a:pt x="1171" y="821"/>
                  </a:lnTo>
                  <a:lnTo>
                    <a:pt x="1171" y="826"/>
                  </a:lnTo>
                  <a:lnTo>
                    <a:pt x="1176" y="833"/>
                  </a:lnTo>
                  <a:lnTo>
                    <a:pt x="1176" y="843"/>
                  </a:lnTo>
                  <a:lnTo>
                    <a:pt x="1180" y="843"/>
                  </a:lnTo>
                  <a:lnTo>
                    <a:pt x="1178" y="847"/>
                  </a:lnTo>
                  <a:lnTo>
                    <a:pt x="1173" y="847"/>
                  </a:lnTo>
                  <a:lnTo>
                    <a:pt x="1173" y="843"/>
                  </a:lnTo>
                  <a:lnTo>
                    <a:pt x="1157" y="845"/>
                  </a:lnTo>
                  <a:lnTo>
                    <a:pt x="1150" y="850"/>
                  </a:lnTo>
                  <a:lnTo>
                    <a:pt x="1143" y="850"/>
                  </a:lnTo>
                  <a:lnTo>
                    <a:pt x="1131" y="840"/>
                  </a:lnTo>
                  <a:lnTo>
                    <a:pt x="1126" y="843"/>
                  </a:lnTo>
                  <a:lnTo>
                    <a:pt x="1126" y="843"/>
                  </a:lnTo>
                  <a:lnTo>
                    <a:pt x="1135" y="831"/>
                  </a:lnTo>
                  <a:lnTo>
                    <a:pt x="1133" y="828"/>
                  </a:lnTo>
                  <a:lnTo>
                    <a:pt x="1100" y="847"/>
                  </a:lnTo>
                  <a:lnTo>
                    <a:pt x="1093" y="847"/>
                  </a:lnTo>
                  <a:lnTo>
                    <a:pt x="1091" y="838"/>
                  </a:lnTo>
                  <a:lnTo>
                    <a:pt x="1081" y="843"/>
                  </a:lnTo>
                  <a:lnTo>
                    <a:pt x="1086" y="838"/>
                  </a:lnTo>
                  <a:lnTo>
                    <a:pt x="1107" y="821"/>
                  </a:lnTo>
                  <a:lnTo>
                    <a:pt x="1114" y="819"/>
                  </a:lnTo>
                  <a:lnTo>
                    <a:pt x="1119" y="812"/>
                  </a:lnTo>
                  <a:lnTo>
                    <a:pt x="1121" y="817"/>
                  </a:lnTo>
                  <a:lnTo>
                    <a:pt x="1124" y="809"/>
                  </a:lnTo>
                  <a:lnTo>
                    <a:pt x="1124" y="809"/>
                  </a:lnTo>
                  <a:lnTo>
                    <a:pt x="1128" y="809"/>
                  </a:lnTo>
                  <a:lnTo>
                    <a:pt x="1128" y="809"/>
                  </a:lnTo>
                  <a:close/>
                  <a:moveTo>
                    <a:pt x="641" y="828"/>
                  </a:moveTo>
                  <a:lnTo>
                    <a:pt x="646" y="821"/>
                  </a:lnTo>
                  <a:lnTo>
                    <a:pt x="646" y="814"/>
                  </a:lnTo>
                  <a:lnTo>
                    <a:pt x="634" y="812"/>
                  </a:lnTo>
                  <a:lnTo>
                    <a:pt x="636" y="809"/>
                  </a:lnTo>
                  <a:lnTo>
                    <a:pt x="629" y="795"/>
                  </a:lnTo>
                  <a:lnTo>
                    <a:pt x="615" y="786"/>
                  </a:lnTo>
                  <a:lnTo>
                    <a:pt x="603" y="767"/>
                  </a:lnTo>
                  <a:lnTo>
                    <a:pt x="613" y="769"/>
                  </a:lnTo>
                  <a:lnTo>
                    <a:pt x="613" y="774"/>
                  </a:lnTo>
                  <a:lnTo>
                    <a:pt x="615" y="779"/>
                  </a:lnTo>
                  <a:lnTo>
                    <a:pt x="622" y="781"/>
                  </a:lnTo>
                  <a:lnTo>
                    <a:pt x="627" y="781"/>
                  </a:lnTo>
                  <a:lnTo>
                    <a:pt x="627" y="781"/>
                  </a:lnTo>
                  <a:lnTo>
                    <a:pt x="629" y="783"/>
                  </a:lnTo>
                  <a:lnTo>
                    <a:pt x="629" y="793"/>
                  </a:lnTo>
                  <a:lnTo>
                    <a:pt x="634" y="786"/>
                  </a:lnTo>
                  <a:lnTo>
                    <a:pt x="634" y="793"/>
                  </a:lnTo>
                  <a:lnTo>
                    <a:pt x="636" y="793"/>
                  </a:lnTo>
                  <a:lnTo>
                    <a:pt x="636" y="793"/>
                  </a:lnTo>
                  <a:lnTo>
                    <a:pt x="639" y="795"/>
                  </a:lnTo>
                  <a:lnTo>
                    <a:pt x="636" y="795"/>
                  </a:lnTo>
                  <a:lnTo>
                    <a:pt x="641" y="800"/>
                  </a:lnTo>
                  <a:lnTo>
                    <a:pt x="641" y="800"/>
                  </a:lnTo>
                  <a:lnTo>
                    <a:pt x="641" y="800"/>
                  </a:lnTo>
                  <a:lnTo>
                    <a:pt x="646" y="805"/>
                  </a:lnTo>
                  <a:lnTo>
                    <a:pt x="643" y="809"/>
                  </a:lnTo>
                  <a:lnTo>
                    <a:pt x="646" y="812"/>
                  </a:lnTo>
                  <a:lnTo>
                    <a:pt x="648" y="819"/>
                  </a:lnTo>
                  <a:lnTo>
                    <a:pt x="641" y="828"/>
                  </a:lnTo>
                  <a:lnTo>
                    <a:pt x="641" y="828"/>
                  </a:lnTo>
                  <a:close/>
                  <a:moveTo>
                    <a:pt x="1523" y="696"/>
                  </a:moveTo>
                  <a:lnTo>
                    <a:pt x="1528" y="689"/>
                  </a:lnTo>
                  <a:lnTo>
                    <a:pt x="1540" y="684"/>
                  </a:lnTo>
                  <a:lnTo>
                    <a:pt x="1523" y="698"/>
                  </a:lnTo>
                  <a:lnTo>
                    <a:pt x="1523" y="696"/>
                  </a:lnTo>
                  <a:lnTo>
                    <a:pt x="1523" y="696"/>
                  </a:lnTo>
                  <a:lnTo>
                    <a:pt x="1523" y="696"/>
                  </a:lnTo>
                  <a:close/>
                  <a:moveTo>
                    <a:pt x="530" y="656"/>
                  </a:moveTo>
                  <a:lnTo>
                    <a:pt x="528" y="653"/>
                  </a:lnTo>
                  <a:lnTo>
                    <a:pt x="530" y="653"/>
                  </a:lnTo>
                  <a:lnTo>
                    <a:pt x="530" y="656"/>
                  </a:lnTo>
                  <a:lnTo>
                    <a:pt x="530" y="656"/>
                  </a:lnTo>
                  <a:lnTo>
                    <a:pt x="530" y="656"/>
                  </a:lnTo>
                  <a:close/>
                  <a:moveTo>
                    <a:pt x="523" y="637"/>
                  </a:moveTo>
                  <a:lnTo>
                    <a:pt x="523" y="637"/>
                  </a:lnTo>
                  <a:lnTo>
                    <a:pt x="523" y="637"/>
                  </a:lnTo>
                  <a:lnTo>
                    <a:pt x="523" y="637"/>
                  </a:lnTo>
                  <a:lnTo>
                    <a:pt x="523" y="637"/>
                  </a:lnTo>
                  <a:close/>
                  <a:moveTo>
                    <a:pt x="513" y="629"/>
                  </a:moveTo>
                  <a:lnTo>
                    <a:pt x="513" y="629"/>
                  </a:lnTo>
                  <a:lnTo>
                    <a:pt x="513" y="629"/>
                  </a:lnTo>
                  <a:lnTo>
                    <a:pt x="513" y="629"/>
                  </a:lnTo>
                  <a:lnTo>
                    <a:pt x="513" y="629"/>
                  </a:lnTo>
                  <a:close/>
                  <a:moveTo>
                    <a:pt x="137" y="632"/>
                  </a:moveTo>
                  <a:lnTo>
                    <a:pt x="135" y="629"/>
                  </a:lnTo>
                  <a:lnTo>
                    <a:pt x="137" y="629"/>
                  </a:lnTo>
                  <a:lnTo>
                    <a:pt x="137" y="632"/>
                  </a:lnTo>
                  <a:lnTo>
                    <a:pt x="137" y="632"/>
                  </a:lnTo>
                  <a:close/>
                  <a:moveTo>
                    <a:pt x="494" y="625"/>
                  </a:moveTo>
                  <a:lnTo>
                    <a:pt x="494" y="625"/>
                  </a:lnTo>
                  <a:lnTo>
                    <a:pt x="494" y="625"/>
                  </a:lnTo>
                  <a:lnTo>
                    <a:pt x="494" y="625"/>
                  </a:lnTo>
                  <a:lnTo>
                    <a:pt x="494" y="625"/>
                  </a:lnTo>
                  <a:close/>
                  <a:moveTo>
                    <a:pt x="501" y="622"/>
                  </a:moveTo>
                  <a:lnTo>
                    <a:pt x="501" y="622"/>
                  </a:lnTo>
                  <a:lnTo>
                    <a:pt x="501" y="622"/>
                  </a:lnTo>
                  <a:lnTo>
                    <a:pt x="501" y="622"/>
                  </a:lnTo>
                  <a:lnTo>
                    <a:pt x="501" y="622"/>
                  </a:lnTo>
                  <a:close/>
                  <a:moveTo>
                    <a:pt x="497" y="622"/>
                  </a:moveTo>
                  <a:lnTo>
                    <a:pt x="497" y="622"/>
                  </a:lnTo>
                  <a:lnTo>
                    <a:pt x="499" y="622"/>
                  </a:lnTo>
                  <a:lnTo>
                    <a:pt x="501" y="622"/>
                  </a:lnTo>
                  <a:lnTo>
                    <a:pt x="497" y="622"/>
                  </a:lnTo>
                  <a:lnTo>
                    <a:pt x="497" y="622"/>
                  </a:lnTo>
                  <a:close/>
                  <a:moveTo>
                    <a:pt x="487" y="637"/>
                  </a:moveTo>
                  <a:lnTo>
                    <a:pt x="487" y="622"/>
                  </a:lnTo>
                  <a:lnTo>
                    <a:pt x="487" y="622"/>
                  </a:lnTo>
                  <a:lnTo>
                    <a:pt x="487" y="625"/>
                  </a:lnTo>
                  <a:lnTo>
                    <a:pt x="487" y="625"/>
                  </a:lnTo>
                  <a:lnTo>
                    <a:pt x="490" y="629"/>
                  </a:lnTo>
                  <a:lnTo>
                    <a:pt x="487" y="637"/>
                  </a:lnTo>
                  <a:lnTo>
                    <a:pt x="487" y="637"/>
                  </a:lnTo>
                  <a:close/>
                  <a:moveTo>
                    <a:pt x="497" y="622"/>
                  </a:moveTo>
                  <a:lnTo>
                    <a:pt x="497" y="620"/>
                  </a:lnTo>
                  <a:lnTo>
                    <a:pt x="497" y="620"/>
                  </a:lnTo>
                  <a:lnTo>
                    <a:pt x="497" y="622"/>
                  </a:lnTo>
                  <a:lnTo>
                    <a:pt x="497" y="622"/>
                  </a:lnTo>
                  <a:close/>
                  <a:moveTo>
                    <a:pt x="506" y="625"/>
                  </a:moveTo>
                  <a:lnTo>
                    <a:pt x="504" y="618"/>
                  </a:lnTo>
                  <a:lnTo>
                    <a:pt x="506" y="620"/>
                  </a:lnTo>
                  <a:lnTo>
                    <a:pt x="506" y="625"/>
                  </a:lnTo>
                  <a:lnTo>
                    <a:pt x="506" y="625"/>
                  </a:lnTo>
                  <a:lnTo>
                    <a:pt x="511" y="634"/>
                  </a:lnTo>
                  <a:lnTo>
                    <a:pt x="506" y="641"/>
                  </a:lnTo>
                  <a:lnTo>
                    <a:pt x="501" y="632"/>
                  </a:lnTo>
                  <a:lnTo>
                    <a:pt x="499" y="632"/>
                  </a:lnTo>
                  <a:lnTo>
                    <a:pt x="497" y="627"/>
                  </a:lnTo>
                  <a:lnTo>
                    <a:pt x="501" y="632"/>
                  </a:lnTo>
                  <a:lnTo>
                    <a:pt x="504" y="622"/>
                  </a:lnTo>
                  <a:lnTo>
                    <a:pt x="506" y="625"/>
                  </a:lnTo>
                  <a:lnTo>
                    <a:pt x="506" y="625"/>
                  </a:lnTo>
                  <a:close/>
                  <a:moveTo>
                    <a:pt x="475" y="613"/>
                  </a:moveTo>
                  <a:lnTo>
                    <a:pt x="473" y="611"/>
                  </a:lnTo>
                  <a:lnTo>
                    <a:pt x="475" y="611"/>
                  </a:lnTo>
                  <a:lnTo>
                    <a:pt x="475" y="613"/>
                  </a:lnTo>
                  <a:lnTo>
                    <a:pt x="475" y="613"/>
                  </a:lnTo>
                  <a:close/>
                  <a:moveTo>
                    <a:pt x="485" y="613"/>
                  </a:moveTo>
                  <a:lnTo>
                    <a:pt x="478" y="611"/>
                  </a:lnTo>
                  <a:lnTo>
                    <a:pt x="483" y="606"/>
                  </a:lnTo>
                  <a:lnTo>
                    <a:pt x="485" y="613"/>
                  </a:lnTo>
                  <a:lnTo>
                    <a:pt x="485" y="613"/>
                  </a:lnTo>
                  <a:lnTo>
                    <a:pt x="485" y="613"/>
                  </a:lnTo>
                  <a:close/>
                  <a:moveTo>
                    <a:pt x="461" y="594"/>
                  </a:moveTo>
                  <a:lnTo>
                    <a:pt x="461" y="594"/>
                  </a:lnTo>
                  <a:lnTo>
                    <a:pt x="461" y="594"/>
                  </a:lnTo>
                  <a:lnTo>
                    <a:pt x="461" y="594"/>
                  </a:lnTo>
                  <a:lnTo>
                    <a:pt x="461" y="594"/>
                  </a:lnTo>
                  <a:close/>
                  <a:moveTo>
                    <a:pt x="475" y="611"/>
                  </a:moveTo>
                  <a:lnTo>
                    <a:pt x="473" y="611"/>
                  </a:lnTo>
                  <a:lnTo>
                    <a:pt x="473" y="601"/>
                  </a:lnTo>
                  <a:lnTo>
                    <a:pt x="471" y="601"/>
                  </a:lnTo>
                  <a:lnTo>
                    <a:pt x="471" y="592"/>
                  </a:lnTo>
                  <a:lnTo>
                    <a:pt x="473" y="592"/>
                  </a:lnTo>
                  <a:lnTo>
                    <a:pt x="473" y="596"/>
                  </a:lnTo>
                  <a:lnTo>
                    <a:pt x="473" y="596"/>
                  </a:lnTo>
                  <a:lnTo>
                    <a:pt x="475" y="599"/>
                  </a:lnTo>
                  <a:lnTo>
                    <a:pt x="475" y="601"/>
                  </a:lnTo>
                  <a:lnTo>
                    <a:pt x="475" y="611"/>
                  </a:lnTo>
                  <a:lnTo>
                    <a:pt x="475" y="611"/>
                  </a:lnTo>
                  <a:close/>
                  <a:moveTo>
                    <a:pt x="473" y="589"/>
                  </a:moveTo>
                  <a:lnTo>
                    <a:pt x="471" y="587"/>
                  </a:lnTo>
                  <a:lnTo>
                    <a:pt x="471" y="587"/>
                  </a:lnTo>
                  <a:lnTo>
                    <a:pt x="473" y="589"/>
                  </a:lnTo>
                  <a:lnTo>
                    <a:pt x="473" y="589"/>
                  </a:lnTo>
                  <a:close/>
                  <a:moveTo>
                    <a:pt x="487" y="603"/>
                  </a:moveTo>
                  <a:lnTo>
                    <a:pt x="480" y="582"/>
                  </a:lnTo>
                  <a:lnTo>
                    <a:pt x="480" y="577"/>
                  </a:lnTo>
                  <a:lnTo>
                    <a:pt x="480" y="580"/>
                  </a:lnTo>
                  <a:lnTo>
                    <a:pt x="485" y="587"/>
                  </a:lnTo>
                  <a:lnTo>
                    <a:pt x="485" y="587"/>
                  </a:lnTo>
                  <a:lnTo>
                    <a:pt x="487" y="592"/>
                  </a:lnTo>
                  <a:lnTo>
                    <a:pt x="487" y="592"/>
                  </a:lnTo>
                  <a:lnTo>
                    <a:pt x="487" y="599"/>
                  </a:lnTo>
                  <a:lnTo>
                    <a:pt x="490" y="596"/>
                  </a:lnTo>
                  <a:lnTo>
                    <a:pt x="490" y="603"/>
                  </a:lnTo>
                  <a:lnTo>
                    <a:pt x="492" y="603"/>
                  </a:lnTo>
                  <a:lnTo>
                    <a:pt x="487" y="606"/>
                  </a:lnTo>
                  <a:lnTo>
                    <a:pt x="497" y="608"/>
                  </a:lnTo>
                  <a:lnTo>
                    <a:pt x="497" y="608"/>
                  </a:lnTo>
                  <a:lnTo>
                    <a:pt x="497" y="608"/>
                  </a:lnTo>
                  <a:lnTo>
                    <a:pt x="483" y="606"/>
                  </a:lnTo>
                  <a:lnTo>
                    <a:pt x="483" y="603"/>
                  </a:lnTo>
                  <a:lnTo>
                    <a:pt x="483" y="603"/>
                  </a:lnTo>
                  <a:lnTo>
                    <a:pt x="487" y="603"/>
                  </a:lnTo>
                  <a:lnTo>
                    <a:pt x="487" y="603"/>
                  </a:lnTo>
                  <a:close/>
                  <a:moveTo>
                    <a:pt x="461" y="575"/>
                  </a:moveTo>
                  <a:lnTo>
                    <a:pt x="459" y="575"/>
                  </a:lnTo>
                  <a:lnTo>
                    <a:pt x="461" y="573"/>
                  </a:lnTo>
                  <a:lnTo>
                    <a:pt x="461" y="575"/>
                  </a:lnTo>
                  <a:lnTo>
                    <a:pt x="461" y="575"/>
                  </a:lnTo>
                  <a:close/>
                  <a:moveTo>
                    <a:pt x="471" y="584"/>
                  </a:moveTo>
                  <a:lnTo>
                    <a:pt x="468" y="580"/>
                  </a:lnTo>
                  <a:lnTo>
                    <a:pt x="466" y="580"/>
                  </a:lnTo>
                  <a:lnTo>
                    <a:pt x="468" y="577"/>
                  </a:lnTo>
                  <a:lnTo>
                    <a:pt x="471" y="573"/>
                  </a:lnTo>
                  <a:lnTo>
                    <a:pt x="466" y="563"/>
                  </a:lnTo>
                  <a:lnTo>
                    <a:pt x="471" y="575"/>
                  </a:lnTo>
                  <a:lnTo>
                    <a:pt x="478" y="577"/>
                  </a:lnTo>
                  <a:lnTo>
                    <a:pt x="471" y="582"/>
                  </a:lnTo>
                  <a:lnTo>
                    <a:pt x="471" y="584"/>
                  </a:lnTo>
                  <a:lnTo>
                    <a:pt x="471" y="584"/>
                  </a:lnTo>
                  <a:close/>
                  <a:moveTo>
                    <a:pt x="454" y="570"/>
                  </a:moveTo>
                  <a:lnTo>
                    <a:pt x="454" y="570"/>
                  </a:lnTo>
                  <a:lnTo>
                    <a:pt x="445" y="561"/>
                  </a:lnTo>
                  <a:lnTo>
                    <a:pt x="452" y="566"/>
                  </a:lnTo>
                  <a:lnTo>
                    <a:pt x="454" y="563"/>
                  </a:lnTo>
                  <a:lnTo>
                    <a:pt x="454" y="568"/>
                  </a:lnTo>
                  <a:lnTo>
                    <a:pt x="454" y="570"/>
                  </a:lnTo>
                  <a:lnTo>
                    <a:pt x="454" y="570"/>
                  </a:lnTo>
                  <a:close/>
                  <a:moveTo>
                    <a:pt x="59" y="511"/>
                  </a:moveTo>
                  <a:lnTo>
                    <a:pt x="52" y="506"/>
                  </a:lnTo>
                  <a:lnTo>
                    <a:pt x="54" y="506"/>
                  </a:lnTo>
                  <a:lnTo>
                    <a:pt x="61" y="506"/>
                  </a:lnTo>
                  <a:lnTo>
                    <a:pt x="59" y="511"/>
                  </a:lnTo>
                  <a:lnTo>
                    <a:pt x="59" y="511"/>
                  </a:lnTo>
                  <a:close/>
                  <a:moveTo>
                    <a:pt x="1128" y="364"/>
                  </a:moveTo>
                  <a:lnTo>
                    <a:pt x="1117" y="364"/>
                  </a:lnTo>
                  <a:lnTo>
                    <a:pt x="1102" y="348"/>
                  </a:lnTo>
                  <a:lnTo>
                    <a:pt x="1102" y="348"/>
                  </a:lnTo>
                  <a:lnTo>
                    <a:pt x="1121" y="355"/>
                  </a:lnTo>
                  <a:lnTo>
                    <a:pt x="1128" y="364"/>
                  </a:lnTo>
                  <a:lnTo>
                    <a:pt x="1128" y="364"/>
                  </a:lnTo>
                  <a:close/>
                  <a:moveTo>
                    <a:pt x="109" y="329"/>
                  </a:moveTo>
                  <a:lnTo>
                    <a:pt x="102" y="326"/>
                  </a:lnTo>
                  <a:lnTo>
                    <a:pt x="102" y="319"/>
                  </a:lnTo>
                  <a:lnTo>
                    <a:pt x="118" y="324"/>
                  </a:lnTo>
                  <a:lnTo>
                    <a:pt x="109" y="329"/>
                  </a:lnTo>
                  <a:lnTo>
                    <a:pt x="109" y="329"/>
                  </a:lnTo>
                  <a:close/>
                  <a:moveTo>
                    <a:pt x="99" y="326"/>
                  </a:moveTo>
                  <a:lnTo>
                    <a:pt x="95" y="324"/>
                  </a:lnTo>
                  <a:lnTo>
                    <a:pt x="90" y="319"/>
                  </a:lnTo>
                  <a:lnTo>
                    <a:pt x="92" y="319"/>
                  </a:lnTo>
                  <a:lnTo>
                    <a:pt x="99" y="326"/>
                  </a:lnTo>
                  <a:lnTo>
                    <a:pt x="99" y="326"/>
                  </a:lnTo>
                  <a:close/>
                  <a:moveTo>
                    <a:pt x="90" y="315"/>
                  </a:moveTo>
                  <a:lnTo>
                    <a:pt x="85" y="310"/>
                  </a:lnTo>
                  <a:lnTo>
                    <a:pt x="95" y="310"/>
                  </a:lnTo>
                  <a:lnTo>
                    <a:pt x="95" y="310"/>
                  </a:lnTo>
                  <a:lnTo>
                    <a:pt x="90" y="315"/>
                  </a:lnTo>
                  <a:lnTo>
                    <a:pt x="90" y="315"/>
                  </a:lnTo>
                  <a:close/>
                  <a:moveTo>
                    <a:pt x="1001" y="281"/>
                  </a:moveTo>
                  <a:lnTo>
                    <a:pt x="989" y="279"/>
                  </a:lnTo>
                  <a:lnTo>
                    <a:pt x="989" y="277"/>
                  </a:lnTo>
                  <a:lnTo>
                    <a:pt x="1001" y="274"/>
                  </a:lnTo>
                  <a:lnTo>
                    <a:pt x="1001" y="281"/>
                  </a:lnTo>
                  <a:lnTo>
                    <a:pt x="1001" y="281"/>
                  </a:lnTo>
                  <a:lnTo>
                    <a:pt x="1001" y="281"/>
                  </a:lnTo>
                  <a:close/>
                  <a:moveTo>
                    <a:pt x="871" y="260"/>
                  </a:moveTo>
                  <a:lnTo>
                    <a:pt x="871" y="253"/>
                  </a:lnTo>
                  <a:lnTo>
                    <a:pt x="873" y="253"/>
                  </a:lnTo>
                  <a:lnTo>
                    <a:pt x="871" y="260"/>
                  </a:lnTo>
                  <a:lnTo>
                    <a:pt x="871" y="260"/>
                  </a:lnTo>
                  <a:lnTo>
                    <a:pt x="871" y="260"/>
                  </a:lnTo>
                  <a:close/>
                  <a:moveTo>
                    <a:pt x="480" y="243"/>
                  </a:moveTo>
                  <a:lnTo>
                    <a:pt x="473" y="236"/>
                  </a:lnTo>
                  <a:lnTo>
                    <a:pt x="471" y="236"/>
                  </a:lnTo>
                  <a:lnTo>
                    <a:pt x="471" y="232"/>
                  </a:lnTo>
                  <a:lnTo>
                    <a:pt x="468" y="229"/>
                  </a:lnTo>
                  <a:lnTo>
                    <a:pt x="473" y="232"/>
                  </a:lnTo>
                  <a:lnTo>
                    <a:pt x="480" y="243"/>
                  </a:lnTo>
                  <a:lnTo>
                    <a:pt x="480" y="243"/>
                  </a:lnTo>
                  <a:close/>
                  <a:moveTo>
                    <a:pt x="506" y="220"/>
                  </a:moveTo>
                  <a:lnTo>
                    <a:pt x="513" y="213"/>
                  </a:lnTo>
                  <a:lnTo>
                    <a:pt x="523" y="213"/>
                  </a:lnTo>
                  <a:lnTo>
                    <a:pt x="506" y="220"/>
                  </a:lnTo>
                  <a:lnTo>
                    <a:pt x="506" y="220"/>
                  </a:lnTo>
                  <a:close/>
                  <a:moveTo>
                    <a:pt x="528" y="217"/>
                  </a:moveTo>
                  <a:lnTo>
                    <a:pt x="528" y="213"/>
                  </a:lnTo>
                  <a:lnTo>
                    <a:pt x="528" y="213"/>
                  </a:lnTo>
                  <a:lnTo>
                    <a:pt x="530" y="208"/>
                  </a:lnTo>
                  <a:lnTo>
                    <a:pt x="528" y="217"/>
                  </a:lnTo>
                  <a:lnTo>
                    <a:pt x="528" y="217"/>
                  </a:lnTo>
                  <a:close/>
                  <a:moveTo>
                    <a:pt x="1055" y="0"/>
                  </a:moveTo>
                  <a:lnTo>
                    <a:pt x="1031" y="4"/>
                  </a:lnTo>
                  <a:lnTo>
                    <a:pt x="1024" y="14"/>
                  </a:lnTo>
                  <a:lnTo>
                    <a:pt x="1034" y="23"/>
                  </a:lnTo>
                  <a:lnTo>
                    <a:pt x="1022" y="21"/>
                  </a:lnTo>
                  <a:lnTo>
                    <a:pt x="1022" y="64"/>
                  </a:lnTo>
                  <a:lnTo>
                    <a:pt x="1022" y="75"/>
                  </a:lnTo>
                  <a:lnTo>
                    <a:pt x="1031" y="80"/>
                  </a:lnTo>
                  <a:lnTo>
                    <a:pt x="1029" y="87"/>
                  </a:lnTo>
                  <a:lnTo>
                    <a:pt x="1029" y="97"/>
                  </a:lnTo>
                  <a:lnTo>
                    <a:pt x="1031" y="99"/>
                  </a:lnTo>
                  <a:lnTo>
                    <a:pt x="1027" y="104"/>
                  </a:lnTo>
                  <a:lnTo>
                    <a:pt x="1031" y="106"/>
                  </a:lnTo>
                  <a:lnTo>
                    <a:pt x="1020" y="125"/>
                  </a:lnTo>
                  <a:lnTo>
                    <a:pt x="1024" y="130"/>
                  </a:lnTo>
                  <a:lnTo>
                    <a:pt x="1024" y="135"/>
                  </a:lnTo>
                  <a:lnTo>
                    <a:pt x="1020" y="132"/>
                  </a:lnTo>
                  <a:lnTo>
                    <a:pt x="1012" y="137"/>
                  </a:lnTo>
                  <a:lnTo>
                    <a:pt x="1010" y="158"/>
                  </a:lnTo>
                  <a:lnTo>
                    <a:pt x="1017" y="165"/>
                  </a:lnTo>
                  <a:lnTo>
                    <a:pt x="1008" y="177"/>
                  </a:lnTo>
                  <a:lnTo>
                    <a:pt x="1008" y="189"/>
                  </a:lnTo>
                  <a:lnTo>
                    <a:pt x="1041" y="217"/>
                  </a:lnTo>
                  <a:lnTo>
                    <a:pt x="1043" y="217"/>
                  </a:lnTo>
                  <a:lnTo>
                    <a:pt x="1043" y="217"/>
                  </a:lnTo>
                  <a:lnTo>
                    <a:pt x="1034" y="243"/>
                  </a:lnTo>
                  <a:lnTo>
                    <a:pt x="1046" y="243"/>
                  </a:lnTo>
                  <a:lnTo>
                    <a:pt x="1048" y="241"/>
                  </a:lnTo>
                  <a:lnTo>
                    <a:pt x="1050" y="248"/>
                  </a:lnTo>
                  <a:lnTo>
                    <a:pt x="1036" y="267"/>
                  </a:lnTo>
                  <a:lnTo>
                    <a:pt x="1020" y="265"/>
                  </a:lnTo>
                  <a:lnTo>
                    <a:pt x="1024" y="272"/>
                  </a:lnTo>
                  <a:lnTo>
                    <a:pt x="1022" y="281"/>
                  </a:lnTo>
                  <a:lnTo>
                    <a:pt x="1027" y="286"/>
                  </a:lnTo>
                  <a:lnTo>
                    <a:pt x="1027" y="291"/>
                  </a:lnTo>
                  <a:lnTo>
                    <a:pt x="1020" y="293"/>
                  </a:lnTo>
                  <a:lnTo>
                    <a:pt x="1020" y="288"/>
                  </a:lnTo>
                  <a:lnTo>
                    <a:pt x="1017" y="286"/>
                  </a:lnTo>
                  <a:lnTo>
                    <a:pt x="1022" y="284"/>
                  </a:lnTo>
                  <a:lnTo>
                    <a:pt x="1020" y="279"/>
                  </a:lnTo>
                  <a:lnTo>
                    <a:pt x="1022" y="255"/>
                  </a:lnTo>
                  <a:lnTo>
                    <a:pt x="1012" y="265"/>
                  </a:lnTo>
                  <a:lnTo>
                    <a:pt x="1015" y="258"/>
                  </a:lnTo>
                  <a:lnTo>
                    <a:pt x="1005" y="258"/>
                  </a:lnTo>
                  <a:lnTo>
                    <a:pt x="1001" y="251"/>
                  </a:lnTo>
                  <a:lnTo>
                    <a:pt x="1015" y="255"/>
                  </a:lnTo>
                  <a:lnTo>
                    <a:pt x="1031" y="241"/>
                  </a:lnTo>
                  <a:lnTo>
                    <a:pt x="1029" y="236"/>
                  </a:lnTo>
                  <a:lnTo>
                    <a:pt x="1027" y="239"/>
                  </a:lnTo>
                  <a:lnTo>
                    <a:pt x="1008" y="210"/>
                  </a:lnTo>
                  <a:lnTo>
                    <a:pt x="991" y="194"/>
                  </a:lnTo>
                  <a:lnTo>
                    <a:pt x="984" y="208"/>
                  </a:lnTo>
                  <a:lnTo>
                    <a:pt x="984" y="210"/>
                  </a:lnTo>
                  <a:lnTo>
                    <a:pt x="982" y="210"/>
                  </a:lnTo>
                  <a:lnTo>
                    <a:pt x="982" y="220"/>
                  </a:lnTo>
                  <a:lnTo>
                    <a:pt x="968" y="229"/>
                  </a:lnTo>
                  <a:lnTo>
                    <a:pt x="968" y="239"/>
                  </a:lnTo>
                  <a:lnTo>
                    <a:pt x="1001" y="251"/>
                  </a:lnTo>
                  <a:lnTo>
                    <a:pt x="977" y="253"/>
                  </a:lnTo>
                  <a:lnTo>
                    <a:pt x="984" y="265"/>
                  </a:lnTo>
                  <a:lnTo>
                    <a:pt x="977" y="270"/>
                  </a:lnTo>
                  <a:lnTo>
                    <a:pt x="982" y="277"/>
                  </a:lnTo>
                  <a:lnTo>
                    <a:pt x="958" y="274"/>
                  </a:lnTo>
                  <a:lnTo>
                    <a:pt x="932" y="279"/>
                  </a:lnTo>
                  <a:lnTo>
                    <a:pt x="918" y="262"/>
                  </a:lnTo>
                  <a:lnTo>
                    <a:pt x="899" y="265"/>
                  </a:lnTo>
                  <a:lnTo>
                    <a:pt x="899" y="260"/>
                  </a:lnTo>
                  <a:lnTo>
                    <a:pt x="887" y="253"/>
                  </a:lnTo>
                  <a:lnTo>
                    <a:pt x="889" y="251"/>
                  </a:lnTo>
                  <a:lnTo>
                    <a:pt x="885" y="243"/>
                  </a:lnTo>
                  <a:lnTo>
                    <a:pt x="887" y="241"/>
                  </a:lnTo>
                  <a:lnTo>
                    <a:pt x="875" y="229"/>
                  </a:lnTo>
                  <a:lnTo>
                    <a:pt x="842" y="243"/>
                  </a:lnTo>
                  <a:lnTo>
                    <a:pt x="835" y="255"/>
                  </a:lnTo>
                  <a:lnTo>
                    <a:pt x="849" y="267"/>
                  </a:lnTo>
                  <a:lnTo>
                    <a:pt x="859" y="265"/>
                  </a:lnTo>
                  <a:lnTo>
                    <a:pt x="854" y="260"/>
                  </a:lnTo>
                  <a:lnTo>
                    <a:pt x="856" y="258"/>
                  </a:lnTo>
                  <a:lnTo>
                    <a:pt x="866" y="260"/>
                  </a:lnTo>
                  <a:lnTo>
                    <a:pt x="854" y="265"/>
                  </a:lnTo>
                  <a:lnTo>
                    <a:pt x="849" y="272"/>
                  </a:lnTo>
                  <a:lnTo>
                    <a:pt x="852" y="272"/>
                  </a:lnTo>
                  <a:lnTo>
                    <a:pt x="847" y="279"/>
                  </a:lnTo>
                  <a:lnTo>
                    <a:pt x="856" y="303"/>
                  </a:lnTo>
                  <a:lnTo>
                    <a:pt x="854" y="303"/>
                  </a:lnTo>
                  <a:lnTo>
                    <a:pt x="856" y="307"/>
                  </a:lnTo>
                  <a:lnTo>
                    <a:pt x="852" y="307"/>
                  </a:lnTo>
                  <a:lnTo>
                    <a:pt x="852" y="310"/>
                  </a:lnTo>
                  <a:lnTo>
                    <a:pt x="847" y="305"/>
                  </a:lnTo>
                  <a:lnTo>
                    <a:pt x="854" y="303"/>
                  </a:lnTo>
                  <a:lnTo>
                    <a:pt x="849" y="293"/>
                  </a:lnTo>
                  <a:lnTo>
                    <a:pt x="842" y="291"/>
                  </a:lnTo>
                  <a:lnTo>
                    <a:pt x="842" y="281"/>
                  </a:lnTo>
                  <a:lnTo>
                    <a:pt x="837" y="281"/>
                  </a:lnTo>
                  <a:lnTo>
                    <a:pt x="837" y="281"/>
                  </a:lnTo>
                  <a:lnTo>
                    <a:pt x="837" y="277"/>
                  </a:lnTo>
                  <a:lnTo>
                    <a:pt x="826" y="277"/>
                  </a:lnTo>
                  <a:lnTo>
                    <a:pt x="821" y="265"/>
                  </a:lnTo>
                  <a:lnTo>
                    <a:pt x="795" y="279"/>
                  </a:lnTo>
                  <a:lnTo>
                    <a:pt x="757" y="279"/>
                  </a:lnTo>
                  <a:lnTo>
                    <a:pt x="745" y="272"/>
                  </a:lnTo>
                  <a:lnTo>
                    <a:pt x="750" y="270"/>
                  </a:lnTo>
                  <a:lnTo>
                    <a:pt x="750" y="265"/>
                  </a:lnTo>
                  <a:lnTo>
                    <a:pt x="759" y="262"/>
                  </a:lnTo>
                  <a:lnTo>
                    <a:pt x="766" y="262"/>
                  </a:lnTo>
                  <a:lnTo>
                    <a:pt x="764" y="248"/>
                  </a:lnTo>
                  <a:lnTo>
                    <a:pt x="750" y="232"/>
                  </a:lnTo>
                  <a:lnTo>
                    <a:pt x="731" y="229"/>
                  </a:lnTo>
                  <a:lnTo>
                    <a:pt x="733" y="236"/>
                  </a:lnTo>
                  <a:lnTo>
                    <a:pt x="724" y="234"/>
                  </a:lnTo>
                  <a:lnTo>
                    <a:pt x="681" y="215"/>
                  </a:lnTo>
                  <a:lnTo>
                    <a:pt x="658" y="198"/>
                  </a:lnTo>
                  <a:lnTo>
                    <a:pt x="636" y="198"/>
                  </a:lnTo>
                  <a:lnTo>
                    <a:pt x="632" y="215"/>
                  </a:lnTo>
                  <a:lnTo>
                    <a:pt x="620" y="215"/>
                  </a:lnTo>
                  <a:lnTo>
                    <a:pt x="627" y="203"/>
                  </a:lnTo>
                  <a:lnTo>
                    <a:pt x="620" y="201"/>
                  </a:lnTo>
                  <a:lnTo>
                    <a:pt x="620" y="187"/>
                  </a:lnTo>
                  <a:lnTo>
                    <a:pt x="610" y="187"/>
                  </a:lnTo>
                  <a:lnTo>
                    <a:pt x="615" y="191"/>
                  </a:lnTo>
                  <a:lnTo>
                    <a:pt x="613" y="189"/>
                  </a:lnTo>
                  <a:lnTo>
                    <a:pt x="601" y="208"/>
                  </a:lnTo>
                  <a:lnTo>
                    <a:pt x="606" y="210"/>
                  </a:lnTo>
                  <a:lnTo>
                    <a:pt x="601" y="215"/>
                  </a:lnTo>
                  <a:lnTo>
                    <a:pt x="596" y="215"/>
                  </a:lnTo>
                  <a:lnTo>
                    <a:pt x="587" y="203"/>
                  </a:lnTo>
                  <a:lnTo>
                    <a:pt x="580" y="180"/>
                  </a:lnTo>
                  <a:lnTo>
                    <a:pt x="565" y="165"/>
                  </a:lnTo>
                  <a:lnTo>
                    <a:pt x="563" y="175"/>
                  </a:lnTo>
                  <a:lnTo>
                    <a:pt x="570" y="182"/>
                  </a:lnTo>
                  <a:lnTo>
                    <a:pt x="556" y="196"/>
                  </a:lnTo>
                  <a:lnTo>
                    <a:pt x="558" y="189"/>
                  </a:lnTo>
                  <a:lnTo>
                    <a:pt x="542" y="201"/>
                  </a:lnTo>
                  <a:lnTo>
                    <a:pt x="546" y="194"/>
                  </a:lnTo>
                  <a:lnTo>
                    <a:pt x="549" y="189"/>
                  </a:lnTo>
                  <a:lnTo>
                    <a:pt x="546" y="180"/>
                  </a:lnTo>
                  <a:lnTo>
                    <a:pt x="483" y="217"/>
                  </a:lnTo>
                  <a:lnTo>
                    <a:pt x="480" y="222"/>
                  </a:lnTo>
                  <a:lnTo>
                    <a:pt x="487" y="206"/>
                  </a:lnTo>
                  <a:lnTo>
                    <a:pt x="480" y="208"/>
                  </a:lnTo>
                  <a:lnTo>
                    <a:pt x="478" y="196"/>
                  </a:lnTo>
                  <a:lnTo>
                    <a:pt x="473" y="210"/>
                  </a:lnTo>
                  <a:lnTo>
                    <a:pt x="473" y="213"/>
                  </a:lnTo>
                  <a:lnTo>
                    <a:pt x="468" y="215"/>
                  </a:lnTo>
                  <a:lnTo>
                    <a:pt x="461" y="210"/>
                  </a:lnTo>
                  <a:lnTo>
                    <a:pt x="466" y="227"/>
                  </a:lnTo>
                  <a:lnTo>
                    <a:pt x="468" y="225"/>
                  </a:lnTo>
                  <a:lnTo>
                    <a:pt x="466" y="229"/>
                  </a:lnTo>
                  <a:lnTo>
                    <a:pt x="452" y="217"/>
                  </a:lnTo>
                  <a:lnTo>
                    <a:pt x="459" y="232"/>
                  </a:lnTo>
                  <a:lnTo>
                    <a:pt x="468" y="234"/>
                  </a:lnTo>
                  <a:lnTo>
                    <a:pt x="459" y="234"/>
                  </a:lnTo>
                  <a:lnTo>
                    <a:pt x="466" y="243"/>
                  </a:lnTo>
                  <a:lnTo>
                    <a:pt x="464" y="243"/>
                  </a:lnTo>
                  <a:lnTo>
                    <a:pt x="449" y="232"/>
                  </a:lnTo>
                  <a:lnTo>
                    <a:pt x="435" y="232"/>
                  </a:lnTo>
                  <a:lnTo>
                    <a:pt x="409" y="208"/>
                  </a:lnTo>
                  <a:lnTo>
                    <a:pt x="388" y="201"/>
                  </a:lnTo>
                  <a:lnTo>
                    <a:pt x="388" y="198"/>
                  </a:lnTo>
                  <a:lnTo>
                    <a:pt x="386" y="201"/>
                  </a:lnTo>
                  <a:lnTo>
                    <a:pt x="383" y="201"/>
                  </a:lnTo>
                  <a:lnTo>
                    <a:pt x="383" y="203"/>
                  </a:lnTo>
                  <a:lnTo>
                    <a:pt x="381" y="203"/>
                  </a:lnTo>
                  <a:lnTo>
                    <a:pt x="355" y="184"/>
                  </a:lnTo>
                  <a:lnTo>
                    <a:pt x="326" y="191"/>
                  </a:lnTo>
                  <a:lnTo>
                    <a:pt x="267" y="170"/>
                  </a:lnTo>
                  <a:lnTo>
                    <a:pt x="239" y="170"/>
                  </a:lnTo>
                  <a:lnTo>
                    <a:pt x="239" y="168"/>
                  </a:lnTo>
                  <a:lnTo>
                    <a:pt x="232" y="165"/>
                  </a:lnTo>
                  <a:lnTo>
                    <a:pt x="229" y="165"/>
                  </a:lnTo>
                  <a:lnTo>
                    <a:pt x="232" y="156"/>
                  </a:lnTo>
                  <a:lnTo>
                    <a:pt x="220" y="158"/>
                  </a:lnTo>
                  <a:lnTo>
                    <a:pt x="215" y="151"/>
                  </a:lnTo>
                  <a:lnTo>
                    <a:pt x="201" y="156"/>
                  </a:lnTo>
                  <a:lnTo>
                    <a:pt x="189" y="142"/>
                  </a:lnTo>
                  <a:lnTo>
                    <a:pt x="180" y="149"/>
                  </a:lnTo>
                  <a:lnTo>
                    <a:pt x="182" y="158"/>
                  </a:lnTo>
                  <a:lnTo>
                    <a:pt x="173" y="156"/>
                  </a:lnTo>
                  <a:lnTo>
                    <a:pt x="185" y="144"/>
                  </a:lnTo>
                  <a:lnTo>
                    <a:pt x="163" y="132"/>
                  </a:lnTo>
                  <a:lnTo>
                    <a:pt x="147" y="156"/>
                  </a:lnTo>
                  <a:lnTo>
                    <a:pt x="132" y="156"/>
                  </a:lnTo>
                  <a:lnTo>
                    <a:pt x="132" y="156"/>
                  </a:lnTo>
                  <a:lnTo>
                    <a:pt x="130" y="151"/>
                  </a:lnTo>
                  <a:lnTo>
                    <a:pt x="118" y="161"/>
                  </a:lnTo>
                  <a:lnTo>
                    <a:pt x="114" y="165"/>
                  </a:lnTo>
                  <a:lnTo>
                    <a:pt x="95" y="182"/>
                  </a:lnTo>
                  <a:lnTo>
                    <a:pt x="95" y="180"/>
                  </a:lnTo>
                  <a:lnTo>
                    <a:pt x="90" y="177"/>
                  </a:lnTo>
                  <a:lnTo>
                    <a:pt x="85" y="189"/>
                  </a:lnTo>
                  <a:lnTo>
                    <a:pt x="83" y="189"/>
                  </a:lnTo>
                  <a:lnTo>
                    <a:pt x="76" y="201"/>
                  </a:lnTo>
                  <a:lnTo>
                    <a:pt x="71" y="201"/>
                  </a:lnTo>
                  <a:lnTo>
                    <a:pt x="73" y="203"/>
                  </a:lnTo>
                  <a:lnTo>
                    <a:pt x="73" y="215"/>
                  </a:lnTo>
                  <a:lnTo>
                    <a:pt x="61" y="232"/>
                  </a:lnTo>
                  <a:lnTo>
                    <a:pt x="28" y="236"/>
                  </a:lnTo>
                  <a:lnTo>
                    <a:pt x="26" y="253"/>
                  </a:lnTo>
                  <a:lnTo>
                    <a:pt x="17" y="255"/>
                  </a:lnTo>
                  <a:lnTo>
                    <a:pt x="54" y="284"/>
                  </a:lnTo>
                  <a:lnTo>
                    <a:pt x="61" y="288"/>
                  </a:lnTo>
                  <a:lnTo>
                    <a:pt x="66" y="305"/>
                  </a:lnTo>
                  <a:lnTo>
                    <a:pt x="78" y="312"/>
                  </a:lnTo>
                  <a:lnTo>
                    <a:pt x="80" y="307"/>
                  </a:lnTo>
                  <a:lnTo>
                    <a:pt x="80" y="312"/>
                  </a:lnTo>
                  <a:lnTo>
                    <a:pt x="80" y="312"/>
                  </a:lnTo>
                  <a:lnTo>
                    <a:pt x="85" y="319"/>
                  </a:lnTo>
                  <a:lnTo>
                    <a:pt x="90" y="319"/>
                  </a:lnTo>
                  <a:lnTo>
                    <a:pt x="88" y="319"/>
                  </a:lnTo>
                  <a:lnTo>
                    <a:pt x="90" y="326"/>
                  </a:lnTo>
                  <a:lnTo>
                    <a:pt x="88" y="333"/>
                  </a:lnTo>
                  <a:lnTo>
                    <a:pt x="95" y="333"/>
                  </a:lnTo>
                  <a:lnTo>
                    <a:pt x="92" y="343"/>
                  </a:lnTo>
                  <a:lnTo>
                    <a:pt x="69" y="338"/>
                  </a:lnTo>
                  <a:lnTo>
                    <a:pt x="64" y="336"/>
                  </a:lnTo>
                  <a:lnTo>
                    <a:pt x="66" y="333"/>
                  </a:lnTo>
                  <a:lnTo>
                    <a:pt x="66" y="322"/>
                  </a:lnTo>
                  <a:lnTo>
                    <a:pt x="66" y="322"/>
                  </a:lnTo>
                  <a:lnTo>
                    <a:pt x="61" y="322"/>
                  </a:lnTo>
                  <a:lnTo>
                    <a:pt x="52" y="322"/>
                  </a:lnTo>
                  <a:lnTo>
                    <a:pt x="33" y="333"/>
                  </a:lnTo>
                  <a:lnTo>
                    <a:pt x="35" y="336"/>
                  </a:lnTo>
                  <a:lnTo>
                    <a:pt x="28" y="336"/>
                  </a:lnTo>
                  <a:lnTo>
                    <a:pt x="0" y="352"/>
                  </a:lnTo>
                  <a:lnTo>
                    <a:pt x="14" y="367"/>
                  </a:lnTo>
                  <a:lnTo>
                    <a:pt x="24" y="367"/>
                  </a:lnTo>
                  <a:lnTo>
                    <a:pt x="19" y="369"/>
                  </a:lnTo>
                  <a:lnTo>
                    <a:pt x="31" y="393"/>
                  </a:lnTo>
                  <a:lnTo>
                    <a:pt x="50" y="397"/>
                  </a:lnTo>
                  <a:lnTo>
                    <a:pt x="66" y="393"/>
                  </a:lnTo>
                  <a:lnTo>
                    <a:pt x="76" y="400"/>
                  </a:lnTo>
                  <a:lnTo>
                    <a:pt x="76" y="397"/>
                  </a:lnTo>
                  <a:lnTo>
                    <a:pt x="78" y="405"/>
                  </a:lnTo>
                  <a:lnTo>
                    <a:pt x="95" y="386"/>
                  </a:lnTo>
                  <a:lnTo>
                    <a:pt x="104" y="386"/>
                  </a:lnTo>
                  <a:lnTo>
                    <a:pt x="104" y="390"/>
                  </a:lnTo>
                  <a:lnTo>
                    <a:pt x="95" y="390"/>
                  </a:lnTo>
                  <a:lnTo>
                    <a:pt x="104" y="412"/>
                  </a:lnTo>
                  <a:lnTo>
                    <a:pt x="102" y="421"/>
                  </a:lnTo>
                  <a:lnTo>
                    <a:pt x="85" y="423"/>
                  </a:lnTo>
                  <a:lnTo>
                    <a:pt x="73" y="438"/>
                  </a:lnTo>
                  <a:lnTo>
                    <a:pt x="64" y="440"/>
                  </a:lnTo>
                  <a:lnTo>
                    <a:pt x="59" y="442"/>
                  </a:lnTo>
                  <a:lnTo>
                    <a:pt x="59" y="447"/>
                  </a:lnTo>
                  <a:lnTo>
                    <a:pt x="59" y="447"/>
                  </a:lnTo>
                  <a:lnTo>
                    <a:pt x="59" y="438"/>
                  </a:lnTo>
                  <a:lnTo>
                    <a:pt x="52" y="435"/>
                  </a:lnTo>
                  <a:lnTo>
                    <a:pt x="45" y="442"/>
                  </a:lnTo>
                  <a:lnTo>
                    <a:pt x="47" y="452"/>
                  </a:lnTo>
                  <a:lnTo>
                    <a:pt x="38" y="459"/>
                  </a:lnTo>
                  <a:lnTo>
                    <a:pt x="35" y="473"/>
                  </a:lnTo>
                  <a:lnTo>
                    <a:pt x="28" y="476"/>
                  </a:lnTo>
                  <a:lnTo>
                    <a:pt x="31" y="480"/>
                  </a:lnTo>
                  <a:lnTo>
                    <a:pt x="26" y="490"/>
                  </a:lnTo>
                  <a:lnTo>
                    <a:pt x="33" y="487"/>
                  </a:lnTo>
                  <a:lnTo>
                    <a:pt x="28" y="490"/>
                  </a:lnTo>
                  <a:lnTo>
                    <a:pt x="40" y="490"/>
                  </a:lnTo>
                  <a:lnTo>
                    <a:pt x="38" y="494"/>
                  </a:lnTo>
                  <a:lnTo>
                    <a:pt x="43" y="504"/>
                  </a:lnTo>
                  <a:lnTo>
                    <a:pt x="50" y="499"/>
                  </a:lnTo>
                  <a:lnTo>
                    <a:pt x="50" y="502"/>
                  </a:lnTo>
                  <a:lnTo>
                    <a:pt x="50" y="504"/>
                  </a:lnTo>
                  <a:lnTo>
                    <a:pt x="47" y="502"/>
                  </a:lnTo>
                  <a:lnTo>
                    <a:pt x="40" y="511"/>
                  </a:lnTo>
                  <a:lnTo>
                    <a:pt x="52" y="521"/>
                  </a:lnTo>
                  <a:lnTo>
                    <a:pt x="54" y="518"/>
                  </a:lnTo>
                  <a:lnTo>
                    <a:pt x="52" y="523"/>
                  </a:lnTo>
                  <a:lnTo>
                    <a:pt x="54" y="532"/>
                  </a:lnTo>
                  <a:lnTo>
                    <a:pt x="54" y="532"/>
                  </a:lnTo>
                  <a:lnTo>
                    <a:pt x="61" y="539"/>
                  </a:lnTo>
                  <a:lnTo>
                    <a:pt x="76" y="542"/>
                  </a:lnTo>
                  <a:lnTo>
                    <a:pt x="85" y="528"/>
                  </a:lnTo>
                  <a:lnTo>
                    <a:pt x="92" y="542"/>
                  </a:lnTo>
                  <a:lnTo>
                    <a:pt x="88" y="551"/>
                  </a:lnTo>
                  <a:lnTo>
                    <a:pt x="92" y="554"/>
                  </a:lnTo>
                  <a:lnTo>
                    <a:pt x="90" y="556"/>
                  </a:lnTo>
                  <a:lnTo>
                    <a:pt x="92" y="561"/>
                  </a:lnTo>
                  <a:lnTo>
                    <a:pt x="85" y="566"/>
                  </a:lnTo>
                  <a:lnTo>
                    <a:pt x="88" y="568"/>
                  </a:lnTo>
                  <a:lnTo>
                    <a:pt x="109" y="561"/>
                  </a:lnTo>
                  <a:lnTo>
                    <a:pt x="111" y="556"/>
                  </a:lnTo>
                  <a:lnTo>
                    <a:pt x="111" y="561"/>
                  </a:lnTo>
                  <a:lnTo>
                    <a:pt x="121" y="561"/>
                  </a:lnTo>
                  <a:lnTo>
                    <a:pt x="132" y="575"/>
                  </a:lnTo>
                  <a:lnTo>
                    <a:pt x="137" y="570"/>
                  </a:lnTo>
                  <a:lnTo>
                    <a:pt x="135" y="563"/>
                  </a:lnTo>
                  <a:lnTo>
                    <a:pt x="137" y="561"/>
                  </a:lnTo>
                  <a:lnTo>
                    <a:pt x="144" y="570"/>
                  </a:lnTo>
                  <a:lnTo>
                    <a:pt x="156" y="561"/>
                  </a:lnTo>
                  <a:lnTo>
                    <a:pt x="151" y="568"/>
                  </a:lnTo>
                  <a:lnTo>
                    <a:pt x="149" y="577"/>
                  </a:lnTo>
                  <a:lnTo>
                    <a:pt x="154" y="577"/>
                  </a:lnTo>
                  <a:lnTo>
                    <a:pt x="144" y="601"/>
                  </a:lnTo>
                  <a:lnTo>
                    <a:pt x="137" y="606"/>
                  </a:lnTo>
                  <a:lnTo>
                    <a:pt x="135" y="613"/>
                  </a:lnTo>
                  <a:lnTo>
                    <a:pt x="114" y="625"/>
                  </a:lnTo>
                  <a:lnTo>
                    <a:pt x="109" y="637"/>
                  </a:lnTo>
                  <a:lnTo>
                    <a:pt x="99" y="632"/>
                  </a:lnTo>
                  <a:lnTo>
                    <a:pt x="71" y="653"/>
                  </a:lnTo>
                  <a:lnTo>
                    <a:pt x="66" y="656"/>
                  </a:lnTo>
                  <a:lnTo>
                    <a:pt x="66" y="658"/>
                  </a:lnTo>
                  <a:lnTo>
                    <a:pt x="66" y="656"/>
                  </a:lnTo>
                  <a:lnTo>
                    <a:pt x="52" y="660"/>
                  </a:lnTo>
                  <a:lnTo>
                    <a:pt x="45" y="670"/>
                  </a:lnTo>
                  <a:lnTo>
                    <a:pt x="52" y="679"/>
                  </a:lnTo>
                  <a:lnTo>
                    <a:pt x="59" y="670"/>
                  </a:lnTo>
                  <a:lnTo>
                    <a:pt x="71" y="670"/>
                  </a:lnTo>
                  <a:lnTo>
                    <a:pt x="71" y="670"/>
                  </a:lnTo>
                  <a:lnTo>
                    <a:pt x="71" y="670"/>
                  </a:lnTo>
                  <a:lnTo>
                    <a:pt x="76" y="667"/>
                  </a:lnTo>
                  <a:lnTo>
                    <a:pt x="73" y="665"/>
                  </a:lnTo>
                  <a:lnTo>
                    <a:pt x="73" y="658"/>
                  </a:lnTo>
                  <a:lnTo>
                    <a:pt x="83" y="660"/>
                  </a:lnTo>
                  <a:lnTo>
                    <a:pt x="83" y="660"/>
                  </a:lnTo>
                  <a:lnTo>
                    <a:pt x="90" y="658"/>
                  </a:lnTo>
                  <a:lnTo>
                    <a:pt x="95" y="651"/>
                  </a:lnTo>
                  <a:lnTo>
                    <a:pt x="95" y="653"/>
                  </a:lnTo>
                  <a:lnTo>
                    <a:pt x="104" y="648"/>
                  </a:lnTo>
                  <a:lnTo>
                    <a:pt x="104" y="658"/>
                  </a:lnTo>
                  <a:lnTo>
                    <a:pt x="114" y="658"/>
                  </a:lnTo>
                  <a:lnTo>
                    <a:pt x="109" y="651"/>
                  </a:lnTo>
                  <a:lnTo>
                    <a:pt x="104" y="648"/>
                  </a:lnTo>
                  <a:lnTo>
                    <a:pt x="118" y="641"/>
                  </a:lnTo>
                  <a:lnTo>
                    <a:pt x="123" y="651"/>
                  </a:lnTo>
                  <a:lnTo>
                    <a:pt x="125" y="639"/>
                  </a:lnTo>
                  <a:lnTo>
                    <a:pt x="137" y="637"/>
                  </a:lnTo>
                  <a:lnTo>
                    <a:pt x="137" y="637"/>
                  </a:lnTo>
                  <a:lnTo>
                    <a:pt x="142" y="637"/>
                  </a:lnTo>
                  <a:lnTo>
                    <a:pt x="142" y="629"/>
                  </a:lnTo>
                  <a:lnTo>
                    <a:pt x="140" y="627"/>
                  </a:lnTo>
                  <a:lnTo>
                    <a:pt x="151" y="625"/>
                  </a:lnTo>
                  <a:lnTo>
                    <a:pt x="149" y="622"/>
                  </a:lnTo>
                  <a:lnTo>
                    <a:pt x="154" y="620"/>
                  </a:lnTo>
                  <a:lnTo>
                    <a:pt x="154" y="615"/>
                  </a:lnTo>
                  <a:lnTo>
                    <a:pt x="168" y="611"/>
                  </a:lnTo>
                  <a:lnTo>
                    <a:pt x="170" y="601"/>
                  </a:lnTo>
                  <a:lnTo>
                    <a:pt x="177" y="596"/>
                  </a:lnTo>
                  <a:lnTo>
                    <a:pt x="180" y="592"/>
                  </a:lnTo>
                  <a:lnTo>
                    <a:pt x="182" y="594"/>
                  </a:lnTo>
                  <a:lnTo>
                    <a:pt x="187" y="584"/>
                  </a:lnTo>
                  <a:lnTo>
                    <a:pt x="201" y="580"/>
                  </a:lnTo>
                  <a:lnTo>
                    <a:pt x="201" y="575"/>
                  </a:lnTo>
                  <a:lnTo>
                    <a:pt x="201" y="573"/>
                  </a:lnTo>
                  <a:lnTo>
                    <a:pt x="213" y="561"/>
                  </a:lnTo>
                  <a:lnTo>
                    <a:pt x="206" y="554"/>
                  </a:lnTo>
                  <a:lnTo>
                    <a:pt x="201" y="554"/>
                  </a:lnTo>
                  <a:lnTo>
                    <a:pt x="201" y="547"/>
                  </a:lnTo>
                  <a:lnTo>
                    <a:pt x="222" y="530"/>
                  </a:lnTo>
                  <a:lnTo>
                    <a:pt x="218" y="525"/>
                  </a:lnTo>
                  <a:lnTo>
                    <a:pt x="222" y="525"/>
                  </a:lnTo>
                  <a:lnTo>
                    <a:pt x="234" y="504"/>
                  </a:lnTo>
                  <a:lnTo>
                    <a:pt x="248" y="494"/>
                  </a:lnTo>
                  <a:lnTo>
                    <a:pt x="255" y="497"/>
                  </a:lnTo>
                  <a:lnTo>
                    <a:pt x="258" y="494"/>
                  </a:lnTo>
                  <a:lnTo>
                    <a:pt x="255" y="499"/>
                  </a:lnTo>
                  <a:lnTo>
                    <a:pt x="255" y="499"/>
                  </a:lnTo>
                  <a:lnTo>
                    <a:pt x="253" y="499"/>
                  </a:lnTo>
                  <a:lnTo>
                    <a:pt x="237" y="506"/>
                  </a:lnTo>
                  <a:lnTo>
                    <a:pt x="237" y="521"/>
                  </a:lnTo>
                  <a:lnTo>
                    <a:pt x="229" y="537"/>
                  </a:lnTo>
                  <a:lnTo>
                    <a:pt x="237" y="542"/>
                  </a:lnTo>
                  <a:lnTo>
                    <a:pt x="239" y="539"/>
                  </a:lnTo>
                  <a:lnTo>
                    <a:pt x="237" y="542"/>
                  </a:lnTo>
                  <a:lnTo>
                    <a:pt x="232" y="542"/>
                  </a:lnTo>
                  <a:lnTo>
                    <a:pt x="229" y="549"/>
                  </a:lnTo>
                  <a:lnTo>
                    <a:pt x="234" y="554"/>
                  </a:lnTo>
                  <a:lnTo>
                    <a:pt x="246" y="551"/>
                  </a:lnTo>
                  <a:lnTo>
                    <a:pt x="251" y="547"/>
                  </a:lnTo>
                  <a:lnTo>
                    <a:pt x="251" y="547"/>
                  </a:lnTo>
                  <a:lnTo>
                    <a:pt x="253" y="547"/>
                  </a:lnTo>
                  <a:lnTo>
                    <a:pt x="258" y="539"/>
                  </a:lnTo>
                  <a:lnTo>
                    <a:pt x="263" y="539"/>
                  </a:lnTo>
                  <a:lnTo>
                    <a:pt x="263" y="537"/>
                  </a:lnTo>
                  <a:lnTo>
                    <a:pt x="265" y="537"/>
                  </a:lnTo>
                  <a:lnTo>
                    <a:pt x="267" y="530"/>
                  </a:lnTo>
                  <a:lnTo>
                    <a:pt x="279" y="532"/>
                  </a:lnTo>
                  <a:lnTo>
                    <a:pt x="289" y="511"/>
                  </a:lnTo>
                  <a:lnTo>
                    <a:pt x="281" y="513"/>
                  </a:lnTo>
                  <a:lnTo>
                    <a:pt x="284" y="509"/>
                  </a:lnTo>
                  <a:lnTo>
                    <a:pt x="279" y="506"/>
                  </a:lnTo>
                  <a:lnTo>
                    <a:pt x="286" y="499"/>
                  </a:lnTo>
                  <a:lnTo>
                    <a:pt x="284" y="506"/>
                  </a:lnTo>
                  <a:lnTo>
                    <a:pt x="291" y="504"/>
                  </a:lnTo>
                  <a:lnTo>
                    <a:pt x="291" y="502"/>
                  </a:lnTo>
                  <a:lnTo>
                    <a:pt x="293" y="504"/>
                  </a:lnTo>
                  <a:lnTo>
                    <a:pt x="303" y="502"/>
                  </a:lnTo>
                  <a:lnTo>
                    <a:pt x="300" y="506"/>
                  </a:lnTo>
                  <a:lnTo>
                    <a:pt x="303" y="506"/>
                  </a:lnTo>
                  <a:lnTo>
                    <a:pt x="303" y="506"/>
                  </a:lnTo>
                  <a:lnTo>
                    <a:pt x="305" y="511"/>
                  </a:lnTo>
                  <a:lnTo>
                    <a:pt x="308" y="509"/>
                  </a:lnTo>
                  <a:lnTo>
                    <a:pt x="305" y="511"/>
                  </a:lnTo>
                  <a:lnTo>
                    <a:pt x="315" y="511"/>
                  </a:lnTo>
                  <a:lnTo>
                    <a:pt x="315" y="513"/>
                  </a:lnTo>
                  <a:lnTo>
                    <a:pt x="324" y="523"/>
                  </a:lnTo>
                  <a:lnTo>
                    <a:pt x="329" y="518"/>
                  </a:lnTo>
                  <a:lnTo>
                    <a:pt x="341" y="532"/>
                  </a:lnTo>
                  <a:lnTo>
                    <a:pt x="376" y="530"/>
                  </a:lnTo>
                  <a:lnTo>
                    <a:pt x="378" y="535"/>
                  </a:lnTo>
                  <a:lnTo>
                    <a:pt x="390" y="539"/>
                  </a:lnTo>
                  <a:lnTo>
                    <a:pt x="400" y="537"/>
                  </a:lnTo>
                  <a:lnTo>
                    <a:pt x="405" y="530"/>
                  </a:lnTo>
                  <a:lnTo>
                    <a:pt x="402" y="539"/>
                  </a:lnTo>
                  <a:lnTo>
                    <a:pt x="397" y="542"/>
                  </a:lnTo>
                  <a:lnTo>
                    <a:pt x="419" y="556"/>
                  </a:lnTo>
                  <a:lnTo>
                    <a:pt x="423" y="551"/>
                  </a:lnTo>
                  <a:lnTo>
                    <a:pt x="423" y="558"/>
                  </a:lnTo>
                  <a:lnTo>
                    <a:pt x="431" y="566"/>
                  </a:lnTo>
                  <a:lnTo>
                    <a:pt x="431" y="568"/>
                  </a:lnTo>
                  <a:lnTo>
                    <a:pt x="445" y="580"/>
                  </a:lnTo>
                  <a:lnTo>
                    <a:pt x="452" y="577"/>
                  </a:lnTo>
                  <a:lnTo>
                    <a:pt x="447" y="580"/>
                  </a:lnTo>
                  <a:lnTo>
                    <a:pt x="452" y="584"/>
                  </a:lnTo>
                  <a:lnTo>
                    <a:pt x="449" y="589"/>
                  </a:lnTo>
                  <a:lnTo>
                    <a:pt x="459" y="603"/>
                  </a:lnTo>
                  <a:lnTo>
                    <a:pt x="459" y="603"/>
                  </a:lnTo>
                  <a:lnTo>
                    <a:pt x="464" y="608"/>
                  </a:lnTo>
                  <a:lnTo>
                    <a:pt x="461" y="613"/>
                  </a:lnTo>
                  <a:lnTo>
                    <a:pt x="468" y="618"/>
                  </a:lnTo>
                  <a:lnTo>
                    <a:pt x="468" y="620"/>
                  </a:lnTo>
                  <a:lnTo>
                    <a:pt x="471" y="632"/>
                  </a:lnTo>
                  <a:lnTo>
                    <a:pt x="475" y="629"/>
                  </a:lnTo>
                  <a:lnTo>
                    <a:pt x="475" y="620"/>
                  </a:lnTo>
                  <a:lnTo>
                    <a:pt x="475" y="613"/>
                  </a:lnTo>
                  <a:lnTo>
                    <a:pt x="475" y="613"/>
                  </a:lnTo>
                  <a:lnTo>
                    <a:pt x="480" y="620"/>
                  </a:lnTo>
                  <a:lnTo>
                    <a:pt x="480" y="622"/>
                  </a:lnTo>
                  <a:lnTo>
                    <a:pt x="478" y="622"/>
                  </a:lnTo>
                  <a:lnTo>
                    <a:pt x="478" y="629"/>
                  </a:lnTo>
                  <a:lnTo>
                    <a:pt x="487" y="637"/>
                  </a:lnTo>
                  <a:lnTo>
                    <a:pt x="487" y="637"/>
                  </a:lnTo>
                  <a:lnTo>
                    <a:pt x="490" y="639"/>
                  </a:lnTo>
                  <a:lnTo>
                    <a:pt x="492" y="637"/>
                  </a:lnTo>
                  <a:lnTo>
                    <a:pt x="490" y="646"/>
                  </a:lnTo>
                  <a:lnTo>
                    <a:pt x="497" y="648"/>
                  </a:lnTo>
                  <a:lnTo>
                    <a:pt x="497" y="648"/>
                  </a:lnTo>
                  <a:lnTo>
                    <a:pt x="490" y="651"/>
                  </a:lnTo>
                  <a:lnTo>
                    <a:pt x="494" y="653"/>
                  </a:lnTo>
                  <a:lnTo>
                    <a:pt x="492" y="653"/>
                  </a:lnTo>
                  <a:lnTo>
                    <a:pt x="494" y="660"/>
                  </a:lnTo>
                  <a:lnTo>
                    <a:pt x="499" y="667"/>
                  </a:lnTo>
                  <a:lnTo>
                    <a:pt x="501" y="665"/>
                  </a:lnTo>
                  <a:lnTo>
                    <a:pt x="499" y="658"/>
                  </a:lnTo>
                  <a:lnTo>
                    <a:pt x="497" y="656"/>
                  </a:lnTo>
                  <a:lnTo>
                    <a:pt x="501" y="656"/>
                  </a:lnTo>
                  <a:lnTo>
                    <a:pt x="506" y="670"/>
                  </a:lnTo>
                  <a:lnTo>
                    <a:pt x="513" y="670"/>
                  </a:lnTo>
                  <a:lnTo>
                    <a:pt x="513" y="658"/>
                  </a:lnTo>
                  <a:lnTo>
                    <a:pt x="513" y="658"/>
                  </a:lnTo>
                  <a:lnTo>
                    <a:pt x="513" y="656"/>
                  </a:lnTo>
                  <a:lnTo>
                    <a:pt x="509" y="651"/>
                  </a:lnTo>
                  <a:lnTo>
                    <a:pt x="509" y="648"/>
                  </a:lnTo>
                  <a:lnTo>
                    <a:pt x="511" y="648"/>
                  </a:lnTo>
                  <a:lnTo>
                    <a:pt x="511" y="646"/>
                  </a:lnTo>
                  <a:lnTo>
                    <a:pt x="516" y="641"/>
                  </a:lnTo>
                  <a:lnTo>
                    <a:pt x="513" y="651"/>
                  </a:lnTo>
                  <a:lnTo>
                    <a:pt x="518" y="656"/>
                  </a:lnTo>
                  <a:lnTo>
                    <a:pt x="518" y="656"/>
                  </a:lnTo>
                  <a:lnTo>
                    <a:pt x="528" y="658"/>
                  </a:lnTo>
                  <a:lnTo>
                    <a:pt x="525" y="658"/>
                  </a:lnTo>
                  <a:lnTo>
                    <a:pt x="525" y="670"/>
                  </a:lnTo>
                  <a:lnTo>
                    <a:pt x="537" y="663"/>
                  </a:lnTo>
                  <a:lnTo>
                    <a:pt x="537" y="667"/>
                  </a:lnTo>
                  <a:lnTo>
                    <a:pt x="535" y="667"/>
                  </a:lnTo>
                  <a:lnTo>
                    <a:pt x="532" y="674"/>
                  </a:lnTo>
                  <a:lnTo>
                    <a:pt x="539" y="679"/>
                  </a:lnTo>
                  <a:lnTo>
                    <a:pt x="537" y="684"/>
                  </a:lnTo>
                  <a:lnTo>
                    <a:pt x="535" y="679"/>
                  </a:lnTo>
                  <a:lnTo>
                    <a:pt x="528" y="686"/>
                  </a:lnTo>
                  <a:lnTo>
                    <a:pt x="535" y="689"/>
                  </a:lnTo>
                  <a:lnTo>
                    <a:pt x="535" y="689"/>
                  </a:lnTo>
                  <a:lnTo>
                    <a:pt x="537" y="691"/>
                  </a:lnTo>
                  <a:lnTo>
                    <a:pt x="535" y="691"/>
                  </a:lnTo>
                  <a:lnTo>
                    <a:pt x="532" y="693"/>
                  </a:lnTo>
                  <a:lnTo>
                    <a:pt x="542" y="705"/>
                  </a:lnTo>
                  <a:lnTo>
                    <a:pt x="544" y="703"/>
                  </a:lnTo>
                  <a:lnTo>
                    <a:pt x="546" y="708"/>
                  </a:lnTo>
                  <a:lnTo>
                    <a:pt x="549" y="701"/>
                  </a:lnTo>
                  <a:lnTo>
                    <a:pt x="549" y="701"/>
                  </a:lnTo>
                  <a:lnTo>
                    <a:pt x="551" y="701"/>
                  </a:lnTo>
                  <a:lnTo>
                    <a:pt x="551" y="710"/>
                  </a:lnTo>
                  <a:lnTo>
                    <a:pt x="556" y="722"/>
                  </a:lnTo>
                  <a:lnTo>
                    <a:pt x="563" y="719"/>
                  </a:lnTo>
                  <a:lnTo>
                    <a:pt x="563" y="727"/>
                  </a:lnTo>
                  <a:lnTo>
                    <a:pt x="568" y="724"/>
                  </a:lnTo>
                  <a:lnTo>
                    <a:pt x="570" y="743"/>
                  </a:lnTo>
                  <a:lnTo>
                    <a:pt x="575" y="741"/>
                  </a:lnTo>
                  <a:lnTo>
                    <a:pt x="575" y="741"/>
                  </a:lnTo>
                  <a:lnTo>
                    <a:pt x="568" y="743"/>
                  </a:lnTo>
                  <a:lnTo>
                    <a:pt x="572" y="745"/>
                  </a:lnTo>
                  <a:lnTo>
                    <a:pt x="570" y="748"/>
                  </a:lnTo>
                  <a:lnTo>
                    <a:pt x="572" y="753"/>
                  </a:lnTo>
                  <a:lnTo>
                    <a:pt x="580" y="757"/>
                  </a:lnTo>
                  <a:lnTo>
                    <a:pt x="589" y="757"/>
                  </a:lnTo>
                  <a:lnTo>
                    <a:pt x="589" y="757"/>
                  </a:lnTo>
                  <a:lnTo>
                    <a:pt x="594" y="760"/>
                  </a:lnTo>
                  <a:lnTo>
                    <a:pt x="594" y="762"/>
                  </a:lnTo>
                  <a:lnTo>
                    <a:pt x="568" y="755"/>
                  </a:lnTo>
                  <a:lnTo>
                    <a:pt x="558" y="762"/>
                  </a:lnTo>
                  <a:lnTo>
                    <a:pt x="572" y="764"/>
                  </a:lnTo>
                  <a:lnTo>
                    <a:pt x="572" y="764"/>
                  </a:lnTo>
                  <a:lnTo>
                    <a:pt x="568" y="764"/>
                  </a:lnTo>
                  <a:lnTo>
                    <a:pt x="568" y="776"/>
                  </a:lnTo>
                  <a:lnTo>
                    <a:pt x="580" y="776"/>
                  </a:lnTo>
                  <a:lnTo>
                    <a:pt x="580" y="781"/>
                  </a:lnTo>
                  <a:lnTo>
                    <a:pt x="589" y="783"/>
                  </a:lnTo>
                  <a:lnTo>
                    <a:pt x="587" y="783"/>
                  </a:lnTo>
                  <a:lnTo>
                    <a:pt x="589" y="790"/>
                  </a:lnTo>
                  <a:lnTo>
                    <a:pt x="598" y="793"/>
                  </a:lnTo>
                  <a:lnTo>
                    <a:pt x="598" y="793"/>
                  </a:lnTo>
                  <a:lnTo>
                    <a:pt x="596" y="793"/>
                  </a:lnTo>
                  <a:lnTo>
                    <a:pt x="601" y="800"/>
                  </a:lnTo>
                  <a:lnTo>
                    <a:pt x="608" y="800"/>
                  </a:lnTo>
                  <a:lnTo>
                    <a:pt x="606" y="802"/>
                  </a:lnTo>
                  <a:lnTo>
                    <a:pt x="613" y="805"/>
                  </a:lnTo>
                  <a:lnTo>
                    <a:pt x="610" y="807"/>
                  </a:lnTo>
                  <a:lnTo>
                    <a:pt x="615" y="809"/>
                  </a:lnTo>
                  <a:lnTo>
                    <a:pt x="615" y="814"/>
                  </a:lnTo>
                  <a:lnTo>
                    <a:pt x="622" y="840"/>
                  </a:lnTo>
                  <a:lnTo>
                    <a:pt x="625" y="840"/>
                  </a:lnTo>
                  <a:lnTo>
                    <a:pt x="622" y="843"/>
                  </a:lnTo>
                  <a:lnTo>
                    <a:pt x="622" y="840"/>
                  </a:lnTo>
                  <a:lnTo>
                    <a:pt x="625" y="854"/>
                  </a:lnTo>
                  <a:lnTo>
                    <a:pt x="629" y="857"/>
                  </a:lnTo>
                  <a:lnTo>
                    <a:pt x="625" y="857"/>
                  </a:lnTo>
                  <a:lnTo>
                    <a:pt x="622" y="911"/>
                  </a:lnTo>
                  <a:lnTo>
                    <a:pt x="617" y="921"/>
                  </a:lnTo>
                  <a:lnTo>
                    <a:pt x="622" y="942"/>
                  </a:lnTo>
                  <a:lnTo>
                    <a:pt x="625" y="949"/>
                  </a:lnTo>
                  <a:lnTo>
                    <a:pt x="620" y="970"/>
                  </a:lnTo>
                  <a:lnTo>
                    <a:pt x="627" y="982"/>
                  </a:lnTo>
                  <a:lnTo>
                    <a:pt x="629" y="997"/>
                  </a:lnTo>
                  <a:lnTo>
                    <a:pt x="641" y="1011"/>
                  </a:lnTo>
                  <a:lnTo>
                    <a:pt x="646" y="1015"/>
                  </a:lnTo>
                  <a:lnTo>
                    <a:pt x="646" y="1018"/>
                  </a:lnTo>
                  <a:lnTo>
                    <a:pt x="648" y="1027"/>
                  </a:lnTo>
                  <a:lnTo>
                    <a:pt x="655" y="1032"/>
                  </a:lnTo>
                  <a:lnTo>
                    <a:pt x="655" y="1041"/>
                  </a:lnTo>
                  <a:lnTo>
                    <a:pt x="672" y="1063"/>
                  </a:lnTo>
                  <a:lnTo>
                    <a:pt x="672" y="1072"/>
                  </a:lnTo>
                  <a:lnTo>
                    <a:pt x="700" y="1082"/>
                  </a:lnTo>
                  <a:lnTo>
                    <a:pt x="705" y="1086"/>
                  </a:lnTo>
                  <a:lnTo>
                    <a:pt x="710" y="1089"/>
                  </a:lnTo>
                  <a:lnTo>
                    <a:pt x="719" y="1096"/>
                  </a:lnTo>
                  <a:lnTo>
                    <a:pt x="719" y="1103"/>
                  </a:lnTo>
                  <a:lnTo>
                    <a:pt x="719" y="1105"/>
                  </a:lnTo>
                  <a:lnTo>
                    <a:pt x="719" y="1108"/>
                  </a:lnTo>
                  <a:lnTo>
                    <a:pt x="721" y="1108"/>
                  </a:lnTo>
                  <a:lnTo>
                    <a:pt x="721" y="1108"/>
                  </a:lnTo>
                  <a:lnTo>
                    <a:pt x="729" y="1117"/>
                  </a:lnTo>
                  <a:lnTo>
                    <a:pt x="738" y="1143"/>
                  </a:lnTo>
                  <a:lnTo>
                    <a:pt x="740" y="1143"/>
                  </a:lnTo>
                  <a:lnTo>
                    <a:pt x="743" y="1153"/>
                  </a:lnTo>
                  <a:lnTo>
                    <a:pt x="752" y="1158"/>
                  </a:lnTo>
                  <a:lnTo>
                    <a:pt x="764" y="1172"/>
                  </a:lnTo>
                  <a:lnTo>
                    <a:pt x="764" y="1181"/>
                  </a:lnTo>
                  <a:lnTo>
                    <a:pt x="752" y="1181"/>
                  </a:lnTo>
                  <a:lnTo>
                    <a:pt x="752" y="1174"/>
                  </a:lnTo>
                  <a:lnTo>
                    <a:pt x="748" y="1174"/>
                  </a:lnTo>
                  <a:lnTo>
                    <a:pt x="748" y="1179"/>
                  </a:lnTo>
                  <a:lnTo>
                    <a:pt x="752" y="1184"/>
                  </a:lnTo>
                  <a:lnTo>
                    <a:pt x="752" y="1186"/>
                  </a:lnTo>
                  <a:lnTo>
                    <a:pt x="774" y="1200"/>
                  </a:lnTo>
                  <a:lnTo>
                    <a:pt x="778" y="1203"/>
                  </a:lnTo>
                  <a:lnTo>
                    <a:pt x="778" y="1200"/>
                  </a:lnTo>
                  <a:lnTo>
                    <a:pt x="781" y="1203"/>
                  </a:lnTo>
                  <a:lnTo>
                    <a:pt x="788" y="1210"/>
                  </a:lnTo>
                  <a:lnTo>
                    <a:pt x="792" y="1217"/>
                  </a:lnTo>
                  <a:lnTo>
                    <a:pt x="790" y="1233"/>
                  </a:lnTo>
                  <a:lnTo>
                    <a:pt x="797" y="1233"/>
                  </a:lnTo>
                  <a:lnTo>
                    <a:pt x="816" y="1250"/>
                  </a:lnTo>
                  <a:lnTo>
                    <a:pt x="823" y="1262"/>
                  </a:lnTo>
                  <a:lnTo>
                    <a:pt x="833" y="1257"/>
                  </a:lnTo>
                  <a:lnTo>
                    <a:pt x="833" y="1250"/>
                  </a:lnTo>
                  <a:lnTo>
                    <a:pt x="821" y="1236"/>
                  </a:lnTo>
                  <a:lnTo>
                    <a:pt x="818" y="1238"/>
                  </a:lnTo>
                  <a:lnTo>
                    <a:pt x="816" y="1236"/>
                  </a:lnTo>
                  <a:lnTo>
                    <a:pt x="804" y="1200"/>
                  </a:lnTo>
                  <a:lnTo>
                    <a:pt x="797" y="1195"/>
                  </a:lnTo>
                  <a:lnTo>
                    <a:pt x="781" y="1165"/>
                  </a:lnTo>
                  <a:lnTo>
                    <a:pt x="776" y="1165"/>
                  </a:lnTo>
                  <a:lnTo>
                    <a:pt x="774" y="1158"/>
                  </a:lnTo>
                  <a:lnTo>
                    <a:pt x="764" y="1150"/>
                  </a:lnTo>
                  <a:lnTo>
                    <a:pt x="762" y="1146"/>
                  </a:lnTo>
                  <a:lnTo>
                    <a:pt x="757" y="1120"/>
                  </a:lnTo>
                  <a:lnTo>
                    <a:pt x="764" y="1124"/>
                  </a:lnTo>
                  <a:lnTo>
                    <a:pt x="769" y="1124"/>
                  </a:lnTo>
                  <a:lnTo>
                    <a:pt x="776" y="1131"/>
                  </a:lnTo>
                  <a:lnTo>
                    <a:pt x="783" y="1150"/>
                  </a:lnTo>
                  <a:lnTo>
                    <a:pt x="790" y="1160"/>
                  </a:lnTo>
                  <a:lnTo>
                    <a:pt x="785" y="1162"/>
                  </a:lnTo>
                  <a:lnTo>
                    <a:pt x="785" y="1167"/>
                  </a:lnTo>
                  <a:lnTo>
                    <a:pt x="795" y="1169"/>
                  </a:lnTo>
                  <a:lnTo>
                    <a:pt x="792" y="1167"/>
                  </a:lnTo>
                  <a:lnTo>
                    <a:pt x="797" y="1172"/>
                  </a:lnTo>
                  <a:lnTo>
                    <a:pt x="807" y="1181"/>
                  </a:lnTo>
                  <a:lnTo>
                    <a:pt x="814" y="1184"/>
                  </a:lnTo>
                  <a:lnTo>
                    <a:pt x="816" y="1193"/>
                  </a:lnTo>
                  <a:lnTo>
                    <a:pt x="833" y="1205"/>
                  </a:lnTo>
                  <a:lnTo>
                    <a:pt x="830" y="1212"/>
                  </a:lnTo>
                  <a:lnTo>
                    <a:pt x="833" y="1219"/>
                  </a:lnTo>
                  <a:lnTo>
                    <a:pt x="837" y="1219"/>
                  </a:lnTo>
                  <a:lnTo>
                    <a:pt x="837" y="1221"/>
                  </a:lnTo>
                  <a:lnTo>
                    <a:pt x="847" y="1224"/>
                  </a:lnTo>
                  <a:lnTo>
                    <a:pt x="852" y="1229"/>
                  </a:lnTo>
                  <a:lnTo>
                    <a:pt x="852" y="1236"/>
                  </a:lnTo>
                  <a:lnTo>
                    <a:pt x="866" y="1245"/>
                  </a:lnTo>
                  <a:lnTo>
                    <a:pt x="873" y="1257"/>
                  </a:lnTo>
                  <a:lnTo>
                    <a:pt x="882" y="1264"/>
                  </a:lnTo>
                  <a:lnTo>
                    <a:pt x="889" y="1283"/>
                  </a:lnTo>
                  <a:lnTo>
                    <a:pt x="885" y="1290"/>
                  </a:lnTo>
                  <a:lnTo>
                    <a:pt x="887" y="1293"/>
                  </a:lnTo>
                  <a:lnTo>
                    <a:pt x="882" y="1295"/>
                  </a:lnTo>
                  <a:lnTo>
                    <a:pt x="887" y="1307"/>
                  </a:lnTo>
                  <a:lnTo>
                    <a:pt x="894" y="1314"/>
                  </a:lnTo>
                  <a:lnTo>
                    <a:pt x="908" y="1321"/>
                  </a:lnTo>
                  <a:lnTo>
                    <a:pt x="915" y="1328"/>
                  </a:lnTo>
                  <a:lnTo>
                    <a:pt x="937" y="1333"/>
                  </a:lnTo>
                  <a:lnTo>
                    <a:pt x="949" y="1345"/>
                  </a:lnTo>
                  <a:lnTo>
                    <a:pt x="982" y="1354"/>
                  </a:lnTo>
                  <a:lnTo>
                    <a:pt x="994" y="1364"/>
                  </a:lnTo>
                  <a:lnTo>
                    <a:pt x="1017" y="1368"/>
                  </a:lnTo>
                  <a:lnTo>
                    <a:pt x="1034" y="1361"/>
                  </a:lnTo>
                  <a:lnTo>
                    <a:pt x="1038" y="1359"/>
                  </a:lnTo>
                  <a:lnTo>
                    <a:pt x="1053" y="1366"/>
                  </a:lnTo>
                  <a:lnTo>
                    <a:pt x="1069" y="1382"/>
                  </a:lnTo>
                  <a:lnTo>
                    <a:pt x="1069" y="1382"/>
                  </a:lnTo>
                  <a:lnTo>
                    <a:pt x="1069" y="1382"/>
                  </a:lnTo>
                  <a:lnTo>
                    <a:pt x="1072" y="1385"/>
                  </a:lnTo>
                  <a:lnTo>
                    <a:pt x="1072" y="1385"/>
                  </a:lnTo>
                  <a:lnTo>
                    <a:pt x="1083" y="1392"/>
                  </a:lnTo>
                  <a:lnTo>
                    <a:pt x="1102" y="1397"/>
                  </a:lnTo>
                  <a:lnTo>
                    <a:pt x="1121" y="1404"/>
                  </a:lnTo>
                  <a:lnTo>
                    <a:pt x="1128" y="1404"/>
                  </a:lnTo>
                  <a:lnTo>
                    <a:pt x="1135" y="1401"/>
                  </a:lnTo>
                  <a:lnTo>
                    <a:pt x="1138" y="1401"/>
                  </a:lnTo>
                  <a:lnTo>
                    <a:pt x="1138" y="1401"/>
                  </a:lnTo>
                  <a:lnTo>
                    <a:pt x="1135" y="1401"/>
                  </a:lnTo>
                  <a:lnTo>
                    <a:pt x="1135" y="1406"/>
                  </a:lnTo>
                  <a:lnTo>
                    <a:pt x="1162" y="1432"/>
                  </a:lnTo>
                  <a:lnTo>
                    <a:pt x="1159" y="1442"/>
                  </a:lnTo>
                  <a:lnTo>
                    <a:pt x="1164" y="1449"/>
                  </a:lnTo>
                  <a:lnTo>
                    <a:pt x="1173" y="1456"/>
                  </a:lnTo>
                  <a:lnTo>
                    <a:pt x="1176" y="1451"/>
                  </a:lnTo>
                  <a:lnTo>
                    <a:pt x="1180" y="1456"/>
                  </a:lnTo>
                  <a:lnTo>
                    <a:pt x="1190" y="1461"/>
                  </a:lnTo>
                  <a:lnTo>
                    <a:pt x="1190" y="1468"/>
                  </a:lnTo>
                  <a:lnTo>
                    <a:pt x="1199" y="1472"/>
                  </a:lnTo>
                  <a:lnTo>
                    <a:pt x="1199" y="1470"/>
                  </a:lnTo>
                  <a:lnTo>
                    <a:pt x="1199" y="1470"/>
                  </a:lnTo>
                  <a:lnTo>
                    <a:pt x="1202" y="1477"/>
                  </a:lnTo>
                  <a:lnTo>
                    <a:pt x="1206" y="1472"/>
                  </a:lnTo>
                  <a:lnTo>
                    <a:pt x="1218" y="1475"/>
                  </a:lnTo>
                  <a:lnTo>
                    <a:pt x="1218" y="1477"/>
                  </a:lnTo>
                  <a:lnTo>
                    <a:pt x="1214" y="1484"/>
                  </a:lnTo>
                  <a:lnTo>
                    <a:pt x="1223" y="1489"/>
                  </a:lnTo>
                  <a:lnTo>
                    <a:pt x="1221" y="1477"/>
                  </a:lnTo>
                  <a:lnTo>
                    <a:pt x="1225" y="1482"/>
                  </a:lnTo>
                  <a:lnTo>
                    <a:pt x="1228" y="1482"/>
                  </a:lnTo>
                  <a:lnTo>
                    <a:pt x="1230" y="1489"/>
                  </a:lnTo>
                  <a:lnTo>
                    <a:pt x="1237" y="1489"/>
                  </a:lnTo>
                  <a:lnTo>
                    <a:pt x="1244" y="1484"/>
                  </a:lnTo>
                  <a:lnTo>
                    <a:pt x="1240" y="1477"/>
                  </a:lnTo>
                  <a:lnTo>
                    <a:pt x="1240" y="1475"/>
                  </a:lnTo>
                  <a:lnTo>
                    <a:pt x="1254" y="1463"/>
                  </a:lnTo>
                  <a:lnTo>
                    <a:pt x="1266" y="1472"/>
                  </a:lnTo>
                  <a:lnTo>
                    <a:pt x="1268" y="1472"/>
                  </a:lnTo>
                  <a:lnTo>
                    <a:pt x="1266" y="1477"/>
                  </a:lnTo>
                  <a:lnTo>
                    <a:pt x="1273" y="1487"/>
                  </a:lnTo>
                  <a:lnTo>
                    <a:pt x="1280" y="1499"/>
                  </a:lnTo>
                  <a:lnTo>
                    <a:pt x="1277" y="1536"/>
                  </a:lnTo>
                  <a:lnTo>
                    <a:pt x="1282" y="1536"/>
                  </a:lnTo>
                  <a:lnTo>
                    <a:pt x="1277" y="1544"/>
                  </a:lnTo>
                  <a:lnTo>
                    <a:pt x="1275" y="1548"/>
                  </a:lnTo>
                  <a:lnTo>
                    <a:pt x="1263" y="1551"/>
                  </a:lnTo>
                  <a:lnTo>
                    <a:pt x="1261" y="1562"/>
                  </a:lnTo>
                  <a:lnTo>
                    <a:pt x="1256" y="1565"/>
                  </a:lnTo>
                  <a:lnTo>
                    <a:pt x="1258" y="1570"/>
                  </a:lnTo>
                  <a:lnTo>
                    <a:pt x="1242" y="1577"/>
                  </a:lnTo>
                  <a:lnTo>
                    <a:pt x="1242" y="1586"/>
                  </a:lnTo>
                  <a:lnTo>
                    <a:pt x="1237" y="1598"/>
                  </a:lnTo>
                  <a:lnTo>
                    <a:pt x="1230" y="1603"/>
                  </a:lnTo>
                  <a:lnTo>
                    <a:pt x="1230" y="1622"/>
                  </a:lnTo>
                  <a:lnTo>
                    <a:pt x="1240" y="1629"/>
                  </a:lnTo>
                  <a:lnTo>
                    <a:pt x="1244" y="1624"/>
                  </a:lnTo>
                  <a:lnTo>
                    <a:pt x="1244" y="1624"/>
                  </a:lnTo>
                  <a:lnTo>
                    <a:pt x="1244" y="1631"/>
                  </a:lnTo>
                  <a:lnTo>
                    <a:pt x="1240" y="1633"/>
                  </a:lnTo>
                  <a:lnTo>
                    <a:pt x="1240" y="1633"/>
                  </a:lnTo>
                  <a:lnTo>
                    <a:pt x="1237" y="1636"/>
                  </a:lnTo>
                  <a:lnTo>
                    <a:pt x="1237" y="1636"/>
                  </a:lnTo>
                  <a:lnTo>
                    <a:pt x="1237" y="1636"/>
                  </a:lnTo>
                  <a:lnTo>
                    <a:pt x="1225" y="1648"/>
                  </a:lnTo>
                  <a:lnTo>
                    <a:pt x="1228" y="1664"/>
                  </a:lnTo>
                  <a:lnTo>
                    <a:pt x="1230" y="1667"/>
                  </a:lnTo>
                  <a:lnTo>
                    <a:pt x="1225" y="1671"/>
                  </a:lnTo>
                  <a:lnTo>
                    <a:pt x="1244" y="1686"/>
                  </a:lnTo>
                  <a:lnTo>
                    <a:pt x="1251" y="1700"/>
                  </a:lnTo>
                  <a:lnTo>
                    <a:pt x="1258" y="1707"/>
                  </a:lnTo>
                  <a:lnTo>
                    <a:pt x="1275" y="1750"/>
                  </a:lnTo>
                  <a:lnTo>
                    <a:pt x="1294" y="1776"/>
                  </a:lnTo>
                  <a:lnTo>
                    <a:pt x="1294" y="1792"/>
                  </a:lnTo>
                  <a:lnTo>
                    <a:pt x="1311" y="1806"/>
                  </a:lnTo>
                  <a:lnTo>
                    <a:pt x="1329" y="1821"/>
                  </a:lnTo>
                  <a:lnTo>
                    <a:pt x="1351" y="1828"/>
                  </a:lnTo>
                  <a:lnTo>
                    <a:pt x="1374" y="1849"/>
                  </a:lnTo>
                  <a:lnTo>
                    <a:pt x="1379" y="1873"/>
                  </a:lnTo>
                  <a:lnTo>
                    <a:pt x="1382" y="1896"/>
                  </a:lnTo>
                  <a:lnTo>
                    <a:pt x="1379" y="1915"/>
                  </a:lnTo>
                  <a:lnTo>
                    <a:pt x="1374" y="1922"/>
                  </a:lnTo>
                  <a:lnTo>
                    <a:pt x="1377" y="1953"/>
                  </a:lnTo>
                  <a:lnTo>
                    <a:pt x="1372" y="1963"/>
                  </a:lnTo>
                  <a:lnTo>
                    <a:pt x="1372" y="1977"/>
                  </a:lnTo>
                  <a:lnTo>
                    <a:pt x="1363" y="2010"/>
                  </a:lnTo>
                  <a:lnTo>
                    <a:pt x="1363" y="2027"/>
                  </a:lnTo>
                  <a:lnTo>
                    <a:pt x="1360" y="2034"/>
                  </a:lnTo>
                  <a:lnTo>
                    <a:pt x="1358" y="2041"/>
                  </a:lnTo>
                  <a:lnTo>
                    <a:pt x="1363" y="2069"/>
                  </a:lnTo>
                  <a:lnTo>
                    <a:pt x="1360" y="2091"/>
                  </a:lnTo>
                  <a:lnTo>
                    <a:pt x="1341" y="2138"/>
                  </a:lnTo>
                  <a:lnTo>
                    <a:pt x="1337" y="2138"/>
                  </a:lnTo>
                  <a:lnTo>
                    <a:pt x="1339" y="2147"/>
                  </a:lnTo>
                  <a:lnTo>
                    <a:pt x="1332" y="2152"/>
                  </a:lnTo>
                  <a:lnTo>
                    <a:pt x="1332" y="2176"/>
                  </a:lnTo>
                  <a:lnTo>
                    <a:pt x="1337" y="2192"/>
                  </a:lnTo>
                  <a:lnTo>
                    <a:pt x="1332" y="2199"/>
                  </a:lnTo>
                  <a:lnTo>
                    <a:pt x="1329" y="2228"/>
                  </a:lnTo>
                  <a:lnTo>
                    <a:pt x="1332" y="2230"/>
                  </a:lnTo>
                  <a:lnTo>
                    <a:pt x="1329" y="2230"/>
                  </a:lnTo>
                  <a:lnTo>
                    <a:pt x="1329" y="2230"/>
                  </a:lnTo>
                  <a:lnTo>
                    <a:pt x="1325" y="2237"/>
                  </a:lnTo>
                  <a:lnTo>
                    <a:pt x="1322" y="2261"/>
                  </a:lnTo>
                  <a:lnTo>
                    <a:pt x="1322" y="2266"/>
                  </a:lnTo>
                  <a:lnTo>
                    <a:pt x="1332" y="2268"/>
                  </a:lnTo>
                  <a:lnTo>
                    <a:pt x="1334" y="2261"/>
                  </a:lnTo>
                  <a:lnTo>
                    <a:pt x="1337" y="2261"/>
                  </a:lnTo>
                  <a:lnTo>
                    <a:pt x="1337" y="2256"/>
                  </a:lnTo>
                  <a:lnTo>
                    <a:pt x="1339" y="2256"/>
                  </a:lnTo>
                  <a:lnTo>
                    <a:pt x="1334" y="2249"/>
                  </a:lnTo>
                  <a:lnTo>
                    <a:pt x="1339" y="2247"/>
                  </a:lnTo>
                  <a:lnTo>
                    <a:pt x="1337" y="2235"/>
                  </a:lnTo>
                  <a:lnTo>
                    <a:pt x="1337" y="2237"/>
                  </a:lnTo>
                  <a:lnTo>
                    <a:pt x="1344" y="2230"/>
                  </a:lnTo>
                  <a:lnTo>
                    <a:pt x="1348" y="2233"/>
                  </a:lnTo>
                  <a:lnTo>
                    <a:pt x="1341" y="2240"/>
                  </a:lnTo>
                  <a:lnTo>
                    <a:pt x="1348" y="2240"/>
                  </a:lnTo>
                  <a:lnTo>
                    <a:pt x="1348" y="2242"/>
                  </a:lnTo>
                  <a:lnTo>
                    <a:pt x="1344" y="2244"/>
                  </a:lnTo>
                  <a:lnTo>
                    <a:pt x="1346" y="2249"/>
                  </a:lnTo>
                  <a:lnTo>
                    <a:pt x="1344" y="2252"/>
                  </a:lnTo>
                  <a:lnTo>
                    <a:pt x="1346" y="2256"/>
                  </a:lnTo>
                  <a:lnTo>
                    <a:pt x="1339" y="2266"/>
                  </a:lnTo>
                  <a:lnTo>
                    <a:pt x="1344" y="2273"/>
                  </a:lnTo>
                  <a:lnTo>
                    <a:pt x="1337" y="2280"/>
                  </a:lnTo>
                  <a:lnTo>
                    <a:pt x="1341" y="2282"/>
                  </a:lnTo>
                  <a:lnTo>
                    <a:pt x="1332" y="2287"/>
                  </a:lnTo>
                  <a:lnTo>
                    <a:pt x="1337" y="2294"/>
                  </a:lnTo>
                  <a:lnTo>
                    <a:pt x="1337" y="2297"/>
                  </a:lnTo>
                  <a:lnTo>
                    <a:pt x="1337" y="2304"/>
                  </a:lnTo>
                  <a:lnTo>
                    <a:pt x="1337" y="2304"/>
                  </a:lnTo>
                  <a:lnTo>
                    <a:pt x="1334" y="2304"/>
                  </a:lnTo>
                  <a:lnTo>
                    <a:pt x="1332" y="2294"/>
                  </a:lnTo>
                  <a:lnTo>
                    <a:pt x="1322" y="2297"/>
                  </a:lnTo>
                  <a:lnTo>
                    <a:pt x="1334" y="2304"/>
                  </a:lnTo>
                  <a:lnTo>
                    <a:pt x="1332" y="2313"/>
                  </a:lnTo>
                  <a:lnTo>
                    <a:pt x="1334" y="2311"/>
                  </a:lnTo>
                  <a:lnTo>
                    <a:pt x="1334" y="2311"/>
                  </a:lnTo>
                  <a:lnTo>
                    <a:pt x="1334" y="2313"/>
                  </a:lnTo>
                  <a:lnTo>
                    <a:pt x="1332" y="2315"/>
                  </a:lnTo>
                  <a:lnTo>
                    <a:pt x="1329" y="2320"/>
                  </a:lnTo>
                  <a:lnTo>
                    <a:pt x="1329" y="2320"/>
                  </a:lnTo>
                  <a:lnTo>
                    <a:pt x="1327" y="2311"/>
                  </a:lnTo>
                  <a:lnTo>
                    <a:pt x="1311" y="2311"/>
                  </a:lnTo>
                  <a:lnTo>
                    <a:pt x="1315" y="2320"/>
                  </a:lnTo>
                  <a:lnTo>
                    <a:pt x="1306" y="2325"/>
                  </a:lnTo>
                  <a:lnTo>
                    <a:pt x="1303" y="2332"/>
                  </a:lnTo>
                  <a:lnTo>
                    <a:pt x="1313" y="2339"/>
                  </a:lnTo>
                  <a:lnTo>
                    <a:pt x="1311" y="2332"/>
                  </a:lnTo>
                  <a:lnTo>
                    <a:pt x="1313" y="2330"/>
                  </a:lnTo>
                  <a:lnTo>
                    <a:pt x="1318" y="2334"/>
                  </a:lnTo>
                  <a:lnTo>
                    <a:pt x="1325" y="2334"/>
                  </a:lnTo>
                  <a:lnTo>
                    <a:pt x="1327" y="2337"/>
                  </a:lnTo>
                  <a:lnTo>
                    <a:pt x="1325" y="2339"/>
                  </a:lnTo>
                  <a:lnTo>
                    <a:pt x="1327" y="2342"/>
                  </a:lnTo>
                  <a:lnTo>
                    <a:pt x="1318" y="2346"/>
                  </a:lnTo>
                  <a:lnTo>
                    <a:pt x="1327" y="2349"/>
                  </a:lnTo>
                  <a:lnTo>
                    <a:pt x="1325" y="2356"/>
                  </a:lnTo>
                  <a:lnTo>
                    <a:pt x="1329" y="2353"/>
                  </a:lnTo>
                  <a:lnTo>
                    <a:pt x="1334" y="2358"/>
                  </a:lnTo>
                  <a:lnTo>
                    <a:pt x="1325" y="2356"/>
                  </a:lnTo>
                  <a:lnTo>
                    <a:pt x="1325" y="2358"/>
                  </a:lnTo>
                  <a:lnTo>
                    <a:pt x="1322" y="2356"/>
                  </a:lnTo>
                  <a:lnTo>
                    <a:pt x="1320" y="2356"/>
                  </a:lnTo>
                  <a:lnTo>
                    <a:pt x="1322" y="2368"/>
                  </a:lnTo>
                  <a:lnTo>
                    <a:pt x="1325" y="2368"/>
                  </a:lnTo>
                  <a:lnTo>
                    <a:pt x="1325" y="2391"/>
                  </a:lnTo>
                  <a:lnTo>
                    <a:pt x="1327" y="2387"/>
                  </a:lnTo>
                  <a:lnTo>
                    <a:pt x="1327" y="2389"/>
                  </a:lnTo>
                  <a:lnTo>
                    <a:pt x="1329" y="2391"/>
                  </a:lnTo>
                  <a:lnTo>
                    <a:pt x="1325" y="2391"/>
                  </a:lnTo>
                  <a:lnTo>
                    <a:pt x="1320" y="2398"/>
                  </a:lnTo>
                  <a:lnTo>
                    <a:pt x="1322" y="2377"/>
                  </a:lnTo>
                  <a:lnTo>
                    <a:pt x="1318" y="2370"/>
                  </a:lnTo>
                  <a:lnTo>
                    <a:pt x="1315" y="2377"/>
                  </a:lnTo>
                  <a:lnTo>
                    <a:pt x="1313" y="2382"/>
                  </a:lnTo>
                  <a:lnTo>
                    <a:pt x="1315" y="2384"/>
                  </a:lnTo>
                  <a:lnTo>
                    <a:pt x="1311" y="2384"/>
                  </a:lnTo>
                  <a:lnTo>
                    <a:pt x="1318" y="2389"/>
                  </a:lnTo>
                  <a:lnTo>
                    <a:pt x="1318" y="2398"/>
                  </a:lnTo>
                  <a:lnTo>
                    <a:pt x="1320" y="2401"/>
                  </a:lnTo>
                  <a:lnTo>
                    <a:pt x="1318" y="2403"/>
                  </a:lnTo>
                  <a:lnTo>
                    <a:pt x="1327" y="2410"/>
                  </a:lnTo>
                  <a:lnTo>
                    <a:pt x="1325" y="2413"/>
                  </a:lnTo>
                  <a:lnTo>
                    <a:pt x="1325" y="2413"/>
                  </a:lnTo>
                  <a:lnTo>
                    <a:pt x="1320" y="2408"/>
                  </a:lnTo>
                  <a:lnTo>
                    <a:pt x="1322" y="2415"/>
                  </a:lnTo>
                  <a:lnTo>
                    <a:pt x="1327" y="2417"/>
                  </a:lnTo>
                  <a:lnTo>
                    <a:pt x="1327" y="2417"/>
                  </a:lnTo>
                  <a:lnTo>
                    <a:pt x="1327" y="2417"/>
                  </a:lnTo>
                  <a:lnTo>
                    <a:pt x="1325" y="2417"/>
                  </a:lnTo>
                  <a:lnTo>
                    <a:pt x="1325" y="2424"/>
                  </a:lnTo>
                  <a:lnTo>
                    <a:pt x="1332" y="2432"/>
                  </a:lnTo>
                  <a:lnTo>
                    <a:pt x="1332" y="2434"/>
                  </a:lnTo>
                  <a:lnTo>
                    <a:pt x="1329" y="2432"/>
                  </a:lnTo>
                  <a:lnTo>
                    <a:pt x="1334" y="2439"/>
                  </a:lnTo>
                  <a:lnTo>
                    <a:pt x="1334" y="2446"/>
                  </a:lnTo>
                  <a:lnTo>
                    <a:pt x="1339" y="2448"/>
                  </a:lnTo>
                  <a:lnTo>
                    <a:pt x="1334" y="2450"/>
                  </a:lnTo>
                  <a:lnTo>
                    <a:pt x="1334" y="2462"/>
                  </a:lnTo>
                  <a:lnTo>
                    <a:pt x="1339" y="2467"/>
                  </a:lnTo>
                  <a:lnTo>
                    <a:pt x="1344" y="2467"/>
                  </a:lnTo>
                  <a:lnTo>
                    <a:pt x="1346" y="2472"/>
                  </a:lnTo>
                  <a:lnTo>
                    <a:pt x="1341" y="2472"/>
                  </a:lnTo>
                  <a:lnTo>
                    <a:pt x="1348" y="2479"/>
                  </a:lnTo>
                  <a:lnTo>
                    <a:pt x="1351" y="2479"/>
                  </a:lnTo>
                  <a:lnTo>
                    <a:pt x="1351" y="2474"/>
                  </a:lnTo>
                  <a:lnTo>
                    <a:pt x="1353" y="2481"/>
                  </a:lnTo>
                  <a:lnTo>
                    <a:pt x="1360" y="2488"/>
                  </a:lnTo>
                  <a:lnTo>
                    <a:pt x="1372" y="2488"/>
                  </a:lnTo>
                  <a:lnTo>
                    <a:pt x="1374" y="2462"/>
                  </a:lnTo>
                  <a:lnTo>
                    <a:pt x="1396" y="2450"/>
                  </a:lnTo>
                  <a:lnTo>
                    <a:pt x="1408" y="2453"/>
                  </a:lnTo>
                  <a:lnTo>
                    <a:pt x="1412" y="2455"/>
                  </a:lnTo>
                  <a:lnTo>
                    <a:pt x="1400" y="2436"/>
                  </a:lnTo>
                  <a:lnTo>
                    <a:pt x="1400" y="2436"/>
                  </a:lnTo>
                  <a:lnTo>
                    <a:pt x="1400" y="2434"/>
                  </a:lnTo>
                  <a:lnTo>
                    <a:pt x="1398" y="2420"/>
                  </a:lnTo>
                  <a:lnTo>
                    <a:pt x="1396" y="2422"/>
                  </a:lnTo>
                  <a:lnTo>
                    <a:pt x="1400" y="2410"/>
                  </a:lnTo>
                  <a:lnTo>
                    <a:pt x="1408" y="2405"/>
                  </a:lnTo>
                  <a:lnTo>
                    <a:pt x="1417" y="2401"/>
                  </a:lnTo>
                  <a:lnTo>
                    <a:pt x="1422" y="2379"/>
                  </a:lnTo>
                  <a:lnTo>
                    <a:pt x="1443" y="2360"/>
                  </a:lnTo>
                  <a:lnTo>
                    <a:pt x="1448" y="2349"/>
                  </a:lnTo>
                  <a:lnTo>
                    <a:pt x="1445" y="2337"/>
                  </a:lnTo>
                  <a:lnTo>
                    <a:pt x="1431" y="2334"/>
                  </a:lnTo>
                  <a:lnTo>
                    <a:pt x="1424" y="2327"/>
                  </a:lnTo>
                  <a:lnTo>
                    <a:pt x="1422" y="2320"/>
                  </a:lnTo>
                  <a:lnTo>
                    <a:pt x="1422" y="2318"/>
                  </a:lnTo>
                  <a:lnTo>
                    <a:pt x="1431" y="2304"/>
                  </a:lnTo>
                  <a:lnTo>
                    <a:pt x="1438" y="2299"/>
                  </a:lnTo>
                  <a:lnTo>
                    <a:pt x="1450" y="2299"/>
                  </a:lnTo>
                  <a:lnTo>
                    <a:pt x="1448" y="2292"/>
                  </a:lnTo>
                  <a:lnTo>
                    <a:pt x="1455" y="2285"/>
                  </a:lnTo>
                  <a:lnTo>
                    <a:pt x="1455" y="2268"/>
                  </a:lnTo>
                  <a:lnTo>
                    <a:pt x="1457" y="2263"/>
                  </a:lnTo>
                  <a:lnTo>
                    <a:pt x="1469" y="2259"/>
                  </a:lnTo>
                  <a:lnTo>
                    <a:pt x="1460" y="2252"/>
                  </a:lnTo>
                  <a:lnTo>
                    <a:pt x="1462" y="2252"/>
                  </a:lnTo>
                  <a:lnTo>
                    <a:pt x="1464" y="2254"/>
                  </a:lnTo>
                  <a:lnTo>
                    <a:pt x="1474" y="2254"/>
                  </a:lnTo>
                  <a:lnTo>
                    <a:pt x="1478" y="2249"/>
                  </a:lnTo>
                  <a:lnTo>
                    <a:pt x="1476" y="2242"/>
                  </a:lnTo>
                  <a:lnTo>
                    <a:pt x="1474" y="2237"/>
                  </a:lnTo>
                  <a:lnTo>
                    <a:pt x="1462" y="2240"/>
                  </a:lnTo>
                  <a:lnTo>
                    <a:pt x="1464" y="2244"/>
                  </a:lnTo>
                  <a:lnTo>
                    <a:pt x="1464" y="2244"/>
                  </a:lnTo>
                  <a:lnTo>
                    <a:pt x="1457" y="2237"/>
                  </a:lnTo>
                  <a:lnTo>
                    <a:pt x="1455" y="2218"/>
                  </a:lnTo>
                  <a:lnTo>
                    <a:pt x="1457" y="2216"/>
                  </a:lnTo>
                  <a:lnTo>
                    <a:pt x="1471" y="2223"/>
                  </a:lnTo>
                  <a:lnTo>
                    <a:pt x="1483" y="2223"/>
                  </a:lnTo>
                  <a:lnTo>
                    <a:pt x="1493" y="2218"/>
                  </a:lnTo>
                  <a:lnTo>
                    <a:pt x="1495" y="2214"/>
                  </a:lnTo>
                  <a:lnTo>
                    <a:pt x="1493" y="2202"/>
                  </a:lnTo>
                  <a:lnTo>
                    <a:pt x="1500" y="2190"/>
                  </a:lnTo>
                  <a:lnTo>
                    <a:pt x="1495" y="2185"/>
                  </a:lnTo>
                  <a:lnTo>
                    <a:pt x="1495" y="2183"/>
                  </a:lnTo>
                  <a:lnTo>
                    <a:pt x="1495" y="2183"/>
                  </a:lnTo>
                  <a:lnTo>
                    <a:pt x="1512" y="2183"/>
                  </a:lnTo>
                  <a:lnTo>
                    <a:pt x="1554" y="2173"/>
                  </a:lnTo>
                  <a:lnTo>
                    <a:pt x="1561" y="2169"/>
                  </a:lnTo>
                  <a:lnTo>
                    <a:pt x="1564" y="2162"/>
                  </a:lnTo>
                  <a:lnTo>
                    <a:pt x="1573" y="2150"/>
                  </a:lnTo>
                  <a:lnTo>
                    <a:pt x="1573" y="2133"/>
                  </a:lnTo>
                  <a:lnTo>
                    <a:pt x="1566" y="2131"/>
                  </a:lnTo>
                  <a:lnTo>
                    <a:pt x="1564" y="2126"/>
                  </a:lnTo>
                  <a:lnTo>
                    <a:pt x="1566" y="2117"/>
                  </a:lnTo>
                  <a:lnTo>
                    <a:pt x="1549" y="2105"/>
                  </a:lnTo>
                  <a:lnTo>
                    <a:pt x="1549" y="2100"/>
                  </a:lnTo>
                  <a:lnTo>
                    <a:pt x="1554" y="2105"/>
                  </a:lnTo>
                  <a:lnTo>
                    <a:pt x="1564" y="2105"/>
                  </a:lnTo>
                  <a:lnTo>
                    <a:pt x="1578" y="2112"/>
                  </a:lnTo>
                  <a:lnTo>
                    <a:pt x="1597" y="2112"/>
                  </a:lnTo>
                  <a:lnTo>
                    <a:pt x="1609" y="2107"/>
                  </a:lnTo>
                  <a:lnTo>
                    <a:pt x="1620" y="2093"/>
                  </a:lnTo>
                  <a:lnTo>
                    <a:pt x="1632" y="2076"/>
                  </a:lnTo>
                  <a:lnTo>
                    <a:pt x="1635" y="2067"/>
                  </a:lnTo>
                  <a:lnTo>
                    <a:pt x="1654" y="2055"/>
                  </a:lnTo>
                  <a:lnTo>
                    <a:pt x="1663" y="2038"/>
                  </a:lnTo>
                  <a:lnTo>
                    <a:pt x="1670" y="2022"/>
                  </a:lnTo>
                  <a:lnTo>
                    <a:pt x="1687" y="2003"/>
                  </a:lnTo>
                  <a:lnTo>
                    <a:pt x="1689" y="1989"/>
                  </a:lnTo>
                  <a:lnTo>
                    <a:pt x="1689" y="1984"/>
                  </a:lnTo>
                  <a:lnTo>
                    <a:pt x="1687" y="1979"/>
                  </a:lnTo>
                  <a:lnTo>
                    <a:pt x="1687" y="1967"/>
                  </a:lnTo>
                  <a:lnTo>
                    <a:pt x="1691" y="1958"/>
                  </a:lnTo>
                  <a:lnTo>
                    <a:pt x="1713" y="1937"/>
                  </a:lnTo>
                  <a:lnTo>
                    <a:pt x="1743" y="1925"/>
                  </a:lnTo>
                  <a:lnTo>
                    <a:pt x="1746" y="1920"/>
                  </a:lnTo>
                  <a:lnTo>
                    <a:pt x="1777" y="1918"/>
                  </a:lnTo>
                  <a:lnTo>
                    <a:pt x="1779" y="1913"/>
                  </a:lnTo>
                  <a:lnTo>
                    <a:pt x="1791" y="1903"/>
                  </a:lnTo>
                  <a:lnTo>
                    <a:pt x="1795" y="1894"/>
                  </a:lnTo>
                  <a:lnTo>
                    <a:pt x="1812" y="1866"/>
                  </a:lnTo>
                  <a:lnTo>
                    <a:pt x="1814" y="1849"/>
                  </a:lnTo>
                  <a:lnTo>
                    <a:pt x="1819" y="1840"/>
                  </a:lnTo>
                  <a:lnTo>
                    <a:pt x="1824" y="1811"/>
                  </a:lnTo>
                  <a:lnTo>
                    <a:pt x="1822" y="1792"/>
                  </a:lnTo>
                  <a:lnTo>
                    <a:pt x="1824" y="1776"/>
                  </a:lnTo>
                  <a:lnTo>
                    <a:pt x="1833" y="1771"/>
                  </a:lnTo>
                  <a:lnTo>
                    <a:pt x="1845" y="1750"/>
                  </a:lnTo>
                  <a:lnTo>
                    <a:pt x="1859" y="1735"/>
                  </a:lnTo>
                  <a:lnTo>
                    <a:pt x="1876" y="1716"/>
                  </a:lnTo>
                  <a:lnTo>
                    <a:pt x="1881" y="1688"/>
                  </a:lnTo>
                  <a:lnTo>
                    <a:pt x="1878" y="1667"/>
                  </a:lnTo>
                  <a:lnTo>
                    <a:pt x="1871" y="1660"/>
                  </a:lnTo>
                  <a:lnTo>
                    <a:pt x="1850" y="1657"/>
                  </a:lnTo>
                  <a:lnTo>
                    <a:pt x="1817" y="1629"/>
                  </a:lnTo>
                  <a:lnTo>
                    <a:pt x="1810" y="1626"/>
                  </a:lnTo>
                  <a:lnTo>
                    <a:pt x="1781" y="1629"/>
                  </a:lnTo>
                  <a:lnTo>
                    <a:pt x="1758" y="1619"/>
                  </a:lnTo>
                  <a:lnTo>
                    <a:pt x="1748" y="1624"/>
                  </a:lnTo>
                  <a:lnTo>
                    <a:pt x="1751" y="1619"/>
                  </a:lnTo>
                  <a:lnTo>
                    <a:pt x="1743" y="1617"/>
                  </a:lnTo>
                  <a:lnTo>
                    <a:pt x="1746" y="1615"/>
                  </a:lnTo>
                  <a:lnTo>
                    <a:pt x="1741" y="1607"/>
                  </a:lnTo>
                  <a:lnTo>
                    <a:pt x="1734" y="1610"/>
                  </a:lnTo>
                  <a:lnTo>
                    <a:pt x="1732" y="1605"/>
                  </a:lnTo>
                  <a:lnTo>
                    <a:pt x="1708" y="1596"/>
                  </a:lnTo>
                  <a:lnTo>
                    <a:pt x="1694" y="1598"/>
                  </a:lnTo>
                  <a:lnTo>
                    <a:pt x="1689" y="1607"/>
                  </a:lnTo>
                  <a:lnTo>
                    <a:pt x="1682" y="1610"/>
                  </a:lnTo>
                  <a:lnTo>
                    <a:pt x="1689" y="1600"/>
                  </a:lnTo>
                  <a:lnTo>
                    <a:pt x="1691" y="1591"/>
                  </a:lnTo>
                  <a:lnTo>
                    <a:pt x="1682" y="1588"/>
                  </a:lnTo>
                  <a:lnTo>
                    <a:pt x="1677" y="1588"/>
                  </a:lnTo>
                  <a:lnTo>
                    <a:pt x="1672" y="1584"/>
                  </a:lnTo>
                  <a:lnTo>
                    <a:pt x="1670" y="1586"/>
                  </a:lnTo>
                  <a:lnTo>
                    <a:pt x="1665" y="1579"/>
                  </a:lnTo>
                  <a:lnTo>
                    <a:pt x="1663" y="1581"/>
                  </a:lnTo>
                  <a:lnTo>
                    <a:pt x="1668" y="1574"/>
                  </a:lnTo>
                  <a:lnTo>
                    <a:pt x="1670" y="1565"/>
                  </a:lnTo>
                  <a:lnTo>
                    <a:pt x="1663" y="1562"/>
                  </a:lnTo>
                  <a:lnTo>
                    <a:pt x="1654" y="1532"/>
                  </a:lnTo>
                  <a:lnTo>
                    <a:pt x="1646" y="1527"/>
                  </a:lnTo>
                  <a:lnTo>
                    <a:pt x="1646" y="1529"/>
                  </a:lnTo>
                  <a:lnTo>
                    <a:pt x="1642" y="1525"/>
                  </a:lnTo>
                  <a:lnTo>
                    <a:pt x="1630" y="1515"/>
                  </a:lnTo>
                  <a:lnTo>
                    <a:pt x="1613" y="1508"/>
                  </a:lnTo>
                  <a:lnTo>
                    <a:pt x="1613" y="1506"/>
                  </a:lnTo>
                  <a:lnTo>
                    <a:pt x="1597" y="1503"/>
                  </a:lnTo>
                  <a:lnTo>
                    <a:pt x="1568" y="1506"/>
                  </a:lnTo>
                  <a:lnTo>
                    <a:pt x="1559" y="1494"/>
                  </a:lnTo>
                  <a:lnTo>
                    <a:pt x="1549" y="1491"/>
                  </a:lnTo>
                  <a:lnTo>
                    <a:pt x="1547" y="1480"/>
                  </a:lnTo>
                  <a:lnTo>
                    <a:pt x="1533" y="1470"/>
                  </a:lnTo>
                  <a:lnTo>
                    <a:pt x="1531" y="1470"/>
                  </a:lnTo>
                  <a:lnTo>
                    <a:pt x="1523" y="1465"/>
                  </a:lnTo>
                  <a:lnTo>
                    <a:pt x="1519" y="1468"/>
                  </a:lnTo>
                  <a:lnTo>
                    <a:pt x="1516" y="1468"/>
                  </a:lnTo>
                  <a:lnTo>
                    <a:pt x="1516" y="1465"/>
                  </a:lnTo>
                  <a:lnTo>
                    <a:pt x="1514" y="1456"/>
                  </a:lnTo>
                  <a:lnTo>
                    <a:pt x="1502" y="1449"/>
                  </a:lnTo>
                  <a:lnTo>
                    <a:pt x="1500" y="1449"/>
                  </a:lnTo>
                  <a:lnTo>
                    <a:pt x="1512" y="1446"/>
                  </a:lnTo>
                  <a:lnTo>
                    <a:pt x="1514" y="1435"/>
                  </a:lnTo>
                  <a:lnTo>
                    <a:pt x="1500" y="1435"/>
                  </a:lnTo>
                  <a:lnTo>
                    <a:pt x="1502" y="1442"/>
                  </a:lnTo>
                  <a:lnTo>
                    <a:pt x="1495" y="1449"/>
                  </a:lnTo>
                  <a:lnTo>
                    <a:pt x="1490" y="1444"/>
                  </a:lnTo>
                  <a:lnTo>
                    <a:pt x="1490" y="1442"/>
                  </a:lnTo>
                  <a:lnTo>
                    <a:pt x="1497" y="1439"/>
                  </a:lnTo>
                  <a:lnTo>
                    <a:pt x="1497" y="1437"/>
                  </a:lnTo>
                  <a:lnTo>
                    <a:pt x="1471" y="1437"/>
                  </a:lnTo>
                  <a:lnTo>
                    <a:pt x="1476" y="1435"/>
                  </a:lnTo>
                  <a:lnTo>
                    <a:pt x="1471" y="1427"/>
                  </a:lnTo>
                  <a:lnTo>
                    <a:pt x="1460" y="1432"/>
                  </a:lnTo>
                  <a:lnTo>
                    <a:pt x="1467" y="1437"/>
                  </a:lnTo>
                  <a:lnTo>
                    <a:pt x="1460" y="1439"/>
                  </a:lnTo>
                  <a:lnTo>
                    <a:pt x="1467" y="1442"/>
                  </a:lnTo>
                  <a:lnTo>
                    <a:pt x="1455" y="1444"/>
                  </a:lnTo>
                  <a:lnTo>
                    <a:pt x="1448" y="1444"/>
                  </a:lnTo>
                  <a:lnTo>
                    <a:pt x="1441" y="1437"/>
                  </a:lnTo>
                  <a:lnTo>
                    <a:pt x="1415" y="1439"/>
                  </a:lnTo>
                  <a:lnTo>
                    <a:pt x="1410" y="1427"/>
                  </a:lnTo>
                  <a:lnTo>
                    <a:pt x="1393" y="1425"/>
                  </a:lnTo>
                  <a:lnTo>
                    <a:pt x="1386" y="1413"/>
                  </a:lnTo>
                  <a:lnTo>
                    <a:pt x="1379" y="1425"/>
                  </a:lnTo>
                  <a:lnTo>
                    <a:pt x="1384" y="1425"/>
                  </a:lnTo>
                  <a:lnTo>
                    <a:pt x="1372" y="1427"/>
                  </a:lnTo>
                  <a:lnTo>
                    <a:pt x="1365" y="1435"/>
                  </a:lnTo>
                  <a:lnTo>
                    <a:pt x="1360" y="1425"/>
                  </a:lnTo>
                  <a:lnTo>
                    <a:pt x="1367" y="1423"/>
                  </a:lnTo>
                  <a:lnTo>
                    <a:pt x="1367" y="1423"/>
                  </a:lnTo>
                  <a:lnTo>
                    <a:pt x="1370" y="1416"/>
                  </a:lnTo>
                  <a:lnTo>
                    <a:pt x="1363" y="1411"/>
                  </a:lnTo>
                  <a:lnTo>
                    <a:pt x="1355" y="1416"/>
                  </a:lnTo>
                  <a:lnTo>
                    <a:pt x="1351" y="1420"/>
                  </a:lnTo>
                  <a:lnTo>
                    <a:pt x="1339" y="1425"/>
                  </a:lnTo>
                  <a:lnTo>
                    <a:pt x="1325" y="1427"/>
                  </a:lnTo>
                  <a:lnTo>
                    <a:pt x="1322" y="1432"/>
                  </a:lnTo>
                  <a:lnTo>
                    <a:pt x="1322" y="1432"/>
                  </a:lnTo>
                  <a:lnTo>
                    <a:pt x="1315" y="1432"/>
                  </a:lnTo>
                  <a:lnTo>
                    <a:pt x="1303" y="1439"/>
                  </a:lnTo>
                  <a:lnTo>
                    <a:pt x="1303" y="1454"/>
                  </a:lnTo>
                  <a:lnTo>
                    <a:pt x="1287" y="1465"/>
                  </a:lnTo>
                  <a:lnTo>
                    <a:pt x="1287" y="1470"/>
                  </a:lnTo>
                  <a:lnTo>
                    <a:pt x="1282" y="1465"/>
                  </a:lnTo>
                  <a:lnTo>
                    <a:pt x="1282" y="1465"/>
                  </a:lnTo>
                  <a:lnTo>
                    <a:pt x="1282" y="1465"/>
                  </a:lnTo>
                  <a:lnTo>
                    <a:pt x="1280" y="1463"/>
                  </a:lnTo>
                  <a:lnTo>
                    <a:pt x="1280" y="1463"/>
                  </a:lnTo>
                  <a:lnTo>
                    <a:pt x="1270" y="1456"/>
                  </a:lnTo>
                  <a:lnTo>
                    <a:pt x="1254" y="1451"/>
                  </a:lnTo>
                  <a:lnTo>
                    <a:pt x="1247" y="1451"/>
                  </a:lnTo>
                  <a:lnTo>
                    <a:pt x="1244" y="1458"/>
                  </a:lnTo>
                  <a:lnTo>
                    <a:pt x="1242" y="1456"/>
                  </a:lnTo>
                  <a:lnTo>
                    <a:pt x="1228" y="1461"/>
                  </a:lnTo>
                  <a:lnTo>
                    <a:pt x="1216" y="1461"/>
                  </a:lnTo>
                  <a:lnTo>
                    <a:pt x="1214" y="1454"/>
                  </a:lnTo>
                  <a:lnTo>
                    <a:pt x="1209" y="1451"/>
                  </a:lnTo>
                  <a:lnTo>
                    <a:pt x="1199" y="1444"/>
                  </a:lnTo>
                  <a:lnTo>
                    <a:pt x="1195" y="1432"/>
                  </a:lnTo>
                  <a:lnTo>
                    <a:pt x="1192" y="1427"/>
                  </a:lnTo>
                  <a:lnTo>
                    <a:pt x="1199" y="1378"/>
                  </a:lnTo>
                  <a:lnTo>
                    <a:pt x="1202" y="1375"/>
                  </a:lnTo>
                  <a:lnTo>
                    <a:pt x="1199" y="1375"/>
                  </a:lnTo>
                  <a:lnTo>
                    <a:pt x="1199" y="1373"/>
                  </a:lnTo>
                  <a:lnTo>
                    <a:pt x="1197" y="1373"/>
                  </a:lnTo>
                  <a:lnTo>
                    <a:pt x="1188" y="1364"/>
                  </a:lnTo>
                  <a:lnTo>
                    <a:pt x="1173" y="1359"/>
                  </a:lnTo>
                  <a:lnTo>
                    <a:pt x="1126" y="1361"/>
                  </a:lnTo>
                  <a:lnTo>
                    <a:pt x="1121" y="1361"/>
                  </a:lnTo>
                  <a:lnTo>
                    <a:pt x="1128" y="1347"/>
                  </a:lnTo>
                  <a:lnTo>
                    <a:pt x="1131" y="1330"/>
                  </a:lnTo>
                  <a:lnTo>
                    <a:pt x="1133" y="1335"/>
                  </a:lnTo>
                  <a:lnTo>
                    <a:pt x="1140" y="1311"/>
                  </a:lnTo>
                  <a:lnTo>
                    <a:pt x="1138" y="1309"/>
                  </a:lnTo>
                  <a:lnTo>
                    <a:pt x="1140" y="1307"/>
                  </a:lnTo>
                  <a:lnTo>
                    <a:pt x="1138" y="1307"/>
                  </a:lnTo>
                  <a:lnTo>
                    <a:pt x="1150" y="1283"/>
                  </a:lnTo>
                  <a:lnTo>
                    <a:pt x="1147" y="1278"/>
                  </a:lnTo>
                  <a:lnTo>
                    <a:pt x="1138" y="1276"/>
                  </a:lnTo>
                  <a:lnTo>
                    <a:pt x="1135" y="1276"/>
                  </a:lnTo>
                  <a:lnTo>
                    <a:pt x="1135" y="1276"/>
                  </a:lnTo>
                  <a:lnTo>
                    <a:pt x="1135" y="1276"/>
                  </a:lnTo>
                  <a:lnTo>
                    <a:pt x="1128" y="1276"/>
                  </a:lnTo>
                  <a:lnTo>
                    <a:pt x="1095" y="1283"/>
                  </a:lnTo>
                  <a:lnTo>
                    <a:pt x="1091" y="1311"/>
                  </a:lnTo>
                  <a:lnTo>
                    <a:pt x="1083" y="1316"/>
                  </a:lnTo>
                  <a:lnTo>
                    <a:pt x="1083" y="1321"/>
                  </a:lnTo>
                  <a:lnTo>
                    <a:pt x="1081" y="1321"/>
                  </a:lnTo>
                  <a:lnTo>
                    <a:pt x="1069" y="1319"/>
                  </a:lnTo>
                  <a:lnTo>
                    <a:pt x="1041" y="1326"/>
                  </a:lnTo>
                  <a:lnTo>
                    <a:pt x="1034" y="1321"/>
                  </a:lnTo>
                  <a:lnTo>
                    <a:pt x="1024" y="1319"/>
                  </a:lnTo>
                  <a:lnTo>
                    <a:pt x="1020" y="1314"/>
                  </a:lnTo>
                  <a:lnTo>
                    <a:pt x="1015" y="1302"/>
                  </a:lnTo>
                  <a:lnTo>
                    <a:pt x="1003" y="1288"/>
                  </a:lnTo>
                  <a:lnTo>
                    <a:pt x="1005" y="1278"/>
                  </a:lnTo>
                  <a:lnTo>
                    <a:pt x="996" y="1269"/>
                  </a:lnTo>
                  <a:lnTo>
                    <a:pt x="998" y="1250"/>
                  </a:lnTo>
                  <a:lnTo>
                    <a:pt x="996" y="1231"/>
                  </a:lnTo>
                  <a:lnTo>
                    <a:pt x="998" y="1221"/>
                  </a:lnTo>
                  <a:lnTo>
                    <a:pt x="1005" y="1219"/>
                  </a:lnTo>
                  <a:lnTo>
                    <a:pt x="1005" y="1217"/>
                  </a:lnTo>
                  <a:lnTo>
                    <a:pt x="1008" y="1217"/>
                  </a:lnTo>
                  <a:lnTo>
                    <a:pt x="1005" y="1212"/>
                  </a:lnTo>
                  <a:lnTo>
                    <a:pt x="1005" y="1212"/>
                  </a:lnTo>
                  <a:lnTo>
                    <a:pt x="1005" y="1212"/>
                  </a:lnTo>
                  <a:lnTo>
                    <a:pt x="1001" y="1200"/>
                  </a:lnTo>
                  <a:lnTo>
                    <a:pt x="1003" y="1193"/>
                  </a:lnTo>
                  <a:lnTo>
                    <a:pt x="1003" y="1193"/>
                  </a:lnTo>
                  <a:lnTo>
                    <a:pt x="1003" y="1193"/>
                  </a:lnTo>
                  <a:lnTo>
                    <a:pt x="1003" y="1184"/>
                  </a:lnTo>
                  <a:lnTo>
                    <a:pt x="1005" y="1181"/>
                  </a:lnTo>
                  <a:lnTo>
                    <a:pt x="1003" y="1184"/>
                  </a:lnTo>
                  <a:lnTo>
                    <a:pt x="1008" y="1186"/>
                  </a:lnTo>
                  <a:lnTo>
                    <a:pt x="1015" y="1176"/>
                  </a:lnTo>
                  <a:lnTo>
                    <a:pt x="1012" y="1174"/>
                  </a:lnTo>
                  <a:lnTo>
                    <a:pt x="1015" y="1174"/>
                  </a:lnTo>
                  <a:lnTo>
                    <a:pt x="1015" y="1169"/>
                  </a:lnTo>
                  <a:lnTo>
                    <a:pt x="1024" y="1169"/>
                  </a:lnTo>
                  <a:lnTo>
                    <a:pt x="1031" y="1167"/>
                  </a:lnTo>
                  <a:lnTo>
                    <a:pt x="1034" y="1158"/>
                  </a:lnTo>
                  <a:lnTo>
                    <a:pt x="1048" y="1153"/>
                  </a:lnTo>
                  <a:lnTo>
                    <a:pt x="1072" y="1155"/>
                  </a:lnTo>
                  <a:lnTo>
                    <a:pt x="1076" y="1153"/>
                  </a:lnTo>
                  <a:lnTo>
                    <a:pt x="1091" y="1162"/>
                  </a:lnTo>
                  <a:lnTo>
                    <a:pt x="1100" y="1162"/>
                  </a:lnTo>
                  <a:lnTo>
                    <a:pt x="1102" y="1160"/>
                  </a:lnTo>
                  <a:lnTo>
                    <a:pt x="1112" y="1165"/>
                  </a:lnTo>
                  <a:lnTo>
                    <a:pt x="1117" y="1162"/>
                  </a:lnTo>
                  <a:lnTo>
                    <a:pt x="1109" y="1153"/>
                  </a:lnTo>
                  <a:lnTo>
                    <a:pt x="1117" y="1143"/>
                  </a:lnTo>
                  <a:lnTo>
                    <a:pt x="1100" y="1143"/>
                  </a:lnTo>
                  <a:lnTo>
                    <a:pt x="1100" y="1143"/>
                  </a:lnTo>
                  <a:lnTo>
                    <a:pt x="1128" y="1143"/>
                  </a:lnTo>
                  <a:lnTo>
                    <a:pt x="1128" y="1141"/>
                  </a:lnTo>
                  <a:lnTo>
                    <a:pt x="1131" y="1146"/>
                  </a:lnTo>
                  <a:lnTo>
                    <a:pt x="1143" y="1141"/>
                  </a:lnTo>
                  <a:lnTo>
                    <a:pt x="1143" y="1141"/>
                  </a:lnTo>
                  <a:lnTo>
                    <a:pt x="1154" y="1141"/>
                  </a:lnTo>
                  <a:lnTo>
                    <a:pt x="1169" y="1153"/>
                  </a:lnTo>
                  <a:lnTo>
                    <a:pt x="1188" y="1148"/>
                  </a:lnTo>
                  <a:lnTo>
                    <a:pt x="1202" y="1160"/>
                  </a:lnTo>
                  <a:lnTo>
                    <a:pt x="1204" y="1184"/>
                  </a:lnTo>
                  <a:lnTo>
                    <a:pt x="1206" y="1184"/>
                  </a:lnTo>
                  <a:lnTo>
                    <a:pt x="1204" y="1188"/>
                  </a:lnTo>
                  <a:lnTo>
                    <a:pt x="1211" y="1198"/>
                  </a:lnTo>
                  <a:lnTo>
                    <a:pt x="1214" y="1198"/>
                  </a:lnTo>
                  <a:lnTo>
                    <a:pt x="1218" y="1212"/>
                  </a:lnTo>
                  <a:lnTo>
                    <a:pt x="1223" y="1214"/>
                  </a:lnTo>
                  <a:lnTo>
                    <a:pt x="1228" y="1226"/>
                  </a:lnTo>
                  <a:lnTo>
                    <a:pt x="1240" y="1221"/>
                  </a:lnTo>
                  <a:lnTo>
                    <a:pt x="1244" y="1210"/>
                  </a:lnTo>
                  <a:lnTo>
                    <a:pt x="1244" y="1195"/>
                  </a:lnTo>
                  <a:lnTo>
                    <a:pt x="1223" y="1136"/>
                  </a:lnTo>
                  <a:lnTo>
                    <a:pt x="1232" y="1113"/>
                  </a:lnTo>
                  <a:lnTo>
                    <a:pt x="1237" y="1110"/>
                  </a:lnTo>
                  <a:lnTo>
                    <a:pt x="1237" y="1108"/>
                  </a:lnTo>
                  <a:lnTo>
                    <a:pt x="1244" y="1108"/>
                  </a:lnTo>
                  <a:lnTo>
                    <a:pt x="1256" y="1096"/>
                  </a:lnTo>
                  <a:lnTo>
                    <a:pt x="1261" y="1089"/>
                  </a:lnTo>
                  <a:lnTo>
                    <a:pt x="1277" y="1082"/>
                  </a:lnTo>
                  <a:lnTo>
                    <a:pt x="1282" y="1075"/>
                  </a:lnTo>
                  <a:lnTo>
                    <a:pt x="1296" y="1068"/>
                  </a:lnTo>
                  <a:lnTo>
                    <a:pt x="1296" y="1063"/>
                  </a:lnTo>
                  <a:lnTo>
                    <a:pt x="1296" y="1063"/>
                  </a:lnTo>
                  <a:lnTo>
                    <a:pt x="1296" y="1060"/>
                  </a:lnTo>
                  <a:lnTo>
                    <a:pt x="1299" y="1060"/>
                  </a:lnTo>
                  <a:lnTo>
                    <a:pt x="1308" y="1053"/>
                  </a:lnTo>
                  <a:lnTo>
                    <a:pt x="1303" y="1046"/>
                  </a:lnTo>
                  <a:lnTo>
                    <a:pt x="1306" y="1049"/>
                  </a:lnTo>
                  <a:lnTo>
                    <a:pt x="1303" y="1030"/>
                  </a:lnTo>
                  <a:lnTo>
                    <a:pt x="1318" y="1001"/>
                  </a:lnTo>
                  <a:lnTo>
                    <a:pt x="1315" y="999"/>
                  </a:lnTo>
                  <a:lnTo>
                    <a:pt x="1327" y="982"/>
                  </a:lnTo>
                  <a:lnTo>
                    <a:pt x="1332" y="973"/>
                  </a:lnTo>
                  <a:lnTo>
                    <a:pt x="1329" y="968"/>
                  </a:lnTo>
                  <a:lnTo>
                    <a:pt x="1353" y="961"/>
                  </a:lnTo>
                  <a:lnTo>
                    <a:pt x="1358" y="952"/>
                  </a:lnTo>
                  <a:lnTo>
                    <a:pt x="1365" y="952"/>
                  </a:lnTo>
                  <a:lnTo>
                    <a:pt x="1367" y="947"/>
                  </a:lnTo>
                  <a:lnTo>
                    <a:pt x="1370" y="949"/>
                  </a:lnTo>
                  <a:lnTo>
                    <a:pt x="1389" y="944"/>
                  </a:lnTo>
                  <a:lnTo>
                    <a:pt x="1389" y="940"/>
                  </a:lnTo>
                  <a:lnTo>
                    <a:pt x="1384" y="937"/>
                  </a:lnTo>
                  <a:lnTo>
                    <a:pt x="1384" y="942"/>
                  </a:lnTo>
                  <a:lnTo>
                    <a:pt x="1382" y="942"/>
                  </a:lnTo>
                  <a:lnTo>
                    <a:pt x="1374" y="933"/>
                  </a:lnTo>
                  <a:lnTo>
                    <a:pt x="1384" y="907"/>
                  </a:lnTo>
                  <a:lnTo>
                    <a:pt x="1398" y="902"/>
                  </a:lnTo>
                  <a:lnTo>
                    <a:pt x="1403" y="892"/>
                  </a:lnTo>
                  <a:lnTo>
                    <a:pt x="1410" y="897"/>
                  </a:lnTo>
                  <a:lnTo>
                    <a:pt x="1426" y="888"/>
                  </a:lnTo>
                  <a:lnTo>
                    <a:pt x="1429" y="885"/>
                  </a:lnTo>
                  <a:lnTo>
                    <a:pt x="1429" y="883"/>
                  </a:lnTo>
                  <a:lnTo>
                    <a:pt x="1429" y="878"/>
                  </a:lnTo>
                  <a:lnTo>
                    <a:pt x="1448" y="876"/>
                  </a:lnTo>
                  <a:lnTo>
                    <a:pt x="1462" y="864"/>
                  </a:lnTo>
                  <a:lnTo>
                    <a:pt x="1457" y="869"/>
                  </a:lnTo>
                  <a:lnTo>
                    <a:pt x="1457" y="876"/>
                  </a:lnTo>
                  <a:lnTo>
                    <a:pt x="1460" y="876"/>
                  </a:lnTo>
                  <a:lnTo>
                    <a:pt x="1438" y="888"/>
                  </a:lnTo>
                  <a:lnTo>
                    <a:pt x="1441" y="890"/>
                  </a:lnTo>
                  <a:lnTo>
                    <a:pt x="1438" y="895"/>
                  </a:lnTo>
                  <a:lnTo>
                    <a:pt x="1438" y="904"/>
                  </a:lnTo>
                  <a:lnTo>
                    <a:pt x="1450" y="911"/>
                  </a:lnTo>
                  <a:lnTo>
                    <a:pt x="1467" y="895"/>
                  </a:lnTo>
                  <a:lnTo>
                    <a:pt x="1469" y="890"/>
                  </a:lnTo>
                  <a:lnTo>
                    <a:pt x="1478" y="892"/>
                  </a:lnTo>
                  <a:lnTo>
                    <a:pt x="1478" y="888"/>
                  </a:lnTo>
                  <a:lnTo>
                    <a:pt x="1486" y="885"/>
                  </a:lnTo>
                  <a:lnTo>
                    <a:pt x="1519" y="873"/>
                  </a:lnTo>
                  <a:lnTo>
                    <a:pt x="1509" y="871"/>
                  </a:lnTo>
                  <a:lnTo>
                    <a:pt x="1509" y="869"/>
                  </a:lnTo>
                  <a:lnTo>
                    <a:pt x="1521" y="869"/>
                  </a:lnTo>
                  <a:lnTo>
                    <a:pt x="1531" y="862"/>
                  </a:lnTo>
                  <a:lnTo>
                    <a:pt x="1526" y="850"/>
                  </a:lnTo>
                  <a:lnTo>
                    <a:pt x="1521" y="857"/>
                  </a:lnTo>
                  <a:lnTo>
                    <a:pt x="1519" y="857"/>
                  </a:lnTo>
                  <a:lnTo>
                    <a:pt x="1523" y="843"/>
                  </a:lnTo>
                  <a:lnTo>
                    <a:pt x="1519" y="838"/>
                  </a:lnTo>
                  <a:lnTo>
                    <a:pt x="1505" y="857"/>
                  </a:lnTo>
                  <a:lnTo>
                    <a:pt x="1502" y="864"/>
                  </a:lnTo>
                  <a:lnTo>
                    <a:pt x="1505" y="866"/>
                  </a:lnTo>
                  <a:lnTo>
                    <a:pt x="1502" y="864"/>
                  </a:lnTo>
                  <a:lnTo>
                    <a:pt x="1500" y="859"/>
                  </a:lnTo>
                  <a:lnTo>
                    <a:pt x="1488" y="864"/>
                  </a:lnTo>
                  <a:lnTo>
                    <a:pt x="1474" y="859"/>
                  </a:lnTo>
                  <a:lnTo>
                    <a:pt x="1476" y="857"/>
                  </a:lnTo>
                  <a:lnTo>
                    <a:pt x="1464" y="852"/>
                  </a:lnTo>
                  <a:lnTo>
                    <a:pt x="1462" y="850"/>
                  </a:lnTo>
                  <a:lnTo>
                    <a:pt x="1460" y="835"/>
                  </a:lnTo>
                  <a:lnTo>
                    <a:pt x="1455" y="835"/>
                  </a:lnTo>
                  <a:lnTo>
                    <a:pt x="1462" y="824"/>
                  </a:lnTo>
                  <a:lnTo>
                    <a:pt x="1455" y="819"/>
                  </a:lnTo>
                  <a:lnTo>
                    <a:pt x="1448" y="821"/>
                  </a:lnTo>
                  <a:lnTo>
                    <a:pt x="1445" y="819"/>
                  </a:lnTo>
                  <a:lnTo>
                    <a:pt x="1443" y="819"/>
                  </a:lnTo>
                  <a:lnTo>
                    <a:pt x="1443" y="817"/>
                  </a:lnTo>
                  <a:lnTo>
                    <a:pt x="1452" y="819"/>
                  </a:lnTo>
                  <a:lnTo>
                    <a:pt x="1469" y="807"/>
                  </a:lnTo>
                  <a:lnTo>
                    <a:pt x="1467" y="798"/>
                  </a:lnTo>
                  <a:lnTo>
                    <a:pt x="1455" y="790"/>
                  </a:lnTo>
                  <a:lnTo>
                    <a:pt x="1434" y="793"/>
                  </a:lnTo>
                  <a:lnTo>
                    <a:pt x="1408" y="805"/>
                  </a:lnTo>
                  <a:lnTo>
                    <a:pt x="1389" y="819"/>
                  </a:lnTo>
                  <a:lnTo>
                    <a:pt x="1386" y="821"/>
                  </a:lnTo>
                  <a:lnTo>
                    <a:pt x="1389" y="817"/>
                  </a:lnTo>
                  <a:lnTo>
                    <a:pt x="1396" y="814"/>
                  </a:lnTo>
                  <a:lnTo>
                    <a:pt x="1403" y="802"/>
                  </a:lnTo>
                  <a:lnTo>
                    <a:pt x="1412" y="793"/>
                  </a:lnTo>
                  <a:lnTo>
                    <a:pt x="1424" y="790"/>
                  </a:lnTo>
                  <a:lnTo>
                    <a:pt x="1431" y="779"/>
                  </a:lnTo>
                  <a:lnTo>
                    <a:pt x="1438" y="772"/>
                  </a:lnTo>
                  <a:lnTo>
                    <a:pt x="1495" y="772"/>
                  </a:lnTo>
                  <a:lnTo>
                    <a:pt x="1505" y="776"/>
                  </a:lnTo>
                  <a:lnTo>
                    <a:pt x="1521" y="769"/>
                  </a:lnTo>
                  <a:lnTo>
                    <a:pt x="1521" y="772"/>
                  </a:lnTo>
                  <a:lnTo>
                    <a:pt x="1526" y="772"/>
                  </a:lnTo>
                  <a:lnTo>
                    <a:pt x="1549" y="748"/>
                  </a:lnTo>
                  <a:lnTo>
                    <a:pt x="1573" y="743"/>
                  </a:lnTo>
                  <a:lnTo>
                    <a:pt x="1571" y="745"/>
                  </a:lnTo>
                  <a:lnTo>
                    <a:pt x="1559" y="760"/>
                  </a:lnTo>
                  <a:lnTo>
                    <a:pt x="1564" y="762"/>
                  </a:lnTo>
                  <a:lnTo>
                    <a:pt x="1559" y="772"/>
                  </a:lnTo>
                  <a:lnTo>
                    <a:pt x="1561" y="772"/>
                  </a:lnTo>
                  <a:lnTo>
                    <a:pt x="1557" y="772"/>
                  </a:lnTo>
                  <a:lnTo>
                    <a:pt x="1554" y="786"/>
                  </a:lnTo>
                  <a:lnTo>
                    <a:pt x="1549" y="788"/>
                  </a:lnTo>
                  <a:lnTo>
                    <a:pt x="1552" y="793"/>
                  </a:lnTo>
                  <a:lnTo>
                    <a:pt x="1547" y="793"/>
                  </a:lnTo>
                  <a:lnTo>
                    <a:pt x="1545" y="805"/>
                  </a:lnTo>
                  <a:lnTo>
                    <a:pt x="1531" y="809"/>
                  </a:lnTo>
                  <a:lnTo>
                    <a:pt x="1542" y="812"/>
                  </a:lnTo>
                  <a:lnTo>
                    <a:pt x="1535" y="821"/>
                  </a:lnTo>
                  <a:lnTo>
                    <a:pt x="1535" y="826"/>
                  </a:lnTo>
                  <a:lnTo>
                    <a:pt x="1540" y="831"/>
                  </a:lnTo>
                  <a:lnTo>
                    <a:pt x="1573" y="831"/>
                  </a:lnTo>
                  <a:lnTo>
                    <a:pt x="1583" y="826"/>
                  </a:lnTo>
                  <a:lnTo>
                    <a:pt x="1575" y="833"/>
                  </a:lnTo>
                  <a:lnTo>
                    <a:pt x="1590" y="833"/>
                  </a:lnTo>
                  <a:lnTo>
                    <a:pt x="1580" y="838"/>
                  </a:lnTo>
                  <a:lnTo>
                    <a:pt x="1587" y="845"/>
                  </a:lnTo>
                  <a:lnTo>
                    <a:pt x="1606" y="833"/>
                  </a:lnTo>
                  <a:lnTo>
                    <a:pt x="1609" y="824"/>
                  </a:lnTo>
                  <a:lnTo>
                    <a:pt x="1611" y="831"/>
                  </a:lnTo>
                  <a:lnTo>
                    <a:pt x="1606" y="847"/>
                  </a:lnTo>
                  <a:lnTo>
                    <a:pt x="1616" y="840"/>
                  </a:lnTo>
                  <a:lnTo>
                    <a:pt x="1616" y="850"/>
                  </a:lnTo>
                  <a:lnTo>
                    <a:pt x="1625" y="847"/>
                  </a:lnTo>
                  <a:lnTo>
                    <a:pt x="1630" y="831"/>
                  </a:lnTo>
                  <a:lnTo>
                    <a:pt x="1628" y="821"/>
                  </a:lnTo>
                  <a:lnTo>
                    <a:pt x="1625" y="821"/>
                  </a:lnTo>
                  <a:lnTo>
                    <a:pt x="1628" y="817"/>
                  </a:lnTo>
                  <a:lnTo>
                    <a:pt x="1625" y="814"/>
                  </a:lnTo>
                  <a:lnTo>
                    <a:pt x="1616" y="824"/>
                  </a:lnTo>
                  <a:lnTo>
                    <a:pt x="1616" y="824"/>
                  </a:lnTo>
                  <a:lnTo>
                    <a:pt x="1618" y="817"/>
                  </a:lnTo>
                  <a:lnTo>
                    <a:pt x="1616" y="817"/>
                  </a:lnTo>
                  <a:lnTo>
                    <a:pt x="1623" y="812"/>
                  </a:lnTo>
                  <a:lnTo>
                    <a:pt x="1625" y="802"/>
                  </a:lnTo>
                  <a:lnTo>
                    <a:pt x="1613" y="807"/>
                  </a:lnTo>
                  <a:lnTo>
                    <a:pt x="1618" y="788"/>
                  </a:lnTo>
                  <a:lnTo>
                    <a:pt x="1604" y="786"/>
                  </a:lnTo>
                  <a:lnTo>
                    <a:pt x="1594" y="788"/>
                  </a:lnTo>
                  <a:lnTo>
                    <a:pt x="1597" y="783"/>
                  </a:lnTo>
                  <a:lnTo>
                    <a:pt x="1585" y="786"/>
                  </a:lnTo>
                  <a:lnTo>
                    <a:pt x="1583" y="783"/>
                  </a:lnTo>
                  <a:lnTo>
                    <a:pt x="1597" y="776"/>
                  </a:lnTo>
                  <a:lnTo>
                    <a:pt x="1583" y="774"/>
                  </a:lnTo>
                  <a:lnTo>
                    <a:pt x="1583" y="774"/>
                  </a:lnTo>
                  <a:lnTo>
                    <a:pt x="1580" y="772"/>
                  </a:lnTo>
                  <a:lnTo>
                    <a:pt x="1573" y="779"/>
                  </a:lnTo>
                  <a:lnTo>
                    <a:pt x="1573" y="774"/>
                  </a:lnTo>
                  <a:lnTo>
                    <a:pt x="1583" y="764"/>
                  </a:lnTo>
                  <a:lnTo>
                    <a:pt x="1583" y="757"/>
                  </a:lnTo>
                  <a:lnTo>
                    <a:pt x="1585" y="757"/>
                  </a:lnTo>
                  <a:lnTo>
                    <a:pt x="1585" y="757"/>
                  </a:lnTo>
                  <a:lnTo>
                    <a:pt x="1587" y="750"/>
                  </a:lnTo>
                  <a:lnTo>
                    <a:pt x="1585" y="745"/>
                  </a:lnTo>
                  <a:lnTo>
                    <a:pt x="1594" y="738"/>
                  </a:lnTo>
                  <a:lnTo>
                    <a:pt x="1587" y="741"/>
                  </a:lnTo>
                  <a:lnTo>
                    <a:pt x="1578" y="741"/>
                  </a:lnTo>
                  <a:lnTo>
                    <a:pt x="1575" y="743"/>
                  </a:lnTo>
                  <a:lnTo>
                    <a:pt x="1590" y="727"/>
                  </a:lnTo>
                  <a:lnTo>
                    <a:pt x="1587" y="724"/>
                  </a:lnTo>
                  <a:lnTo>
                    <a:pt x="1592" y="727"/>
                  </a:lnTo>
                  <a:lnTo>
                    <a:pt x="1585" y="719"/>
                  </a:lnTo>
                  <a:lnTo>
                    <a:pt x="1587" y="717"/>
                  </a:lnTo>
                  <a:lnTo>
                    <a:pt x="1585" y="708"/>
                  </a:lnTo>
                  <a:lnTo>
                    <a:pt x="1583" y="705"/>
                  </a:lnTo>
                  <a:lnTo>
                    <a:pt x="1590" y="705"/>
                  </a:lnTo>
                  <a:lnTo>
                    <a:pt x="1585" y="696"/>
                  </a:lnTo>
                  <a:lnTo>
                    <a:pt x="1587" y="693"/>
                  </a:lnTo>
                  <a:lnTo>
                    <a:pt x="1568" y="686"/>
                  </a:lnTo>
                  <a:lnTo>
                    <a:pt x="1566" y="691"/>
                  </a:lnTo>
                  <a:lnTo>
                    <a:pt x="1566" y="679"/>
                  </a:lnTo>
                  <a:lnTo>
                    <a:pt x="1552" y="679"/>
                  </a:lnTo>
                  <a:lnTo>
                    <a:pt x="1552" y="682"/>
                  </a:lnTo>
                  <a:lnTo>
                    <a:pt x="1545" y="682"/>
                  </a:lnTo>
                  <a:lnTo>
                    <a:pt x="1545" y="679"/>
                  </a:lnTo>
                  <a:lnTo>
                    <a:pt x="1566" y="672"/>
                  </a:lnTo>
                  <a:lnTo>
                    <a:pt x="1554" y="658"/>
                  </a:lnTo>
                  <a:lnTo>
                    <a:pt x="1549" y="663"/>
                  </a:lnTo>
                  <a:lnTo>
                    <a:pt x="1545" y="663"/>
                  </a:lnTo>
                  <a:lnTo>
                    <a:pt x="1538" y="653"/>
                  </a:lnTo>
                  <a:lnTo>
                    <a:pt x="1535" y="656"/>
                  </a:lnTo>
                  <a:lnTo>
                    <a:pt x="1531" y="651"/>
                  </a:lnTo>
                  <a:lnTo>
                    <a:pt x="1523" y="651"/>
                  </a:lnTo>
                  <a:lnTo>
                    <a:pt x="1523" y="651"/>
                  </a:lnTo>
                  <a:lnTo>
                    <a:pt x="1523" y="641"/>
                  </a:lnTo>
                  <a:lnTo>
                    <a:pt x="1509" y="637"/>
                  </a:lnTo>
                  <a:lnTo>
                    <a:pt x="1509" y="627"/>
                  </a:lnTo>
                  <a:lnTo>
                    <a:pt x="1505" y="629"/>
                  </a:lnTo>
                  <a:lnTo>
                    <a:pt x="1505" y="627"/>
                  </a:lnTo>
                  <a:lnTo>
                    <a:pt x="1500" y="625"/>
                  </a:lnTo>
                  <a:lnTo>
                    <a:pt x="1505" y="620"/>
                  </a:lnTo>
                  <a:lnTo>
                    <a:pt x="1505" y="620"/>
                  </a:lnTo>
                  <a:lnTo>
                    <a:pt x="1505" y="620"/>
                  </a:lnTo>
                  <a:lnTo>
                    <a:pt x="1505" y="620"/>
                  </a:lnTo>
                  <a:lnTo>
                    <a:pt x="1505" y="620"/>
                  </a:lnTo>
                  <a:lnTo>
                    <a:pt x="1502" y="615"/>
                  </a:lnTo>
                  <a:lnTo>
                    <a:pt x="1509" y="611"/>
                  </a:lnTo>
                  <a:lnTo>
                    <a:pt x="1500" y="596"/>
                  </a:lnTo>
                  <a:lnTo>
                    <a:pt x="1502" y="594"/>
                  </a:lnTo>
                  <a:lnTo>
                    <a:pt x="1495" y="584"/>
                  </a:lnTo>
                  <a:lnTo>
                    <a:pt x="1495" y="584"/>
                  </a:lnTo>
                  <a:lnTo>
                    <a:pt x="1495" y="584"/>
                  </a:lnTo>
                  <a:lnTo>
                    <a:pt x="1490" y="577"/>
                  </a:lnTo>
                  <a:lnTo>
                    <a:pt x="1488" y="580"/>
                  </a:lnTo>
                  <a:lnTo>
                    <a:pt x="1495" y="573"/>
                  </a:lnTo>
                  <a:lnTo>
                    <a:pt x="1483" y="570"/>
                  </a:lnTo>
                  <a:lnTo>
                    <a:pt x="1490" y="568"/>
                  </a:lnTo>
                  <a:lnTo>
                    <a:pt x="1483" y="561"/>
                  </a:lnTo>
                  <a:lnTo>
                    <a:pt x="1483" y="554"/>
                  </a:lnTo>
                  <a:lnTo>
                    <a:pt x="1476" y="554"/>
                  </a:lnTo>
                  <a:lnTo>
                    <a:pt x="1483" y="551"/>
                  </a:lnTo>
                  <a:lnTo>
                    <a:pt x="1474" y="547"/>
                  </a:lnTo>
                  <a:lnTo>
                    <a:pt x="1476" y="542"/>
                  </a:lnTo>
                  <a:lnTo>
                    <a:pt x="1469" y="539"/>
                  </a:lnTo>
                  <a:lnTo>
                    <a:pt x="1467" y="530"/>
                  </a:lnTo>
                  <a:lnTo>
                    <a:pt x="1467" y="530"/>
                  </a:lnTo>
                  <a:lnTo>
                    <a:pt x="1467" y="528"/>
                  </a:lnTo>
                  <a:lnTo>
                    <a:pt x="1462" y="518"/>
                  </a:lnTo>
                  <a:lnTo>
                    <a:pt x="1457" y="518"/>
                  </a:lnTo>
                  <a:lnTo>
                    <a:pt x="1445" y="537"/>
                  </a:lnTo>
                  <a:lnTo>
                    <a:pt x="1450" y="544"/>
                  </a:lnTo>
                  <a:lnTo>
                    <a:pt x="1443" y="549"/>
                  </a:lnTo>
                  <a:lnTo>
                    <a:pt x="1445" y="551"/>
                  </a:lnTo>
                  <a:lnTo>
                    <a:pt x="1443" y="558"/>
                  </a:lnTo>
                  <a:lnTo>
                    <a:pt x="1436" y="558"/>
                  </a:lnTo>
                  <a:lnTo>
                    <a:pt x="1438" y="561"/>
                  </a:lnTo>
                  <a:lnTo>
                    <a:pt x="1434" y="558"/>
                  </a:lnTo>
                  <a:lnTo>
                    <a:pt x="1429" y="570"/>
                  </a:lnTo>
                  <a:lnTo>
                    <a:pt x="1419" y="577"/>
                  </a:lnTo>
                  <a:lnTo>
                    <a:pt x="1417" y="568"/>
                  </a:lnTo>
                  <a:lnTo>
                    <a:pt x="1417" y="568"/>
                  </a:lnTo>
                  <a:lnTo>
                    <a:pt x="1417" y="568"/>
                  </a:lnTo>
                  <a:lnTo>
                    <a:pt x="1412" y="566"/>
                  </a:lnTo>
                  <a:lnTo>
                    <a:pt x="1412" y="570"/>
                  </a:lnTo>
                  <a:lnTo>
                    <a:pt x="1408" y="558"/>
                  </a:lnTo>
                  <a:lnTo>
                    <a:pt x="1393" y="561"/>
                  </a:lnTo>
                  <a:lnTo>
                    <a:pt x="1398" y="558"/>
                  </a:lnTo>
                  <a:lnTo>
                    <a:pt x="1393" y="554"/>
                  </a:lnTo>
                  <a:lnTo>
                    <a:pt x="1400" y="547"/>
                  </a:lnTo>
                  <a:lnTo>
                    <a:pt x="1393" y="547"/>
                  </a:lnTo>
                  <a:lnTo>
                    <a:pt x="1396" y="539"/>
                  </a:lnTo>
                  <a:lnTo>
                    <a:pt x="1391" y="530"/>
                  </a:lnTo>
                  <a:lnTo>
                    <a:pt x="1384" y="530"/>
                  </a:lnTo>
                  <a:lnTo>
                    <a:pt x="1396" y="530"/>
                  </a:lnTo>
                  <a:lnTo>
                    <a:pt x="1391" y="516"/>
                  </a:lnTo>
                  <a:lnTo>
                    <a:pt x="1396" y="502"/>
                  </a:lnTo>
                  <a:lnTo>
                    <a:pt x="1391" y="497"/>
                  </a:lnTo>
                  <a:lnTo>
                    <a:pt x="1384" y="502"/>
                  </a:lnTo>
                  <a:lnTo>
                    <a:pt x="1382" y="497"/>
                  </a:lnTo>
                  <a:lnTo>
                    <a:pt x="1363" y="494"/>
                  </a:lnTo>
                  <a:lnTo>
                    <a:pt x="1360" y="487"/>
                  </a:lnTo>
                  <a:lnTo>
                    <a:pt x="1370" y="480"/>
                  </a:lnTo>
                  <a:lnTo>
                    <a:pt x="1355" y="483"/>
                  </a:lnTo>
                  <a:lnTo>
                    <a:pt x="1358" y="483"/>
                  </a:lnTo>
                  <a:lnTo>
                    <a:pt x="1353" y="471"/>
                  </a:lnTo>
                  <a:lnTo>
                    <a:pt x="1348" y="473"/>
                  </a:lnTo>
                  <a:lnTo>
                    <a:pt x="1351" y="466"/>
                  </a:lnTo>
                  <a:lnTo>
                    <a:pt x="1329" y="454"/>
                  </a:lnTo>
                  <a:lnTo>
                    <a:pt x="1313" y="464"/>
                  </a:lnTo>
                  <a:lnTo>
                    <a:pt x="1277" y="452"/>
                  </a:lnTo>
                  <a:lnTo>
                    <a:pt x="1268" y="464"/>
                  </a:lnTo>
                  <a:lnTo>
                    <a:pt x="1268" y="478"/>
                  </a:lnTo>
                  <a:lnTo>
                    <a:pt x="1277" y="480"/>
                  </a:lnTo>
                  <a:lnTo>
                    <a:pt x="1268" y="506"/>
                  </a:lnTo>
                  <a:lnTo>
                    <a:pt x="1273" y="509"/>
                  </a:lnTo>
                  <a:lnTo>
                    <a:pt x="1273" y="509"/>
                  </a:lnTo>
                  <a:lnTo>
                    <a:pt x="1273" y="518"/>
                  </a:lnTo>
                  <a:lnTo>
                    <a:pt x="1277" y="525"/>
                  </a:lnTo>
                  <a:lnTo>
                    <a:pt x="1273" y="532"/>
                  </a:lnTo>
                  <a:lnTo>
                    <a:pt x="1280" y="532"/>
                  </a:lnTo>
                  <a:lnTo>
                    <a:pt x="1277" y="537"/>
                  </a:lnTo>
                  <a:lnTo>
                    <a:pt x="1275" y="537"/>
                  </a:lnTo>
                  <a:lnTo>
                    <a:pt x="1275" y="549"/>
                  </a:lnTo>
                  <a:lnTo>
                    <a:pt x="1258" y="554"/>
                  </a:lnTo>
                  <a:lnTo>
                    <a:pt x="1258" y="563"/>
                  </a:lnTo>
                  <a:lnTo>
                    <a:pt x="1277" y="577"/>
                  </a:lnTo>
                  <a:lnTo>
                    <a:pt x="1287" y="611"/>
                  </a:lnTo>
                  <a:lnTo>
                    <a:pt x="1289" y="629"/>
                  </a:lnTo>
                  <a:lnTo>
                    <a:pt x="1275" y="651"/>
                  </a:lnTo>
                  <a:lnTo>
                    <a:pt x="1247" y="672"/>
                  </a:lnTo>
                  <a:lnTo>
                    <a:pt x="1256" y="686"/>
                  </a:lnTo>
                  <a:lnTo>
                    <a:pt x="1261" y="722"/>
                  </a:lnTo>
                  <a:lnTo>
                    <a:pt x="1266" y="727"/>
                  </a:lnTo>
                  <a:lnTo>
                    <a:pt x="1254" y="736"/>
                  </a:lnTo>
                  <a:lnTo>
                    <a:pt x="1261" y="743"/>
                  </a:lnTo>
                  <a:lnTo>
                    <a:pt x="1258" y="745"/>
                  </a:lnTo>
                  <a:lnTo>
                    <a:pt x="1251" y="741"/>
                  </a:lnTo>
                  <a:lnTo>
                    <a:pt x="1251" y="741"/>
                  </a:lnTo>
                  <a:lnTo>
                    <a:pt x="1249" y="743"/>
                  </a:lnTo>
                  <a:lnTo>
                    <a:pt x="1247" y="743"/>
                  </a:lnTo>
                  <a:lnTo>
                    <a:pt x="1247" y="748"/>
                  </a:lnTo>
                  <a:lnTo>
                    <a:pt x="1240" y="745"/>
                  </a:lnTo>
                  <a:lnTo>
                    <a:pt x="1237" y="745"/>
                  </a:lnTo>
                  <a:lnTo>
                    <a:pt x="1235" y="736"/>
                  </a:lnTo>
                  <a:lnTo>
                    <a:pt x="1228" y="729"/>
                  </a:lnTo>
                  <a:lnTo>
                    <a:pt x="1221" y="729"/>
                  </a:lnTo>
                  <a:lnTo>
                    <a:pt x="1225" y="724"/>
                  </a:lnTo>
                  <a:lnTo>
                    <a:pt x="1216" y="712"/>
                  </a:lnTo>
                  <a:lnTo>
                    <a:pt x="1237" y="719"/>
                  </a:lnTo>
                  <a:lnTo>
                    <a:pt x="1230" y="703"/>
                  </a:lnTo>
                  <a:lnTo>
                    <a:pt x="1214" y="703"/>
                  </a:lnTo>
                  <a:lnTo>
                    <a:pt x="1214" y="705"/>
                  </a:lnTo>
                  <a:lnTo>
                    <a:pt x="1214" y="703"/>
                  </a:lnTo>
                  <a:lnTo>
                    <a:pt x="1211" y="682"/>
                  </a:lnTo>
                  <a:lnTo>
                    <a:pt x="1214" y="656"/>
                  </a:lnTo>
                  <a:lnTo>
                    <a:pt x="1171" y="653"/>
                  </a:lnTo>
                  <a:lnTo>
                    <a:pt x="1171" y="651"/>
                  </a:lnTo>
                  <a:lnTo>
                    <a:pt x="1162" y="644"/>
                  </a:lnTo>
                  <a:lnTo>
                    <a:pt x="1138" y="637"/>
                  </a:lnTo>
                  <a:lnTo>
                    <a:pt x="1128" y="622"/>
                  </a:lnTo>
                  <a:lnTo>
                    <a:pt x="1114" y="615"/>
                  </a:lnTo>
                  <a:lnTo>
                    <a:pt x="1088" y="601"/>
                  </a:lnTo>
                  <a:lnTo>
                    <a:pt x="1072" y="608"/>
                  </a:lnTo>
                  <a:lnTo>
                    <a:pt x="1072" y="596"/>
                  </a:lnTo>
                  <a:lnTo>
                    <a:pt x="1060" y="563"/>
                  </a:lnTo>
                  <a:lnTo>
                    <a:pt x="1046" y="561"/>
                  </a:lnTo>
                  <a:lnTo>
                    <a:pt x="1043" y="561"/>
                  </a:lnTo>
                  <a:lnTo>
                    <a:pt x="1036" y="551"/>
                  </a:lnTo>
                  <a:lnTo>
                    <a:pt x="1038" y="516"/>
                  </a:lnTo>
                  <a:lnTo>
                    <a:pt x="1046" y="494"/>
                  </a:lnTo>
                  <a:lnTo>
                    <a:pt x="1041" y="490"/>
                  </a:lnTo>
                  <a:lnTo>
                    <a:pt x="1055" y="483"/>
                  </a:lnTo>
                  <a:lnTo>
                    <a:pt x="1057" y="478"/>
                  </a:lnTo>
                  <a:lnTo>
                    <a:pt x="1057" y="476"/>
                  </a:lnTo>
                  <a:lnTo>
                    <a:pt x="1057" y="476"/>
                  </a:lnTo>
                  <a:lnTo>
                    <a:pt x="1062" y="468"/>
                  </a:lnTo>
                  <a:lnTo>
                    <a:pt x="1069" y="473"/>
                  </a:lnTo>
                  <a:lnTo>
                    <a:pt x="1069" y="457"/>
                  </a:lnTo>
                  <a:lnTo>
                    <a:pt x="1076" y="457"/>
                  </a:lnTo>
                  <a:lnTo>
                    <a:pt x="1076" y="452"/>
                  </a:lnTo>
                  <a:lnTo>
                    <a:pt x="1072" y="452"/>
                  </a:lnTo>
                  <a:lnTo>
                    <a:pt x="1072" y="447"/>
                  </a:lnTo>
                  <a:lnTo>
                    <a:pt x="1083" y="449"/>
                  </a:lnTo>
                  <a:lnTo>
                    <a:pt x="1098" y="442"/>
                  </a:lnTo>
                  <a:lnTo>
                    <a:pt x="1093" y="426"/>
                  </a:lnTo>
                  <a:lnTo>
                    <a:pt x="1095" y="428"/>
                  </a:lnTo>
                  <a:lnTo>
                    <a:pt x="1105" y="421"/>
                  </a:lnTo>
                  <a:lnTo>
                    <a:pt x="1105" y="412"/>
                  </a:lnTo>
                  <a:lnTo>
                    <a:pt x="1107" y="412"/>
                  </a:lnTo>
                  <a:lnTo>
                    <a:pt x="1107" y="409"/>
                  </a:lnTo>
                  <a:lnTo>
                    <a:pt x="1117" y="412"/>
                  </a:lnTo>
                  <a:lnTo>
                    <a:pt x="1131" y="405"/>
                  </a:lnTo>
                  <a:lnTo>
                    <a:pt x="1150" y="369"/>
                  </a:lnTo>
                  <a:lnTo>
                    <a:pt x="1138" y="367"/>
                  </a:lnTo>
                  <a:lnTo>
                    <a:pt x="1143" y="367"/>
                  </a:lnTo>
                  <a:lnTo>
                    <a:pt x="1162" y="341"/>
                  </a:lnTo>
                  <a:lnTo>
                    <a:pt x="1159" y="331"/>
                  </a:lnTo>
                  <a:lnTo>
                    <a:pt x="1152" y="329"/>
                  </a:lnTo>
                  <a:lnTo>
                    <a:pt x="1154" y="324"/>
                  </a:lnTo>
                  <a:lnTo>
                    <a:pt x="1169" y="324"/>
                  </a:lnTo>
                  <a:lnTo>
                    <a:pt x="1171" y="336"/>
                  </a:lnTo>
                  <a:lnTo>
                    <a:pt x="1180" y="338"/>
                  </a:lnTo>
                  <a:lnTo>
                    <a:pt x="1178" y="341"/>
                  </a:lnTo>
                  <a:lnTo>
                    <a:pt x="1185" y="350"/>
                  </a:lnTo>
                  <a:lnTo>
                    <a:pt x="1197" y="357"/>
                  </a:lnTo>
                  <a:lnTo>
                    <a:pt x="1199" y="355"/>
                  </a:lnTo>
                  <a:lnTo>
                    <a:pt x="1190" y="343"/>
                  </a:lnTo>
                  <a:lnTo>
                    <a:pt x="1183" y="338"/>
                  </a:lnTo>
                  <a:lnTo>
                    <a:pt x="1183" y="338"/>
                  </a:lnTo>
                  <a:lnTo>
                    <a:pt x="1183" y="333"/>
                  </a:lnTo>
                  <a:lnTo>
                    <a:pt x="1195" y="343"/>
                  </a:lnTo>
                  <a:lnTo>
                    <a:pt x="1188" y="324"/>
                  </a:lnTo>
                  <a:lnTo>
                    <a:pt x="1188" y="322"/>
                  </a:lnTo>
                  <a:lnTo>
                    <a:pt x="1197" y="331"/>
                  </a:lnTo>
                  <a:lnTo>
                    <a:pt x="1209" y="324"/>
                  </a:lnTo>
                  <a:lnTo>
                    <a:pt x="1228" y="300"/>
                  </a:lnTo>
                  <a:lnTo>
                    <a:pt x="1228" y="288"/>
                  </a:lnTo>
                  <a:lnTo>
                    <a:pt x="1216" y="274"/>
                  </a:lnTo>
                  <a:lnTo>
                    <a:pt x="1218" y="260"/>
                  </a:lnTo>
                  <a:lnTo>
                    <a:pt x="1214" y="262"/>
                  </a:lnTo>
                  <a:lnTo>
                    <a:pt x="1214" y="258"/>
                  </a:lnTo>
                  <a:lnTo>
                    <a:pt x="1211" y="253"/>
                  </a:lnTo>
                  <a:lnTo>
                    <a:pt x="1214" y="253"/>
                  </a:lnTo>
                  <a:lnTo>
                    <a:pt x="1216" y="260"/>
                  </a:lnTo>
                  <a:lnTo>
                    <a:pt x="1225" y="251"/>
                  </a:lnTo>
                  <a:lnTo>
                    <a:pt x="1228" y="239"/>
                  </a:lnTo>
                  <a:lnTo>
                    <a:pt x="1221" y="236"/>
                  </a:lnTo>
                  <a:lnTo>
                    <a:pt x="1230" y="227"/>
                  </a:lnTo>
                  <a:lnTo>
                    <a:pt x="1214" y="222"/>
                  </a:lnTo>
                  <a:lnTo>
                    <a:pt x="1209" y="215"/>
                  </a:lnTo>
                  <a:lnTo>
                    <a:pt x="1211" y="213"/>
                  </a:lnTo>
                  <a:lnTo>
                    <a:pt x="1209" y="203"/>
                  </a:lnTo>
                  <a:lnTo>
                    <a:pt x="1166" y="198"/>
                  </a:lnTo>
                  <a:lnTo>
                    <a:pt x="1166" y="222"/>
                  </a:lnTo>
                  <a:lnTo>
                    <a:pt x="1176" y="232"/>
                  </a:lnTo>
                  <a:lnTo>
                    <a:pt x="1169" y="239"/>
                  </a:lnTo>
                  <a:lnTo>
                    <a:pt x="1173" y="241"/>
                  </a:lnTo>
                  <a:lnTo>
                    <a:pt x="1162" y="243"/>
                  </a:lnTo>
                  <a:lnTo>
                    <a:pt x="1162" y="258"/>
                  </a:lnTo>
                  <a:lnTo>
                    <a:pt x="1152" y="274"/>
                  </a:lnTo>
                  <a:lnTo>
                    <a:pt x="1152" y="258"/>
                  </a:lnTo>
                  <a:lnTo>
                    <a:pt x="1145" y="260"/>
                  </a:lnTo>
                  <a:lnTo>
                    <a:pt x="1145" y="277"/>
                  </a:lnTo>
                  <a:lnTo>
                    <a:pt x="1150" y="281"/>
                  </a:lnTo>
                  <a:lnTo>
                    <a:pt x="1150" y="291"/>
                  </a:lnTo>
                  <a:lnTo>
                    <a:pt x="1140" y="296"/>
                  </a:lnTo>
                  <a:lnTo>
                    <a:pt x="1128" y="272"/>
                  </a:lnTo>
                  <a:lnTo>
                    <a:pt x="1128" y="262"/>
                  </a:lnTo>
                  <a:lnTo>
                    <a:pt x="1135" y="260"/>
                  </a:lnTo>
                  <a:lnTo>
                    <a:pt x="1128" y="236"/>
                  </a:lnTo>
                  <a:lnTo>
                    <a:pt x="1117" y="220"/>
                  </a:lnTo>
                  <a:lnTo>
                    <a:pt x="1109" y="222"/>
                  </a:lnTo>
                  <a:lnTo>
                    <a:pt x="1105" y="232"/>
                  </a:lnTo>
                  <a:lnTo>
                    <a:pt x="1105" y="243"/>
                  </a:lnTo>
                  <a:lnTo>
                    <a:pt x="1098" y="255"/>
                  </a:lnTo>
                  <a:lnTo>
                    <a:pt x="1098" y="251"/>
                  </a:lnTo>
                  <a:lnTo>
                    <a:pt x="1100" y="239"/>
                  </a:lnTo>
                  <a:lnTo>
                    <a:pt x="1088" y="222"/>
                  </a:lnTo>
                  <a:lnTo>
                    <a:pt x="1093" y="222"/>
                  </a:lnTo>
                  <a:lnTo>
                    <a:pt x="1093" y="210"/>
                  </a:lnTo>
                  <a:lnTo>
                    <a:pt x="1067" y="206"/>
                  </a:lnTo>
                  <a:lnTo>
                    <a:pt x="1079" y="194"/>
                  </a:lnTo>
                  <a:lnTo>
                    <a:pt x="1074" y="189"/>
                  </a:lnTo>
                  <a:lnTo>
                    <a:pt x="1086" y="189"/>
                  </a:lnTo>
                  <a:lnTo>
                    <a:pt x="1065" y="158"/>
                  </a:lnTo>
                  <a:lnTo>
                    <a:pt x="1062" y="137"/>
                  </a:lnTo>
                  <a:lnTo>
                    <a:pt x="1053" y="125"/>
                  </a:lnTo>
                  <a:lnTo>
                    <a:pt x="1053" y="113"/>
                  </a:lnTo>
                  <a:lnTo>
                    <a:pt x="1041" y="118"/>
                  </a:lnTo>
                  <a:lnTo>
                    <a:pt x="1041" y="116"/>
                  </a:lnTo>
                  <a:lnTo>
                    <a:pt x="1043" y="109"/>
                  </a:lnTo>
                  <a:lnTo>
                    <a:pt x="1036" y="106"/>
                  </a:lnTo>
                  <a:lnTo>
                    <a:pt x="1046" y="104"/>
                  </a:lnTo>
                  <a:lnTo>
                    <a:pt x="1057" y="85"/>
                  </a:lnTo>
                  <a:lnTo>
                    <a:pt x="1046" y="73"/>
                  </a:lnTo>
                  <a:lnTo>
                    <a:pt x="1074" y="75"/>
                  </a:lnTo>
                  <a:lnTo>
                    <a:pt x="1083" y="54"/>
                  </a:lnTo>
                  <a:lnTo>
                    <a:pt x="1086" y="47"/>
                  </a:lnTo>
                  <a:lnTo>
                    <a:pt x="1086" y="47"/>
                  </a:lnTo>
                  <a:lnTo>
                    <a:pt x="1088" y="47"/>
                  </a:lnTo>
                  <a:lnTo>
                    <a:pt x="1091" y="33"/>
                  </a:lnTo>
                  <a:lnTo>
                    <a:pt x="1093" y="33"/>
                  </a:lnTo>
                  <a:lnTo>
                    <a:pt x="1100" y="11"/>
                  </a:lnTo>
                  <a:lnTo>
                    <a:pt x="1055" y="0"/>
                  </a:lnTo>
                  <a:lnTo>
                    <a:pt x="1055"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1" name="Freeform 55"/>
            <p:cNvSpPr/>
            <p:nvPr/>
          </p:nvSpPr>
          <p:spPr bwMode="auto">
            <a:xfrm>
              <a:off x="830263" y="2895601"/>
              <a:ext cx="33338" cy="36513"/>
            </a:xfrm>
            <a:custGeom>
              <a:avLst/>
              <a:gdLst/>
              <a:ahLst/>
              <a:cxnLst>
                <a:cxn ang="0">
                  <a:pos x="2" y="0"/>
                </a:cxn>
                <a:cxn ang="0">
                  <a:pos x="2" y="2"/>
                </a:cxn>
                <a:cxn ang="0">
                  <a:pos x="0" y="9"/>
                </a:cxn>
                <a:cxn ang="0">
                  <a:pos x="4" y="21"/>
                </a:cxn>
                <a:cxn ang="0">
                  <a:pos x="7" y="23"/>
                </a:cxn>
                <a:cxn ang="0">
                  <a:pos x="14" y="16"/>
                </a:cxn>
                <a:cxn ang="0">
                  <a:pos x="19" y="16"/>
                </a:cxn>
                <a:cxn ang="0">
                  <a:pos x="21" y="9"/>
                </a:cxn>
                <a:cxn ang="0">
                  <a:pos x="14" y="2"/>
                </a:cxn>
                <a:cxn ang="0">
                  <a:pos x="2" y="0"/>
                </a:cxn>
                <a:cxn ang="0">
                  <a:pos x="2" y="0"/>
                </a:cxn>
              </a:cxnLst>
              <a:rect l="0" t="0" r="r" b="b"/>
              <a:pathLst>
                <a:path w="21" h="23">
                  <a:moveTo>
                    <a:pt x="2" y="0"/>
                  </a:moveTo>
                  <a:lnTo>
                    <a:pt x="2" y="2"/>
                  </a:lnTo>
                  <a:lnTo>
                    <a:pt x="0" y="9"/>
                  </a:lnTo>
                  <a:lnTo>
                    <a:pt x="4" y="21"/>
                  </a:lnTo>
                  <a:lnTo>
                    <a:pt x="7" y="23"/>
                  </a:lnTo>
                  <a:lnTo>
                    <a:pt x="14" y="16"/>
                  </a:lnTo>
                  <a:lnTo>
                    <a:pt x="19" y="16"/>
                  </a:lnTo>
                  <a:lnTo>
                    <a:pt x="21" y="9"/>
                  </a:lnTo>
                  <a:lnTo>
                    <a:pt x="14" y="2"/>
                  </a:lnTo>
                  <a:lnTo>
                    <a:pt x="2" y="0"/>
                  </a:lnTo>
                  <a:lnTo>
                    <a:pt x="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2" name="Freeform 56"/>
            <p:cNvSpPr/>
            <p:nvPr/>
          </p:nvSpPr>
          <p:spPr bwMode="auto">
            <a:xfrm>
              <a:off x="800100" y="2868613"/>
              <a:ext cx="36513" cy="22225"/>
            </a:xfrm>
            <a:custGeom>
              <a:avLst/>
              <a:gdLst/>
              <a:ahLst/>
              <a:cxnLst>
                <a:cxn ang="0">
                  <a:pos x="0" y="0"/>
                </a:cxn>
                <a:cxn ang="0">
                  <a:pos x="0" y="7"/>
                </a:cxn>
                <a:cxn ang="0">
                  <a:pos x="9" y="7"/>
                </a:cxn>
                <a:cxn ang="0">
                  <a:pos x="16" y="14"/>
                </a:cxn>
                <a:cxn ang="0">
                  <a:pos x="23" y="12"/>
                </a:cxn>
                <a:cxn ang="0">
                  <a:pos x="16" y="5"/>
                </a:cxn>
                <a:cxn ang="0">
                  <a:pos x="12" y="5"/>
                </a:cxn>
                <a:cxn ang="0">
                  <a:pos x="12" y="2"/>
                </a:cxn>
                <a:cxn ang="0">
                  <a:pos x="0" y="0"/>
                </a:cxn>
                <a:cxn ang="0">
                  <a:pos x="0" y="0"/>
                </a:cxn>
              </a:cxnLst>
              <a:rect l="0" t="0" r="r" b="b"/>
              <a:pathLst>
                <a:path w="23" h="14">
                  <a:moveTo>
                    <a:pt x="0" y="0"/>
                  </a:moveTo>
                  <a:lnTo>
                    <a:pt x="0" y="7"/>
                  </a:lnTo>
                  <a:lnTo>
                    <a:pt x="9" y="7"/>
                  </a:lnTo>
                  <a:lnTo>
                    <a:pt x="16" y="14"/>
                  </a:lnTo>
                  <a:lnTo>
                    <a:pt x="23" y="12"/>
                  </a:lnTo>
                  <a:lnTo>
                    <a:pt x="16" y="5"/>
                  </a:lnTo>
                  <a:lnTo>
                    <a:pt x="12" y="5"/>
                  </a:lnTo>
                  <a:lnTo>
                    <a:pt x="12" y="2"/>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3" name="Freeform 57"/>
            <p:cNvSpPr/>
            <p:nvPr/>
          </p:nvSpPr>
          <p:spPr bwMode="auto">
            <a:xfrm>
              <a:off x="784225" y="2857501"/>
              <a:ext cx="15875" cy="19050"/>
            </a:xfrm>
            <a:custGeom>
              <a:avLst/>
              <a:gdLst/>
              <a:ahLst/>
              <a:cxnLst>
                <a:cxn ang="0">
                  <a:pos x="3" y="0"/>
                </a:cxn>
                <a:cxn ang="0">
                  <a:pos x="0" y="5"/>
                </a:cxn>
                <a:cxn ang="0">
                  <a:pos x="3" y="12"/>
                </a:cxn>
                <a:cxn ang="0">
                  <a:pos x="10" y="9"/>
                </a:cxn>
                <a:cxn ang="0">
                  <a:pos x="3" y="0"/>
                </a:cxn>
                <a:cxn ang="0">
                  <a:pos x="3" y="0"/>
                </a:cxn>
              </a:cxnLst>
              <a:rect l="0" t="0" r="r" b="b"/>
              <a:pathLst>
                <a:path w="10" h="12">
                  <a:moveTo>
                    <a:pt x="3" y="0"/>
                  </a:moveTo>
                  <a:lnTo>
                    <a:pt x="0" y="5"/>
                  </a:lnTo>
                  <a:lnTo>
                    <a:pt x="3" y="12"/>
                  </a:lnTo>
                  <a:lnTo>
                    <a:pt x="10" y="9"/>
                  </a:lnTo>
                  <a:lnTo>
                    <a:pt x="3" y="0"/>
                  </a:lnTo>
                  <a:lnTo>
                    <a:pt x="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4" name="Freeform 58"/>
            <p:cNvSpPr/>
            <p:nvPr/>
          </p:nvSpPr>
          <p:spPr bwMode="auto">
            <a:xfrm>
              <a:off x="742950" y="2846388"/>
              <a:ext cx="19050" cy="14288"/>
            </a:xfrm>
            <a:custGeom>
              <a:avLst/>
              <a:gdLst/>
              <a:ahLst/>
              <a:cxnLst>
                <a:cxn ang="0">
                  <a:pos x="5" y="0"/>
                </a:cxn>
                <a:cxn ang="0">
                  <a:pos x="0" y="5"/>
                </a:cxn>
                <a:cxn ang="0">
                  <a:pos x="7" y="9"/>
                </a:cxn>
                <a:cxn ang="0">
                  <a:pos x="12" y="2"/>
                </a:cxn>
                <a:cxn ang="0">
                  <a:pos x="5" y="0"/>
                </a:cxn>
                <a:cxn ang="0">
                  <a:pos x="5" y="0"/>
                </a:cxn>
              </a:cxnLst>
              <a:rect l="0" t="0" r="r" b="b"/>
              <a:pathLst>
                <a:path w="12" h="9">
                  <a:moveTo>
                    <a:pt x="5" y="0"/>
                  </a:moveTo>
                  <a:lnTo>
                    <a:pt x="0" y="5"/>
                  </a:lnTo>
                  <a:lnTo>
                    <a:pt x="7" y="9"/>
                  </a:lnTo>
                  <a:lnTo>
                    <a:pt x="12" y="2"/>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5" name="Freeform 59"/>
            <p:cNvSpPr/>
            <p:nvPr/>
          </p:nvSpPr>
          <p:spPr bwMode="auto">
            <a:xfrm>
              <a:off x="890588" y="1736726"/>
              <a:ext cx="33338" cy="22225"/>
            </a:xfrm>
            <a:custGeom>
              <a:avLst/>
              <a:gdLst/>
              <a:ahLst/>
              <a:cxnLst>
                <a:cxn ang="0">
                  <a:pos x="18" y="0"/>
                </a:cxn>
                <a:cxn ang="0">
                  <a:pos x="16" y="0"/>
                </a:cxn>
                <a:cxn ang="0">
                  <a:pos x="16" y="0"/>
                </a:cxn>
                <a:cxn ang="0">
                  <a:pos x="7" y="0"/>
                </a:cxn>
                <a:cxn ang="0">
                  <a:pos x="4" y="5"/>
                </a:cxn>
                <a:cxn ang="0">
                  <a:pos x="4" y="5"/>
                </a:cxn>
                <a:cxn ang="0">
                  <a:pos x="0" y="7"/>
                </a:cxn>
                <a:cxn ang="0">
                  <a:pos x="7" y="14"/>
                </a:cxn>
                <a:cxn ang="0">
                  <a:pos x="21" y="10"/>
                </a:cxn>
                <a:cxn ang="0">
                  <a:pos x="18" y="0"/>
                </a:cxn>
                <a:cxn ang="0">
                  <a:pos x="18" y="0"/>
                </a:cxn>
              </a:cxnLst>
              <a:rect l="0" t="0" r="r" b="b"/>
              <a:pathLst>
                <a:path w="21" h="14">
                  <a:moveTo>
                    <a:pt x="18" y="0"/>
                  </a:moveTo>
                  <a:lnTo>
                    <a:pt x="16" y="0"/>
                  </a:lnTo>
                  <a:lnTo>
                    <a:pt x="16" y="0"/>
                  </a:lnTo>
                  <a:lnTo>
                    <a:pt x="7" y="0"/>
                  </a:lnTo>
                  <a:lnTo>
                    <a:pt x="4" y="5"/>
                  </a:lnTo>
                  <a:lnTo>
                    <a:pt x="4" y="5"/>
                  </a:lnTo>
                  <a:lnTo>
                    <a:pt x="0" y="7"/>
                  </a:lnTo>
                  <a:lnTo>
                    <a:pt x="7" y="14"/>
                  </a:lnTo>
                  <a:lnTo>
                    <a:pt x="21" y="10"/>
                  </a:lnTo>
                  <a:lnTo>
                    <a:pt x="18" y="0"/>
                  </a:lnTo>
                  <a:lnTo>
                    <a:pt x="18"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6" name="Freeform 60"/>
            <p:cNvSpPr/>
            <p:nvPr/>
          </p:nvSpPr>
          <p:spPr bwMode="auto">
            <a:xfrm>
              <a:off x="855663" y="1752601"/>
              <a:ext cx="68263" cy="60325"/>
            </a:xfrm>
            <a:custGeom>
              <a:avLst/>
              <a:gdLst/>
              <a:ahLst/>
              <a:cxnLst>
                <a:cxn ang="0">
                  <a:pos x="22" y="0"/>
                </a:cxn>
                <a:cxn ang="0">
                  <a:pos x="22" y="7"/>
                </a:cxn>
                <a:cxn ang="0">
                  <a:pos x="19" y="9"/>
                </a:cxn>
                <a:cxn ang="0">
                  <a:pos x="17" y="7"/>
                </a:cxn>
                <a:cxn ang="0">
                  <a:pos x="12" y="7"/>
                </a:cxn>
                <a:cxn ang="0">
                  <a:pos x="14" y="14"/>
                </a:cxn>
                <a:cxn ang="0">
                  <a:pos x="14" y="14"/>
                </a:cxn>
                <a:cxn ang="0">
                  <a:pos x="12" y="9"/>
                </a:cxn>
                <a:cxn ang="0">
                  <a:pos x="0" y="21"/>
                </a:cxn>
                <a:cxn ang="0">
                  <a:pos x="10" y="38"/>
                </a:cxn>
                <a:cxn ang="0">
                  <a:pos x="12" y="31"/>
                </a:cxn>
                <a:cxn ang="0">
                  <a:pos x="12" y="31"/>
                </a:cxn>
                <a:cxn ang="0">
                  <a:pos x="12" y="35"/>
                </a:cxn>
                <a:cxn ang="0">
                  <a:pos x="17" y="38"/>
                </a:cxn>
                <a:cxn ang="0">
                  <a:pos x="26" y="23"/>
                </a:cxn>
                <a:cxn ang="0">
                  <a:pos x="36" y="26"/>
                </a:cxn>
                <a:cxn ang="0">
                  <a:pos x="31" y="19"/>
                </a:cxn>
                <a:cxn ang="0">
                  <a:pos x="38" y="21"/>
                </a:cxn>
                <a:cxn ang="0">
                  <a:pos x="43" y="12"/>
                </a:cxn>
                <a:cxn ang="0">
                  <a:pos x="36" y="12"/>
                </a:cxn>
                <a:cxn ang="0">
                  <a:pos x="36" y="2"/>
                </a:cxn>
                <a:cxn ang="0">
                  <a:pos x="29" y="7"/>
                </a:cxn>
                <a:cxn ang="0">
                  <a:pos x="22" y="0"/>
                </a:cxn>
                <a:cxn ang="0">
                  <a:pos x="22" y="0"/>
                </a:cxn>
              </a:cxnLst>
              <a:rect l="0" t="0" r="r" b="b"/>
              <a:pathLst>
                <a:path w="43" h="38">
                  <a:moveTo>
                    <a:pt x="22" y="0"/>
                  </a:moveTo>
                  <a:lnTo>
                    <a:pt x="22" y="7"/>
                  </a:lnTo>
                  <a:lnTo>
                    <a:pt x="19" y="9"/>
                  </a:lnTo>
                  <a:lnTo>
                    <a:pt x="17" y="7"/>
                  </a:lnTo>
                  <a:lnTo>
                    <a:pt x="12" y="7"/>
                  </a:lnTo>
                  <a:lnTo>
                    <a:pt x="14" y="14"/>
                  </a:lnTo>
                  <a:lnTo>
                    <a:pt x="14" y="14"/>
                  </a:lnTo>
                  <a:lnTo>
                    <a:pt x="12" y="9"/>
                  </a:lnTo>
                  <a:lnTo>
                    <a:pt x="0" y="21"/>
                  </a:lnTo>
                  <a:lnTo>
                    <a:pt x="10" y="38"/>
                  </a:lnTo>
                  <a:lnTo>
                    <a:pt x="12" y="31"/>
                  </a:lnTo>
                  <a:lnTo>
                    <a:pt x="12" y="31"/>
                  </a:lnTo>
                  <a:lnTo>
                    <a:pt x="12" y="35"/>
                  </a:lnTo>
                  <a:lnTo>
                    <a:pt x="17" y="38"/>
                  </a:lnTo>
                  <a:lnTo>
                    <a:pt x="26" y="23"/>
                  </a:lnTo>
                  <a:lnTo>
                    <a:pt x="36" y="26"/>
                  </a:lnTo>
                  <a:lnTo>
                    <a:pt x="31" y="19"/>
                  </a:lnTo>
                  <a:lnTo>
                    <a:pt x="38" y="21"/>
                  </a:lnTo>
                  <a:lnTo>
                    <a:pt x="43" y="12"/>
                  </a:lnTo>
                  <a:lnTo>
                    <a:pt x="36" y="12"/>
                  </a:lnTo>
                  <a:lnTo>
                    <a:pt x="36" y="2"/>
                  </a:lnTo>
                  <a:lnTo>
                    <a:pt x="29" y="7"/>
                  </a:lnTo>
                  <a:lnTo>
                    <a:pt x="22" y="0"/>
                  </a:lnTo>
                  <a:lnTo>
                    <a:pt x="22"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7" name="Freeform 61"/>
            <p:cNvSpPr/>
            <p:nvPr/>
          </p:nvSpPr>
          <p:spPr bwMode="auto">
            <a:xfrm>
              <a:off x="855663" y="1816101"/>
              <a:ext cx="11113" cy="14288"/>
            </a:xfrm>
            <a:custGeom>
              <a:avLst/>
              <a:gdLst/>
              <a:ahLst/>
              <a:cxnLst>
                <a:cxn ang="0">
                  <a:pos x="0" y="0"/>
                </a:cxn>
                <a:cxn ang="0">
                  <a:pos x="0" y="9"/>
                </a:cxn>
                <a:cxn ang="0">
                  <a:pos x="7" y="2"/>
                </a:cxn>
                <a:cxn ang="0">
                  <a:pos x="0" y="0"/>
                </a:cxn>
                <a:cxn ang="0">
                  <a:pos x="0" y="0"/>
                </a:cxn>
              </a:cxnLst>
              <a:rect l="0" t="0" r="r" b="b"/>
              <a:pathLst>
                <a:path w="7" h="9">
                  <a:moveTo>
                    <a:pt x="0" y="0"/>
                  </a:moveTo>
                  <a:lnTo>
                    <a:pt x="0" y="9"/>
                  </a:lnTo>
                  <a:lnTo>
                    <a:pt x="7" y="2"/>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8" name="Freeform 62"/>
            <p:cNvSpPr/>
            <p:nvPr/>
          </p:nvSpPr>
          <p:spPr bwMode="auto">
            <a:xfrm>
              <a:off x="566738" y="1901826"/>
              <a:ext cx="52388" cy="46038"/>
            </a:xfrm>
            <a:custGeom>
              <a:avLst/>
              <a:gdLst/>
              <a:ahLst/>
              <a:cxnLst>
                <a:cxn ang="0">
                  <a:pos x="24" y="0"/>
                </a:cxn>
                <a:cxn ang="0">
                  <a:pos x="21" y="10"/>
                </a:cxn>
                <a:cxn ang="0">
                  <a:pos x="5" y="12"/>
                </a:cxn>
                <a:cxn ang="0">
                  <a:pos x="10" y="17"/>
                </a:cxn>
                <a:cxn ang="0">
                  <a:pos x="0" y="27"/>
                </a:cxn>
                <a:cxn ang="0">
                  <a:pos x="0" y="29"/>
                </a:cxn>
                <a:cxn ang="0">
                  <a:pos x="14" y="24"/>
                </a:cxn>
                <a:cxn ang="0">
                  <a:pos x="21" y="17"/>
                </a:cxn>
                <a:cxn ang="0">
                  <a:pos x="19" y="17"/>
                </a:cxn>
                <a:cxn ang="0">
                  <a:pos x="24" y="10"/>
                </a:cxn>
                <a:cxn ang="0">
                  <a:pos x="33" y="10"/>
                </a:cxn>
                <a:cxn ang="0">
                  <a:pos x="24" y="0"/>
                </a:cxn>
                <a:cxn ang="0">
                  <a:pos x="24" y="0"/>
                </a:cxn>
              </a:cxnLst>
              <a:rect l="0" t="0" r="r" b="b"/>
              <a:pathLst>
                <a:path w="33" h="29">
                  <a:moveTo>
                    <a:pt x="24" y="0"/>
                  </a:moveTo>
                  <a:lnTo>
                    <a:pt x="21" y="10"/>
                  </a:lnTo>
                  <a:lnTo>
                    <a:pt x="5" y="12"/>
                  </a:lnTo>
                  <a:lnTo>
                    <a:pt x="10" y="17"/>
                  </a:lnTo>
                  <a:lnTo>
                    <a:pt x="0" y="27"/>
                  </a:lnTo>
                  <a:lnTo>
                    <a:pt x="0" y="29"/>
                  </a:lnTo>
                  <a:lnTo>
                    <a:pt x="14" y="24"/>
                  </a:lnTo>
                  <a:lnTo>
                    <a:pt x="21" y="17"/>
                  </a:lnTo>
                  <a:lnTo>
                    <a:pt x="19" y="17"/>
                  </a:lnTo>
                  <a:lnTo>
                    <a:pt x="24" y="10"/>
                  </a:lnTo>
                  <a:lnTo>
                    <a:pt x="33" y="10"/>
                  </a:lnTo>
                  <a:lnTo>
                    <a:pt x="24" y="0"/>
                  </a:lnTo>
                  <a:lnTo>
                    <a:pt x="24"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19" name="Freeform 63"/>
            <p:cNvSpPr/>
            <p:nvPr/>
          </p:nvSpPr>
          <p:spPr bwMode="auto">
            <a:xfrm>
              <a:off x="1001713" y="1646238"/>
              <a:ext cx="49213" cy="38100"/>
            </a:xfrm>
            <a:custGeom>
              <a:avLst/>
              <a:gdLst/>
              <a:ahLst/>
              <a:cxnLst>
                <a:cxn ang="0">
                  <a:pos x="24" y="0"/>
                </a:cxn>
                <a:cxn ang="0">
                  <a:pos x="19" y="5"/>
                </a:cxn>
                <a:cxn ang="0">
                  <a:pos x="17" y="3"/>
                </a:cxn>
                <a:cxn ang="0">
                  <a:pos x="8" y="15"/>
                </a:cxn>
                <a:cxn ang="0">
                  <a:pos x="0" y="24"/>
                </a:cxn>
                <a:cxn ang="0">
                  <a:pos x="12" y="22"/>
                </a:cxn>
                <a:cxn ang="0">
                  <a:pos x="22" y="8"/>
                </a:cxn>
                <a:cxn ang="0">
                  <a:pos x="22" y="8"/>
                </a:cxn>
                <a:cxn ang="0">
                  <a:pos x="31" y="5"/>
                </a:cxn>
                <a:cxn ang="0">
                  <a:pos x="31" y="3"/>
                </a:cxn>
                <a:cxn ang="0">
                  <a:pos x="24" y="0"/>
                </a:cxn>
                <a:cxn ang="0">
                  <a:pos x="24" y="0"/>
                </a:cxn>
              </a:cxnLst>
              <a:rect l="0" t="0" r="r" b="b"/>
              <a:pathLst>
                <a:path w="31" h="24">
                  <a:moveTo>
                    <a:pt x="24" y="0"/>
                  </a:moveTo>
                  <a:lnTo>
                    <a:pt x="19" y="5"/>
                  </a:lnTo>
                  <a:lnTo>
                    <a:pt x="17" y="3"/>
                  </a:lnTo>
                  <a:lnTo>
                    <a:pt x="8" y="15"/>
                  </a:lnTo>
                  <a:lnTo>
                    <a:pt x="0" y="24"/>
                  </a:lnTo>
                  <a:lnTo>
                    <a:pt x="12" y="22"/>
                  </a:lnTo>
                  <a:lnTo>
                    <a:pt x="22" y="8"/>
                  </a:lnTo>
                  <a:lnTo>
                    <a:pt x="22" y="8"/>
                  </a:lnTo>
                  <a:lnTo>
                    <a:pt x="31" y="5"/>
                  </a:lnTo>
                  <a:lnTo>
                    <a:pt x="31" y="3"/>
                  </a:lnTo>
                  <a:lnTo>
                    <a:pt x="24" y="0"/>
                  </a:lnTo>
                  <a:lnTo>
                    <a:pt x="24"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0" name="Freeform 64"/>
            <p:cNvSpPr/>
            <p:nvPr/>
          </p:nvSpPr>
          <p:spPr bwMode="auto">
            <a:xfrm>
              <a:off x="566738" y="1651001"/>
              <a:ext cx="52388" cy="33338"/>
            </a:xfrm>
            <a:custGeom>
              <a:avLst/>
              <a:gdLst/>
              <a:ahLst/>
              <a:cxnLst>
                <a:cxn ang="0">
                  <a:pos x="24" y="0"/>
                </a:cxn>
                <a:cxn ang="0">
                  <a:pos x="0" y="5"/>
                </a:cxn>
                <a:cxn ang="0">
                  <a:pos x="10" y="14"/>
                </a:cxn>
                <a:cxn ang="0">
                  <a:pos x="24" y="21"/>
                </a:cxn>
                <a:cxn ang="0">
                  <a:pos x="33" y="14"/>
                </a:cxn>
                <a:cxn ang="0">
                  <a:pos x="33" y="5"/>
                </a:cxn>
                <a:cxn ang="0">
                  <a:pos x="24" y="0"/>
                </a:cxn>
                <a:cxn ang="0">
                  <a:pos x="24" y="0"/>
                </a:cxn>
              </a:cxnLst>
              <a:rect l="0" t="0" r="r" b="b"/>
              <a:pathLst>
                <a:path w="33" h="21">
                  <a:moveTo>
                    <a:pt x="24" y="0"/>
                  </a:moveTo>
                  <a:lnTo>
                    <a:pt x="0" y="5"/>
                  </a:lnTo>
                  <a:lnTo>
                    <a:pt x="10" y="14"/>
                  </a:lnTo>
                  <a:lnTo>
                    <a:pt x="24" y="21"/>
                  </a:lnTo>
                  <a:lnTo>
                    <a:pt x="33" y="14"/>
                  </a:lnTo>
                  <a:lnTo>
                    <a:pt x="33" y="5"/>
                  </a:lnTo>
                  <a:lnTo>
                    <a:pt x="24" y="0"/>
                  </a:lnTo>
                  <a:lnTo>
                    <a:pt x="24"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1" name="Freeform 65"/>
            <p:cNvSpPr/>
            <p:nvPr/>
          </p:nvSpPr>
          <p:spPr bwMode="auto">
            <a:xfrm>
              <a:off x="1339850" y="1906588"/>
              <a:ext cx="46038" cy="82550"/>
            </a:xfrm>
            <a:custGeom>
              <a:avLst/>
              <a:gdLst/>
              <a:ahLst/>
              <a:cxnLst>
                <a:cxn ang="0">
                  <a:pos x="22" y="0"/>
                </a:cxn>
                <a:cxn ang="0">
                  <a:pos x="19" y="2"/>
                </a:cxn>
                <a:cxn ang="0">
                  <a:pos x="17" y="7"/>
                </a:cxn>
                <a:cxn ang="0">
                  <a:pos x="17" y="7"/>
                </a:cxn>
                <a:cxn ang="0">
                  <a:pos x="15" y="2"/>
                </a:cxn>
                <a:cxn ang="0">
                  <a:pos x="12" y="5"/>
                </a:cxn>
                <a:cxn ang="0">
                  <a:pos x="12" y="2"/>
                </a:cxn>
                <a:cxn ang="0">
                  <a:pos x="0" y="2"/>
                </a:cxn>
                <a:cxn ang="0">
                  <a:pos x="0" y="5"/>
                </a:cxn>
                <a:cxn ang="0">
                  <a:pos x="0" y="9"/>
                </a:cxn>
                <a:cxn ang="0">
                  <a:pos x="5" y="19"/>
                </a:cxn>
                <a:cxn ang="0">
                  <a:pos x="10" y="21"/>
                </a:cxn>
                <a:cxn ang="0">
                  <a:pos x="10" y="21"/>
                </a:cxn>
                <a:cxn ang="0">
                  <a:pos x="12" y="31"/>
                </a:cxn>
                <a:cxn ang="0">
                  <a:pos x="12" y="31"/>
                </a:cxn>
                <a:cxn ang="0">
                  <a:pos x="12" y="31"/>
                </a:cxn>
                <a:cxn ang="0">
                  <a:pos x="12" y="31"/>
                </a:cxn>
                <a:cxn ang="0">
                  <a:pos x="12" y="33"/>
                </a:cxn>
                <a:cxn ang="0">
                  <a:pos x="15" y="33"/>
                </a:cxn>
                <a:cxn ang="0">
                  <a:pos x="15" y="40"/>
                </a:cxn>
                <a:cxn ang="0">
                  <a:pos x="26" y="52"/>
                </a:cxn>
                <a:cxn ang="0">
                  <a:pos x="29" y="50"/>
                </a:cxn>
                <a:cxn ang="0">
                  <a:pos x="22" y="38"/>
                </a:cxn>
                <a:cxn ang="0">
                  <a:pos x="22" y="35"/>
                </a:cxn>
                <a:cxn ang="0">
                  <a:pos x="26" y="33"/>
                </a:cxn>
                <a:cxn ang="0">
                  <a:pos x="24" y="31"/>
                </a:cxn>
                <a:cxn ang="0">
                  <a:pos x="26" y="31"/>
                </a:cxn>
                <a:cxn ang="0">
                  <a:pos x="22" y="24"/>
                </a:cxn>
                <a:cxn ang="0">
                  <a:pos x="24" y="7"/>
                </a:cxn>
                <a:cxn ang="0">
                  <a:pos x="22" y="0"/>
                </a:cxn>
                <a:cxn ang="0">
                  <a:pos x="22" y="0"/>
                </a:cxn>
              </a:cxnLst>
              <a:rect l="0" t="0" r="r" b="b"/>
              <a:pathLst>
                <a:path w="29" h="52">
                  <a:moveTo>
                    <a:pt x="22" y="0"/>
                  </a:moveTo>
                  <a:lnTo>
                    <a:pt x="19" y="2"/>
                  </a:lnTo>
                  <a:lnTo>
                    <a:pt x="17" y="7"/>
                  </a:lnTo>
                  <a:lnTo>
                    <a:pt x="17" y="7"/>
                  </a:lnTo>
                  <a:lnTo>
                    <a:pt x="15" y="2"/>
                  </a:lnTo>
                  <a:lnTo>
                    <a:pt x="12" y="5"/>
                  </a:lnTo>
                  <a:lnTo>
                    <a:pt x="12" y="2"/>
                  </a:lnTo>
                  <a:lnTo>
                    <a:pt x="0" y="2"/>
                  </a:lnTo>
                  <a:lnTo>
                    <a:pt x="0" y="5"/>
                  </a:lnTo>
                  <a:lnTo>
                    <a:pt x="0" y="9"/>
                  </a:lnTo>
                  <a:lnTo>
                    <a:pt x="5" y="19"/>
                  </a:lnTo>
                  <a:lnTo>
                    <a:pt x="10" y="21"/>
                  </a:lnTo>
                  <a:lnTo>
                    <a:pt x="10" y="21"/>
                  </a:lnTo>
                  <a:lnTo>
                    <a:pt x="12" y="31"/>
                  </a:lnTo>
                  <a:lnTo>
                    <a:pt x="12" y="31"/>
                  </a:lnTo>
                  <a:lnTo>
                    <a:pt x="12" y="31"/>
                  </a:lnTo>
                  <a:lnTo>
                    <a:pt x="12" y="31"/>
                  </a:lnTo>
                  <a:lnTo>
                    <a:pt x="12" y="33"/>
                  </a:lnTo>
                  <a:lnTo>
                    <a:pt x="15" y="33"/>
                  </a:lnTo>
                  <a:lnTo>
                    <a:pt x="15" y="40"/>
                  </a:lnTo>
                  <a:lnTo>
                    <a:pt x="26" y="52"/>
                  </a:lnTo>
                  <a:lnTo>
                    <a:pt x="29" y="50"/>
                  </a:lnTo>
                  <a:lnTo>
                    <a:pt x="22" y="38"/>
                  </a:lnTo>
                  <a:lnTo>
                    <a:pt x="22" y="35"/>
                  </a:lnTo>
                  <a:lnTo>
                    <a:pt x="26" y="33"/>
                  </a:lnTo>
                  <a:lnTo>
                    <a:pt x="24" y="31"/>
                  </a:lnTo>
                  <a:lnTo>
                    <a:pt x="26" y="31"/>
                  </a:lnTo>
                  <a:lnTo>
                    <a:pt x="22" y="24"/>
                  </a:lnTo>
                  <a:lnTo>
                    <a:pt x="24" y="7"/>
                  </a:lnTo>
                  <a:lnTo>
                    <a:pt x="22" y="0"/>
                  </a:lnTo>
                  <a:lnTo>
                    <a:pt x="2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2" name="Freeform 66"/>
            <p:cNvSpPr>
              <a:spLocks noEditPoints="1"/>
            </p:cNvSpPr>
            <p:nvPr/>
          </p:nvSpPr>
          <p:spPr bwMode="auto">
            <a:xfrm>
              <a:off x="2024063" y="838201"/>
              <a:ext cx="142875" cy="219075"/>
            </a:xfrm>
            <a:custGeom>
              <a:avLst/>
              <a:gdLst/>
              <a:ahLst/>
              <a:cxnLst>
                <a:cxn ang="0">
                  <a:pos x="52" y="19"/>
                </a:cxn>
                <a:cxn ang="0">
                  <a:pos x="43" y="15"/>
                </a:cxn>
                <a:cxn ang="0">
                  <a:pos x="54" y="17"/>
                </a:cxn>
                <a:cxn ang="0">
                  <a:pos x="52" y="19"/>
                </a:cxn>
                <a:cxn ang="0">
                  <a:pos x="52" y="19"/>
                </a:cxn>
                <a:cxn ang="0">
                  <a:pos x="66" y="0"/>
                </a:cxn>
                <a:cxn ang="0">
                  <a:pos x="40" y="12"/>
                </a:cxn>
                <a:cxn ang="0">
                  <a:pos x="33" y="10"/>
                </a:cxn>
                <a:cxn ang="0">
                  <a:pos x="28" y="15"/>
                </a:cxn>
                <a:cxn ang="0">
                  <a:pos x="33" y="19"/>
                </a:cxn>
                <a:cxn ang="0">
                  <a:pos x="16" y="22"/>
                </a:cxn>
                <a:cxn ang="0">
                  <a:pos x="26" y="29"/>
                </a:cxn>
                <a:cxn ang="0">
                  <a:pos x="26" y="33"/>
                </a:cxn>
                <a:cxn ang="0">
                  <a:pos x="19" y="31"/>
                </a:cxn>
                <a:cxn ang="0">
                  <a:pos x="16" y="36"/>
                </a:cxn>
                <a:cxn ang="0">
                  <a:pos x="31" y="45"/>
                </a:cxn>
                <a:cxn ang="0">
                  <a:pos x="28" y="45"/>
                </a:cxn>
                <a:cxn ang="0">
                  <a:pos x="35" y="60"/>
                </a:cxn>
                <a:cxn ang="0">
                  <a:pos x="31" y="62"/>
                </a:cxn>
                <a:cxn ang="0">
                  <a:pos x="33" y="67"/>
                </a:cxn>
                <a:cxn ang="0">
                  <a:pos x="24" y="71"/>
                </a:cxn>
                <a:cxn ang="0">
                  <a:pos x="12" y="55"/>
                </a:cxn>
                <a:cxn ang="0">
                  <a:pos x="5" y="60"/>
                </a:cxn>
                <a:cxn ang="0">
                  <a:pos x="0" y="69"/>
                </a:cxn>
                <a:cxn ang="0">
                  <a:pos x="16" y="95"/>
                </a:cxn>
                <a:cxn ang="0">
                  <a:pos x="33" y="100"/>
                </a:cxn>
                <a:cxn ang="0">
                  <a:pos x="38" y="109"/>
                </a:cxn>
                <a:cxn ang="0">
                  <a:pos x="45" y="116"/>
                </a:cxn>
                <a:cxn ang="0">
                  <a:pos x="50" y="135"/>
                </a:cxn>
                <a:cxn ang="0">
                  <a:pos x="61" y="138"/>
                </a:cxn>
                <a:cxn ang="0">
                  <a:pos x="69" y="128"/>
                </a:cxn>
                <a:cxn ang="0">
                  <a:pos x="69" y="121"/>
                </a:cxn>
                <a:cxn ang="0">
                  <a:pos x="76" y="123"/>
                </a:cxn>
                <a:cxn ang="0">
                  <a:pos x="90" y="112"/>
                </a:cxn>
                <a:cxn ang="0">
                  <a:pos x="87" y="88"/>
                </a:cxn>
                <a:cxn ang="0">
                  <a:pos x="90" y="81"/>
                </a:cxn>
                <a:cxn ang="0">
                  <a:pos x="85" y="64"/>
                </a:cxn>
                <a:cxn ang="0">
                  <a:pos x="80" y="69"/>
                </a:cxn>
                <a:cxn ang="0">
                  <a:pos x="80" y="69"/>
                </a:cxn>
                <a:cxn ang="0">
                  <a:pos x="71" y="52"/>
                </a:cxn>
                <a:cxn ang="0">
                  <a:pos x="64" y="57"/>
                </a:cxn>
                <a:cxn ang="0">
                  <a:pos x="69" y="45"/>
                </a:cxn>
                <a:cxn ang="0">
                  <a:pos x="78" y="41"/>
                </a:cxn>
                <a:cxn ang="0">
                  <a:pos x="73" y="31"/>
                </a:cxn>
                <a:cxn ang="0">
                  <a:pos x="83" y="19"/>
                </a:cxn>
                <a:cxn ang="0">
                  <a:pos x="73" y="10"/>
                </a:cxn>
                <a:cxn ang="0">
                  <a:pos x="59" y="17"/>
                </a:cxn>
                <a:cxn ang="0">
                  <a:pos x="69" y="3"/>
                </a:cxn>
                <a:cxn ang="0">
                  <a:pos x="66" y="0"/>
                </a:cxn>
                <a:cxn ang="0">
                  <a:pos x="66" y="0"/>
                </a:cxn>
              </a:cxnLst>
              <a:rect l="0" t="0" r="r" b="b"/>
              <a:pathLst>
                <a:path w="90" h="138">
                  <a:moveTo>
                    <a:pt x="52" y="19"/>
                  </a:moveTo>
                  <a:lnTo>
                    <a:pt x="43" y="15"/>
                  </a:lnTo>
                  <a:lnTo>
                    <a:pt x="54" y="17"/>
                  </a:lnTo>
                  <a:lnTo>
                    <a:pt x="52" y="19"/>
                  </a:lnTo>
                  <a:lnTo>
                    <a:pt x="52" y="19"/>
                  </a:lnTo>
                  <a:close/>
                  <a:moveTo>
                    <a:pt x="66" y="0"/>
                  </a:moveTo>
                  <a:lnTo>
                    <a:pt x="40" y="12"/>
                  </a:lnTo>
                  <a:lnTo>
                    <a:pt x="33" y="10"/>
                  </a:lnTo>
                  <a:lnTo>
                    <a:pt x="28" y="15"/>
                  </a:lnTo>
                  <a:lnTo>
                    <a:pt x="33" y="19"/>
                  </a:lnTo>
                  <a:lnTo>
                    <a:pt x="16" y="22"/>
                  </a:lnTo>
                  <a:lnTo>
                    <a:pt x="26" y="29"/>
                  </a:lnTo>
                  <a:lnTo>
                    <a:pt x="26" y="33"/>
                  </a:lnTo>
                  <a:lnTo>
                    <a:pt x="19" y="31"/>
                  </a:lnTo>
                  <a:lnTo>
                    <a:pt x="16" y="36"/>
                  </a:lnTo>
                  <a:lnTo>
                    <a:pt x="31" y="45"/>
                  </a:lnTo>
                  <a:lnTo>
                    <a:pt x="28" y="45"/>
                  </a:lnTo>
                  <a:lnTo>
                    <a:pt x="35" y="60"/>
                  </a:lnTo>
                  <a:lnTo>
                    <a:pt x="31" y="62"/>
                  </a:lnTo>
                  <a:lnTo>
                    <a:pt x="33" y="67"/>
                  </a:lnTo>
                  <a:lnTo>
                    <a:pt x="24" y="71"/>
                  </a:lnTo>
                  <a:lnTo>
                    <a:pt x="12" y="55"/>
                  </a:lnTo>
                  <a:lnTo>
                    <a:pt x="5" y="60"/>
                  </a:lnTo>
                  <a:lnTo>
                    <a:pt x="0" y="69"/>
                  </a:lnTo>
                  <a:lnTo>
                    <a:pt x="16" y="95"/>
                  </a:lnTo>
                  <a:lnTo>
                    <a:pt x="33" y="100"/>
                  </a:lnTo>
                  <a:lnTo>
                    <a:pt x="38" y="109"/>
                  </a:lnTo>
                  <a:lnTo>
                    <a:pt x="45" y="116"/>
                  </a:lnTo>
                  <a:lnTo>
                    <a:pt x="50" y="135"/>
                  </a:lnTo>
                  <a:lnTo>
                    <a:pt x="61" y="138"/>
                  </a:lnTo>
                  <a:lnTo>
                    <a:pt x="69" y="128"/>
                  </a:lnTo>
                  <a:lnTo>
                    <a:pt x="69" y="121"/>
                  </a:lnTo>
                  <a:lnTo>
                    <a:pt x="76" y="123"/>
                  </a:lnTo>
                  <a:lnTo>
                    <a:pt x="90" y="112"/>
                  </a:lnTo>
                  <a:lnTo>
                    <a:pt x="87" y="88"/>
                  </a:lnTo>
                  <a:lnTo>
                    <a:pt x="90" y="81"/>
                  </a:lnTo>
                  <a:lnTo>
                    <a:pt x="85" y="64"/>
                  </a:lnTo>
                  <a:lnTo>
                    <a:pt x="80" y="69"/>
                  </a:lnTo>
                  <a:lnTo>
                    <a:pt x="80" y="69"/>
                  </a:lnTo>
                  <a:lnTo>
                    <a:pt x="71" y="52"/>
                  </a:lnTo>
                  <a:lnTo>
                    <a:pt x="64" y="57"/>
                  </a:lnTo>
                  <a:lnTo>
                    <a:pt x="69" y="45"/>
                  </a:lnTo>
                  <a:lnTo>
                    <a:pt x="78" y="41"/>
                  </a:lnTo>
                  <a:lnTo>
                    <a:pt x="73" y="31"/>
                  </a:lnTo>
                  <a:lnTo>
                    <a:pt x="83" y="19"/>
                  </a:lnTo>
                  <a:lnTo>
                    <a:pt x="73" y="10"/>
                  </a:lnTo>
                  <a:lnTo>
                    <a:pt x="59" y="17"/>
                  </a:lnTo>
                  <a:lnTo>
                    <a:pt x="69" y="3"/>
                  </a:lnTo>
                  <a:lnTo>
                    <a:pt x="66" y="0"/>
                  </a:lnTo>
                  <a:lnTo>
                    <a:pt x="66"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3" name="Freeform 67"/>
            <p:cNvSpPr/>
            <p:nvPr/>
          </p:nvSpPr>
          <p:spPr bwMode="auto">
            <a:xfrm>
              <a:off x="2790825" y="1643063"/>
              <a:ext cx="14288" cy="22225"/>
            </a:xfrm>
            <a:custGeom>
              <a:avLst/>
              <a:gdLst/>
              <a:ahLst/>
              <a:cxnLst>
                <a:cxn ang="0">
                  <a:pos x="9" y="0"/>
                </a:cxn>
                <a:cxn ang="0">
                  <a:pos x="0" y="5"/>
                </a:cxn>
                <a:cxn ang="0">
                  <a:pos x="0" y="14"/>
                </a:cxn>
                <a:cxn ang="0">
                  <a:pos x="9" y="7"/>
                </a:cxn>
                <a:cxn ang="0">
                  <a:pos x="9" y="0"/>
                </a:cxn>
                <a:cxn ang="0">
                  <a:pos x="9" y="0"/>
                </a:cxn>
              </a:cxnLst>
              <a:rect l="0" t="0" r="r" b="b"/>
              <a:pathLst>
                <a:path w="9" h="14">
                  <a:moveTo>
                    <a:pt x="9" y="0"/>
                  </a:moveTo>
                  <a:lnTo>
                    <a:pt x="0" y="5"/>
                  </a:lnTo>
                  <a:lnTo>
                    <a:pt x="0" y="14"/>
                  </a:lnTo>
                  <a:lnTo>
                    <a:pt x="9" y="7"/>
                  </a:lnTo>
                  <a:lnTo>
                    <a:pt x="9" y="0"/>
                  </a:lnTo>
                  <a:lnTo>
                    <a:pt x="9"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4" name="Freeform 68"/>
            <p:cNvSpPr/>
            <p:nvPr/>
          </p:nvSpPr>
          <p:spPr bwMode="auto">
            <a:xfrm>
              <a:off x="2519363" y="1560513"/>
              <a:ext cx="30163" cy="44450"/>
            </a:xfrm>
            <a:custGeom>
              <a:avLst/>
              <a:gdLst/>
              <a:ahLst/>
              <a:cxnLst>
                <a:cxn ang="0">
                  <a:pos x="5" y="0"/>
                </a:cxn>
                <a:cxn ang="0">
                  <a:pos x="5" y="0"/>
                </a:cxn>
                <a:cxn ang="0">
                  <a:pos x="3" y="5"/>
                </a:cxn>
                <a:cxn ang="0">
                  <a:pos x="0" y="19"/>
                </a:cxn>
                <a:cxn ang="0">
                  <a:pos x="10" y="28"/>
                </a:cxn>
                <a:cxn ang="0">
                  <a:pos x="19" y="2"/>
                </a:cxn>
                <a:cxn ang="0">
                  <a:pos x="5" y="0"/>
                </a:cxn>
                <a:cxn ang="0">
                  <a:pos x="5" y="0"/>
                </a:cxn>
              </a:cxnLst>
              <a:rect l="0" t="0" r="r" b="b"/>
              <a:pathLst>
                <a:path w="19" h="28">
                  <a:moveTo>
                    <a:pt x="5" y="0"/>
                  </a:moveTo>
                  <a:lnTo>
                    <a:pt x="5" y="0"/>
                  </a:lnTo>
                  <a:lnTo>
                    <a:pt x="3" y="5"/>
                  </a:lnTo>
                  <a:lnTo>
                    <a:pt x="0" y="19"/>
                  </a:lnTo>
                  <a:lnTo>
                    <a:pt x="10" y="28"/>
                  </a:lnTo>
                  <a:lnTo>
                    <a:pt x="19" y="2"/>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5" name="Freeform 69"/>
            <p:cNvSpPr/>
            <p:nvPr/>
          </p:nvSpPr>
          <p:spPr bwMode="auto">
            <a:xfrm>
              <a:off x="2441575" y="1533526"/>
              <a:ext cx="47625" cy="46038"/>
            </a:xfrm>
            <a:custGeom>
              <a:avLst/>
              <a:gdLst/>
              <a:ahLst/>
              <a:cxnLst>
                <a:cxn ang="0">
                  <a:pos x="21" y="0"/>
                </a:cxn>
                <a:cxn ang="0">
                  <a:pos x="9" y="5"/>
                </a:cxn>
                <a:cxn ang="0">
                  <a:pos x="0" y="29"/>
                </a:cxn>
                <a:cxn ang="0">
                  <a:pos x="11" y="26"/>
                </a:cxn>
                <a:cxn ang="0">
                  <a:pos x="28" y="10"/>
                </a:cxn>
                <a:cxn ang="0">
                  <a:pos x="30" y="0"/>
                </a:cxn>
                <a:cxn ang="0">
                  <a:pos x="21" y="0"/>
                </a:cxn>
                <a:cxn ang="0">
                  <a:pos x="21" y="0"/>
                </a:cxn>
              </a:cxnLst>
              <a:rect l="0" t="0" r="r" b="b"/>
              <a:pathLst>
                <a:path w="30" h="29">
                  <a:moveTo>
                    <a:pt x="21" y="0"/>
                  </a:moveTo>
                  <a:lnTo>
                    <a:pt x="9" y="5"/>
                  </a:lnTo>
                  <a:lnTo>
                    <a:pt x="0" y="29"/>
                  </a:lnTo>
                  <a:lnTo>
                    <a:pt x="11" y="26"/>
                  </a:lnTo>
                  <a:lnTo>
                    <a:pt x="28" y="10"/>
                  </a:lnTo>
                  <a:lnTo>
                    <a:pt x="30" y="0"/>
                  </a:lnTo>
                  <a:lnTo>
                    <a:pt x="21" y="0"/>
                  </a:lnTo>
                  <a:lnTo>
                    <a:pt x="21"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6" name="Freeform 70"/>
            <p:cNvSpPr/>
            <p:nvPr/>
          </p:nvSpPr>
          <p:spPr bwMode="auto">
            <a:xfrm>
              <a:off x="2849563" y="1590676"/>
              <a:ext cx="26988" cy="22225"/>
            </a:xfrm>
            <a:custGeom>
              <a:avLst/>
              <a:gdLst/>
              <a:ahLst/>
              <a:cxnLst>
                <a:cxn ang="0">
                  <a:pos x="10" y="0"/>
                </a:cxn>
                <a:cxn ang="0">
                  <a:pos x="0" y="7"/>
                </a:cxn>
                <a:cxn ang="0">
                  <a:pos x="15" y="14"/>
                </a:cxn>
                <a:cxn ang="0">
                  <a:pos x="17" y="5"/>
                </a:cxn>
                <a:cxn ang="0">
                  <a:pos x="10" y="0"/>
                </a:cxn>
                <a:cxn ang="0">
                  <a:pos x="10" y="0"/>
                </a:cxn>
              </a:cxnLst>
              <a:rect l="0" t="0" r="r" b="b"/>
              <a:pathLst>
                <a:path w="17" h="14">
                  <a:moveTo>
                    <a:pt x="10" y="0"/>
                  </a:moveTo>
                  <a:lnTo>
                    <a:pt x="0" y="7"/>
                  </a:lnTo>
                  <a:lnTo>
                    <a:pt x="15" y="14"/>
                  </a:lnTo>
                  <a:lnTo>
                    <a:pt x="17" y="5"/>
                  </a:lnTo>
                  <a:lnTo>
                    <a:pt x="10" y="0"/>
                  </a:lnTo>
                  <a:lnTo>
                    <a:pt x="1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7" name="Freeform 71"/>
            <p:cNvSpPr/>
            <p:nvPr/>
          </p:nvSpPr>
          <p:spPr bwMode="auto">
            <a:xfrm>
              <a:off x="2868613" y="2063751"/>
              <a:ext cx="76200" cy="34925"/>
            </a:xfrm>
            <a:custGeom>
              <a:avLst/>
              <a:gdLst/>
              <a:ahLst/>
              <a:cxnLst>
                <a:cxn ang="0">
                  <a:pos x="12" y="0"/>
                </a:cxn>
                <a:cxn ang="0">
                  <a:pos x="0" y="3"/>
                </a:cxn>
                <a:cxn ang="0">
                  <a:pos x="17" y="10"/>
                </a:cxn>
                <a:cxn ang="0">
                  <a:pos x="19" y="14"/>
                </a:cxn>
                <a:cxn ang="0">
                  <a:pos x="36" y="22"/>
                </a:cxn>
                <a:cxn ang="0">
                  <a:pos x="48" y="19"/>
                </a:cxn>
                <a:cxn ang="0">
                  <a:pos x="43" y="12"/>
                </a:cxn>
                <a:cxn ang="0">
                  <a:pos x="33" y="7"/>
                </a:cxn>
                <a:cxn ang="0">
                  <a:pos x="12" y="0"/>
                </a:cxn>
                <a:cxn ang="0">
                  <a:pos x="12" y="0"/>
                </a:cxn>
              </a:cxnLst>
              <a:rect l="0" t="0" r="r" b="b"/>
              <a:pathLst>
                <a:path w="48" h="22">
                  <a:moveTo>
                    <a:pt x="12" y="0"/>
                  </a:moveTo>
                  <a:lnTo>
                    <a:pt x="0" y="3"/>
                  </a:lnTo>
                  <a:lnTo>
                    <a:pt x="17" y="10"/>
                  </a:lnTo>
                  <a:lnTo>
                    <a:pt x="19" y="14"/>
                  </a:lnTo>
                  <a:lnTo>
                    <a:pt x="36" y="22"/>
                  </a:lnTo>
                  <a:lnTo>
                    <a:pt x="48" y="19"/>
                  </a:lnTo>
                  <a:lnTo>
                    <a:pt x="43" y="12"/>
                  </a:lnTo>
                  <a:lnTo>
                    <a:pt x="33" y="7"/>
                  </a:lnTo>
                  <a:lnTo>
                    <a:pt x="12" y="0"/>
                  </a:lnTo>
                  <a:lnTo>
                    <a:pt x="1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8" name="Freeform 72"/>
            <p:cNvSpPr/>
            <p:nvPr/>
          </p:nvSpPr>
          <p:spPr bwMode="auto">
            <a:xfrm>
              <a:off x="2643188" y="1247776"/>
              <a:ext cx="38100" cy="30163"/>
            </a:xfrm>
            <a:custGeom>
              <a:avLst/>
              <a:gdLst/>
              <a:ahLst/>
              <a:cxnLst>
                <a:cxn ang="0">
                  <a:pos x="10" y="0"/>
                </a:cxn>
                <a:cxn ang="0">
                  <a:pos x="0" y="8"/>
                </a:cxn>
                <a:cxn ang="0">
                  <a:pos x="5" y="19"/>
                </a:cxn>
                <a:cxn ang="0">
                  <a:pos x="24" y="17"/>
                </a:cxn>
                <a:cxn ang="0">
                  <a:pos x="10" y="0"/>
                </a:cxn>
                <a:cxn ang="0">
                  <a:pos x="10" y="0"/>
                </a:cxn>
              </a:cxnLst>
              <a:rect l="0" t="0" r="r" b="b"/>
              <a:pathLst>
                <a:path w="24" h="19">
                  <a:moveTo>
                    <a:pt x="10" y="0"/>
                  </a:moveTo>
                  <a:lnTo>
                    <a:pt x="0" y="8"/>
                  </a:lnTo>
                  <a:lnTo>
                    <a:pt x="5" y="19"/>
                  </a:lnTo>
                  <a:lnTo>
                    <a:pt x="24" y="17"/>
                  </a:lnTo>
                  <a:lnTo>
                    <a:pt x="10" y="0"/>
                  </a:lnTo>
                  <a:lnTo>
                    <a:pt x="1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29" name="Freeform 73"/>
            <p:cNvSpPr/>
            <p:nvPr/>
          </p:nvSpPr>
          <p:spPr bwMode="auto">
            <a:xfrm>
              <a:off x="2587625" y="1241426"/>
              <a:ext cx="55563" cy="66675"/>
            </a:xfrm>
            <a:custGeom>
              <a:avLst/>
              <a:gdLst/>
              <a:ahLst/>
              <a:cxnLst>
                <a:cxn ang="0">
                  <a:pos x="14" y="0"/>
                </a:cxn>
                <a:cxn ang="0">
                  <a:pos x="0" y="19"/>
                </a:cxn>
                <a:cxn ang="0">
                  <a:pos x="0" y="30"/>
                </a:cxn>
                <a:cxn ang="0">
                  <a:pos x="5" y="42"/>
                </a:cxn>
                <a:cxn ang="0">
                  <a:pos x="26" y="42"/>
                </a:cxn>
                <a:cxn ang="0">
                  <a:pos x="33" y="30"/>
                </a:cxn>
                <a:cxn ang="0">
                  <a:pos x="35" y="12"/>
                </a:cxn>
                <a:cxn ang="0">
                  <a:pos x="31" y="4"/>
                </a:cxn>
                <a:cxn ang="0">
                  <a:pos x="14" y="0"/>
                </a:cxn>
                <a:cxn ang="0">
                  <a:pos x="14" y="0"/>
                </a:cxn>
              </a:cxnLst>
              <a:rect l="0" t="0" r="r" b="b"/>
              <a:pathLst>
                <a:path w="35" h="42">
                  <a:moveTo>
                    <a:pt x="14" y="0"/>
                  </a:moveTo>
                  <a:lnTo>
                    <a:pt x="0" y="19"/>
                  </a:lnTo>
                  <a:lnTo>
                    <a:pt x="0" y="30"/>
                  </a:lnTo>
                  <a:lnTo>
                    <a:pt x="5" y="42"/>
                  </a:lnTo>
                  <a:lnTo>
                    <a:pt x="26" y="42"/>
                  </a:lnTo>
                  <a:lnTo>
                    <a:pt x="33" y="30"/>
                  </a:lnTo>
                  <a:lnTo>
                    <a:pt x="35" y="12"/>
                  </a:lnTo>
                  <a:lnTo>
                    <a:pt x="31" y="4"/>
                  </a:lnTo>
                  <a:lnTo>
                    <a:pt x="14" y="0"/>
                  </a:lnTo>
                  <a:lnTo>
                    <a:pt x="14"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0" name="Freeform 74"/>
            <p:cNvSpPr/>
            <p:nvPr/>
          </p:nvSpPr>
          <p:spPr bwMode="auto">
            <a:xfrm>
              <a:off x="2365375" y="1384301"/>
              <a:ext cx="165100" cy="146050"/>
            </a:xfrm>
            <a:custGeom>
              <a:avLst/>
              <a:gdLst/>
              <a:ahLst/>
              <a:cxnLst>
                <a:cxn ang="0">
                  <a:pos x="31" y="0"/>
                </a:cxn>
                <a:cxn ang="0">
                  <a:pos x="22" y="2"/>
                </a:cxn>
                <a:cxn ang="0">
                  <a:pos x="14" y="14"/>
                </a:cxn>
                <a:cxn ang="0">
                  <a:pos x="12" y="42"/>
                </a:cxn>
                <a:cxn ang="0">
                  <a:pos x="14" y="54"/>
                </a:cxn>
                <a:cxn ang="0">
                  <a:pos x="3" y="64"/>
                </a:cxn>
                <a:cxn ang="0">
                  <a:pos x="0" y="71"/>
                </a:cxn>
                <a:cxn ang="0">
                  <a:pos x="3" y="78"/>
                </a:cxn>
                <a:cxn ang="0">
                  <a:pos x="22" y="73"/>
                </a:cxn>
                <a:cxn ang="0">
                  <a:pos x="22" y="85"/>
                </a:cxn>
                <a:cxn ang="0">
                  <a:pos x="31" y="92"/>
                </a:cxn>
                <a:cxn ang="0">
                  <a:pos x="55" y="71"/>
                </a:cxn>
                <a:cxn ang="0">
                  <a:pos x="55" y="61"/>
                </a:cxn>
                <a:cxn ang="0">
                  <a:pos x="59" y="59"/>
                </a:cxn>
                <a:cxn ang="0">
                  <a:pos x="57" y="64"/>
                </a:cxn>
                <a:cxn ang="0">
                  <a:pos x="69" y="64"/>
                </a:cxn>
                <a:cxn ang="0">
                  <a:pos x="69" y="73"/>
                </a:cxn>
                <a:cxn ang="0">
                  <a:pos x="88" y="80"/>
                </a:cxn>
                <a:cxn ang="0">
                  <a:pos x="104" y="68"/>
                </a:cxn>
                <a:cxn ang="0">
                  <a:pos x="92" y="54"/>
                </a:cxn>
                <a:cxn ang="0">
                  <a:pos x="81" y="57"/>
                </a:cxn>
                <a:cxn ang="0">
                  <a:pos x="78" y="40"/>
                </a:cxn>
                <a:cxn ang="0">
                  <a:pos x="48" y="21"/>
                </a:cxn>
                <a:cxn ang="0">
                  <a:pos x="48" y="16"/>
                </a:cxn>
                <a:cxn ang="0">
                  <a:pos x="40" y="12"/>
                </a:cxn>
                <a:cxn ang="0">
                  <a:pos x="36" y="16"/>
                </a:cxn>
                <a:cxn ang="0">
                  <a:pos x="33" y="7"/>
                </a:cxn>
                <a:cxn ang="0">
                  <a:pos x="31" y="0"/>
                </a:cxn>
                <a:cxn ang="0">
                  <a:pos x="31" y="0"/>
                </a:cxn>
              </a:cxnLst>
              <a:rect l="0" t="0" r="r" b="b"/>
              <a:pathLst>
                <a:path w="104" h="92">
                  <a:moveTo>
                    <a:pt x="31" y="0"/>
                  </a:moveTo>
                  <a:lnTo>
                    <a:pt x="22" y="2"/>
                  </a:lnTo>
                  <a:lnTo>
                    <a:pt x="14" y="14"/>
                  </a:lnTo>
                  <a:lnTo>
                    <a:pt x="12" y="42"/>
                  </a:lnTo>
                  <a:lnTo>
                    <a:pt x="14" y="54"/>
                  </a:lnTo>
                  <a:lnTo>
                    <a:pt x="3" y="64"/>
                  </a:lnTo>
                  <a:lnTo>
                    <a:pt x="0" y="71"/>
                  </a:lnTo>
                  <a:lnTo>
                    <a:pt x="3" y="78"/>
                  </a:lnTo>
                  <a:lnTo>
                    <a:pt x="22" y="73"/>
                  </a:lnTo>
                  <a:lnTo>
                    <a:pt x="22" y="85"/>
                  </a:lnTo>
                  <a:lnTo>
                    <a:pt x="31" y="92"/>
                  </a:lnTo>
                  <a:lnTo>
                    <a:pt x="55" y="71"/>
                  </a:lnTo>
                  <a:lnTo>
                    <a:pt x="55" y="61"/>
                  </a:lnTo>
                  <a:lnTo>
                    <a:pt x="59" y="59"/>
                  </a:lnTo>
                  <a:lnTo>
                    <a:pt x="57" y="64"/>
                  </a:lnTo>
                  <a:lnTo>
                    <a:pt x="69" y="64"/>
                  </a:lnTo>
                  <a:lnTo>
                    <a:pt x="69" y="73"/>
                  </a:lnTo>
                  <a:lnTo>
                    <a:pt x="88" y="80"/>
                  </a:lnTo>
                  <a:lnTo>
                    <a:pt x="104" y="68"/>
                  </a:lnTo>
                  <a:lnTo>
                    <a:pt x="92" y="54"/>
                  </a:lnTo>
                  <a:lnTo>
                    <a:pt x="81" y="57"/>
                  </a:lnTo>
                  <a:lnTo>
                    <a:pt x="78" y="40"/>
                  </a:lnTo>
                  <a:lnTo>
                    <a:pt x="48" y="21"/>
                  </a:lnTo>
                  <a:lnTo>
                    <a:pt x="48" y="16"/>
                  </a:lnTo>
                  <a:lnTo>
                    <a:pt x="40" y="12"/>
                  </a:lnTo>
                  <a:lnTo>
                    <a:pt x="36" y="16"/>
                  </a:lnTo>
                  <a:lnTo>
                    <a:pt x="33" y="7"/>
                  </a:lnTo>
                  <a:lnTo>
                    <a:pt x="31" y="0"/>
                  </a:lnTo>
                  <a:lnTo>
                    <a:pt x="31"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1" name="Freeform 75"/>
            <p:cNvSpPr/>
            <p:nvPr/>
          </p:nvSpPr>
          <p:spPr bwMode="auto">
            <a:xfrm>
              <a:off x="2876550" y="2162176"/>
              <a:ext cx="63500" cy="41275"/>
            </a:xfrm>
            <a:custGeom>
              <a:avLst/>
              <a:gdLst/>
              <a:ahLst/>
              <a:cxnLst>
                <a:cxn ang="0">
                  <a:pos x="7" y="0"/>
                </a:cxn>
                <a:cxn ang="0">
                  <a:pos x="0" y="9"/>
                </a:cxn>
                <a:cxn ang="0">
                  <a:pos x="14" y="19"/>
                </a:cxn>
                <a:cxn ang="0">
                  <a:pos x="21" y="19"/>
                </a:cxn>
                <a:cxn ang="0">
                  <a:pos x="28" y="26"/>
                </a:cxn>
                <a:cxn ang="0">
                  <a:pos x="40" y="12"/>
                </a:cxn>
                <a:cxn ang="0">
                  <a:pos x="12" y="9"/>
                </a:cxn>
                <a:cxn ang="0">
                  <a:pos x="9" y="5"/>
                </a:cxn>
                <a:cxn ang="0">
                  <a:pos x="9" y="2"/>
                </a:cxn>
                <a:cxn ang="0">
                  <a:pos x="7" y="0"/>
                </a:cxn>
                <a:cxn ang="0">
                  <a:pos x="7" y="0"/>
                </a:cxn>
              </a:cxnLst>
              <a:rect l="0" t="0" r="r" b="b"/>
              <a:pathLst>
                <a:path w="40" h="26">
                  <a:moveTo>
                    <a:pt x="7" y="0"/>
                  </a:moveTo>
                  <a:lnTo>
                    <a:pt x="0" y="9"/>
                  </a:lnTo>
                  <a:lnTo>
                    <a:pt x="14" y="19"/>
                  </a:lnTo>
                  <a:lnTo>
                    <a:pt x="21" y="19"/>
                  </a:lnTo>
                  <a:lnTo>
                    <a:pt x="28" y="26"/>
                  </a:lnTo>
                  <a:lnTo>
                    <a:pt x="40" y="12"/>
                  </a:lnTo>
                  <a:lnTo>
                    <a:pt x="12" y="9"/>
                  </a:lnTo>
                  <a:lnTo>
                    <a:pt x="9" y="5"/>
                  </a:lnTo>
                  <a:lnTo>
                    <a:pt x="9" y="2"/>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2" name="Freeform 76"/>
            <p:cNvSpPr/>
            <p:nvPr/>
          </p:nvSpPr>
          <p:spPr bwMode="auto">
            <a:xfrm>
              <a:off x="2557463" y="1508126"/>
              <a:ext cx="30163" cy="22225"/>
            </a:xfrm>
            <a:custGeom>
              <a:avLst/>
              <a:gdLst/>
              <a:ahLst/>
              <a:cxnLst>
                <a:cxn ang="0">
                  <a:pos x="16" y="0"/>
                </a:cxn>
                <a:cxn ang="0">
                  <a:pos x="0" y="0"/>
                </a:cxn>
                <a:cxn ang="0">
                  <a:pos x="14" y="14"/>
                </a:cxn>
                <a:cxn ang="0">
                  <a:pos x="19" y="9"/>
                </a:cxn>
                <a:cxn ang="0">
                  <a:pos x="16" y="0"/>
                </a:cxn>
                <a:cxn ang="0">
                  <a:pos x="16" y="0"/>
                </a:cxn>
              </a:cxnLst>
              <a:rect l="0" t="0" r="r" b="b"/>
              <a:pathLst>
                <a:path w="19" h="14">
                  <a:moveTo>
                    <a:pt x="16" y="0"/>
                  </a:moveTo>
                  <a:lnTo>
                    <a:pt x="0" y="0"/>
                  </a:lnTo>
                  <a:lnTo>
                    <a:pt x="14" y="14"/>
                  </a:lnTo>
                  <a:lnTo>
                    <a:pt x="19" y="9"/>
                  </a:lnTo>
                  <a:lnTo>
                    <a:pt x="16" y="0"/>
                  </a:lnTo>
                  <a:lnTo>
                    <a:pt x="16"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3" name="Freeform 77"/>
            <p:cNvSpPr/>
            <p:nvPr/>
          </p:nvSpPr>
          <p:spPr bwMode="auto">
            <a:xfrm>
              <a:off x="2139950" y="909638"/>
              <a:ext cx="22225" cy="30163"/>
            </a:xfrm>
            <a:custGeom>
              <a:avLst/>
              <a:gdLst/>
              <a:ahLst/>
              <a:cxnLst>
                <a:cxn ang="0">
                  <a:pos x="10" y="0"/>
                </a:cxn>
                <a:cxn ang="0">
                  <a:pos x="0" y="5"/>
                </a:cxn>
                <a:cxn ang="0">
                  <a:pos x="5" y="19"/>
                </a:cxn>
                <a:cxn ang="0">
                  <a:pos x="14" y="12"/>
                </a:cxn>
                <a:cxn ang="0">
                  <a:pos x="10" y="0"/>
                </a:cxn>
                <a:cxn ang="0">
                  <a:pos x="10" y="0"/>
                </a:cxn>
              </a:cxnLst>
              <a:rect l="0" t="0" r="r" b="b"/>
              <a:pathLst>
                <a:path w="14" h="19">
                  <a:moveTo>
                    <a:pt x="10" y="0"/>
                  </a:moveTo>
                  <a:lnTo>
                    <a:pt x="0" y="5"/>
                  </a:lnTo>
                  <a:lnTo>
                    <a:pt x="5" y="19"/>
                  </a:lnTo>
                  <a:lnTo>
                    <a:pt x="14" y="12"/>
                  </a:lnTo>
                  <a:lnTo>
                    <a:pt x="10" y="0"/>
                  </a:lnTo>
                  <a:lnTo>
                    <a:pt x="10"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4" name="Freeform 78"/>
            <p:cNvSpPr/>
            <p:nvPr/>
          </p:nvSpPr>
          <p:spPr bwMode="auto">
            <a:xfrm>
              <a:off x="1655763" y="865188"/>
              <a:ext cx="409575" cy="371475"/>
            </a:xfrm>
            <a:custGeom>
              <a:avLst/>
              <a:gdLst/>
              <a:ahLst/>
              <a:cxnLst>
                <a:cxn ang="0">
                  <a:pos x="168" y="16"/>
                </a:cxn>
                <a:cxn ang="0">
                  <a:pos x="168" y="24"/>
                </a:cxn>
                <a:cxn ang="0">
                  <a:pos x="152" y="19"/>
                </a:cxn>
                <a:cxn ang="0">
                  <a:pos x="152" y="31"/>
                </a:cxn>
                <a:cxn ang="0">
                  <a:pos x="163" y="88"/>
                </a:cxn>
                <a:cxn ang="0">
                  <a:pos x="154" y="95"/>
                </a:cxn>
                <a:cxn ang="0">
                  <a:pos x="152" y="83"/>
                </a:cxn>
                <a:cxn ang="0">
                  <a:pos x="135" y="40"/>
                </a:cxn>
                <a:cxn ang="0">
                  <a:pos x="128" y="52"/>
                </a:cxn>
                <a:cxn ang="0">
                  <a:pos x="125" y="57"/>
                </a:cxn>
                <a:cxn ang="0">
                  <a:pos x="114" y="52"/>
                </a:cxn>
                <a:cxn ang="0">
                  <a:pos x="76" y="40"/>
                </a:cxn>
                <a:cxn ang="0">
                  <a:pos x="66" y="54"/>
                </a:cxn>
                <a:cxn ang="0">
                  <a:pos x="71" y="24"/>
                </a:cxn>
                <a:cxn ang="0">
                  <a:pos x="12" y="54"/>
                </a:cxn>
                <a:cxn ang="0">
                  <a:pos x="12" y="73"/>
                </a:cxn>
                <a:cxn ang="0">
                  <a:pos x="2" y="104"/>
                </a:cxn>
                <a:cxn ang="0">
                  <a:pos x="17" y="106"/>
                </a:cxn>
                <a:cxn ang="0">
                  <a:pos x="12" y="116"/>
                </a:cxn>
                <a:cxn ang="0">
                  <a:pos x="40" y="111"/>
                </a:cxn>
                <a:cxn ang="0">
                  <a:pos x="10" y="128"/>
                </a:cxn>
                <a:cxn ang="0">
                  <a:pos x="52" y="151"/>
                </a:cxn>
                <a:cxn ang="0">
                  <a:pos x="95" y="154"/>
                </a:cxn>
                <a:cxn ang="0">
                  <a:pos x="66" y="156"/>
                </a:cxn>
                <a:cxn ang="0">
                  <a:pos x="36" y="194"/>
                </a:cxn>
                <a:cxn ang="0">
                  <a:pos x="76" y="211"/>
                </a:cxn>
                <a:cxn ang="0">
                  <a:pos x="78" y="222"/>
                </a:cxn>
                <a:cxn ang="0">
                  <a:pos x="78" y="234"/>
                </a:cxn>
                <a:cxn ang="0">
                  <a:pos x="149" y="215"/>
                </a:cxn>
                <a:cxn ang="0">
                  <a:pos x="178" y="194"/>
                </a:cxn>
                <a:cxn ang="0">
                  <a:pos x="178" y="204"/>
                </a:cxn>
                <a:cxn ang="0">
                  <a:pos x="194" y="215"/>
                </a:cxn>
                <a:cxn ang="0">
                  <a:pos x="253" y="206"/>
                </a:cxn>
                <a:cxn ang="0">
                  <a:pos x="244" y="192"/>
                </a:cxn>
                <a:cxn ang="0">
                  <a:pos x="227" y="199"/>
                </a:cxn>
                <a:cxn ang="0">
                  <a:pos x="237" y="192"/>
                </a:cxn>
                <a:cxn ang="0">
                  <a:pos x="239" y="177"/>
                </a:cxn>
                <a:cxn ang="0">
                  <a:pos x="248" y="187"/>
                </a:cxn>
                <a:cxn ang="0">
                  <a:pos x="251" y="187"/>
                </a:cxn>
                <a:cxn ang="0">
                  <a:pos x="258" y="170"/>
                </a:cxn>
                <a:cxn ang="0">
                  <a:pos x="248" y="163"/>
                </a:cxn>
                <a:cxn ang="0">
                  <a:pos x="222" y="142"/>
                </a:cxn>
                <a:cxn ang="0">
                  <a:pos x="208" y="102"/>
                </a:cxn>
                <a:cxn ang="0">
                  <a:pos x="196" y="54"/>
                </a:cxn>
                <a:cxn ang="0">
                  <a:pos x="194" y="47"/>
                </a:cxn>
                <a:cxn ang="0">
                  <a:pos x="194" y="45"/>
                </a:cxn>
                <a:cxn ang="0">
                  <a:pos x="208" y="9"/>
                </a:cxn>
                <a:cxn ang="0">
                  <a:pos x="178" y="0"/>
                </a:cxn>
              </a:cxnLst>
              <a:rect l="0" t="0" r="r" b="b"/>
              <a:pathLst>
                <a:path w="258" h="234">
                  <a:moveTo>
                    <a:pt x="178" y="0"/>
                  </a:moveTo>
                  <a:lnTo>
                    <a:pt x="168" y="16"/>
                  </a:lnTo>
                  <a:lnTo>
                    <a:pt x="175" y="24"/>
                  </a:lnTo>
                  <a:lnTo>
                    <a:pt x="168" y="24"/>
                  </a:lnTo>
                  <a:lnTo>
                    <a:pt x="170" y="28"/>
                  </a:lnTo>
                  <a:lnTo>
                    <a:pt x="152" y="19"/>
                  </a:lnTo>
                  <a:lnTo>
                    <a:pt x="154" y="26"/>
                  </a:lnTo>
                  <a:lnTo>
                    <a:pt x="152" y="31"/>
                  </a:lnTo>
                  <a:lnTo>
                    <a:pt x="159" y="73"/>
                  </a:lnTo>
                  <a:lnTo>
                    <a:pt x="163" y="88"/>
                  </a:lnTo>
                  <a:lnTo>
                    <a:pt x="154" y="97"/>
                  </a:lnTo>
                  <a:lnTo>
                    <a:pt x="154" y="95"/>
                  </a:lnTo>
                  <a:lnTo>
                    <a:pt x="154" y="88"/>
                  </a:lnTo>
                  <a:lnTo>
                    <a:pt x="152" y="83"/>
                  </a:lnTo>
                  <a:lnTo>
                    <a:pt x="149" y="59"/>
                  </a:lnTo>
                  <a:lnTo>
                    <a:pt x="135" y="40"/>
                  </a:lnTo>
                  <a:lnTo>
                    <a:pt x="116" y="35"/>
                  </a:lnTo>
                  <a:lnTo>
                    <a:pt x="128" y="52"/>
                  </a:lnTo>
                  <a:lnTo>
                    <a:pt x="123" y="52"/>
                  </a:lnTo>
                  <a:lnTo>
                    <a:pt x="125" y="57"/>
                  </a:lnTo>
                  <a:lnTo>
                    <a:pt x="104" y="66"/>
                  </a:lnTo>
                  <a:lnTo>
                    <a:pt x="114" y="52"/>
                  </a:lnTo>
                  <a:lnTo>
                    <a:pt x="85" y="35"/>
                  </a:lnTo>
                  <a:lnTo>
                    <a:pt x="76" y="40"/>
                  </a:lnTo>
                  <a:lnTo>
                    <a:pt x="76" y="52"/>
                  </a:lnTo>
                  <a:lnTo>
                    <a:pt x="66" y="54"/>
                  </a:lnTo>
                  <a:lnTo>
                    <a:pt x="73" y="40"/>
                  </a:lnTo>
                  <a:lnTo>
                    <a:pt x="71" y="24"/>
                  </a:lnTo>
                  <a:lnTo>
                    <a:pt x="62" y="19"/>
                  </a:lnTo>
                  <a:lnTo>
                    <a:pt x="12" y="54"/>
                  </a:lnTo>
                  <a:lnTo>
                    <a:pt x="7" y="69"/>
                  </a:lnTo>
                  <a:lnTo>
                    <a:pt x="12" y="73"/>
                  </a:lnTo>
                  <a:lnTo>
                    <a:pt x="0" y="90"/>
                  </a:lnTo>
                  <a:lnTo>
                    <a:pt x="2" y="104"/>
                  </a:lnTo>
                  <a:lnTo>
                    <a:pt x="17" y="102"/>
                  </a:lnTo>
                  <a:lnTo>
                    <a:pt x="17" y="106"/>
                  </a:lnTo>
                  <a:lnTo>
                    <a:pt x="10" y="109"/>
                  </a:lnTo>
                  <a:lnTo>
                    <a:pt x="12" y="116"/>
                  </a:lnTo>
                  <a:lnTo>
                    <a:pt x="43" y="109"/>
                  </a:lnTo>
                  <a:lnTo>
                    <a:pt x="40" y="111"/>
                  </a:lnTo>
                  <a:lnTo>
                    <a:pt x="43" y="114"/>
                  </a:lnTo>
                  <a:lnTo>
                    <a:pt x="10" y="128"/>
                  </a:lnTo>
                  <a:lnTo>
                    <a:pt x="21" y="147"/>
                  </a:lnTo>
                  <a:lnTo>
                    <a:pt x="52" y="151"/>
                  </a:lnTo>
                  <a:lnTo>
                    <a:pt x="73" y="144"/>
                  </a:lnTo>
                  <a:lnTo>
                    <a:pt x="95" y="154"/>
                  </a:lnTo>
                  <a:lnTo>
                    <a:pt x="92" y="159"/>
                  </a:lnTo>
                  <a:lnTo>
                    <a:pt x="66" y="156"/>
                  </a:lnTo>
                  <a:lnTo>
                    <a:pt x="21" y="168"/>
                  </a:lnTo>
                  <a:lnTo>
                    <a:pt x="36" y="194"/>
                  </a:lnTo>
                  <a:lnTo>
                    <a:pt x="59" y="201"/>
                  </a:lnTo>
                  <a:lnTo>
                    <a:pt x="76" y="211"/>
                  </a:lnTo>
                  <a:lnTo>
                    <a:pt x="76" y="215"/>
                  </a:lnTo>
                  <a:lnTo>
                    <a:pt x="78" y="222"/>
                  </a:lnTo>
                  <a:lnTo>
                    <a:pt x="83" y="227"/>
                  </a:lnTo>
                  <a:lnTo>
                    <a:pt x="78" y="234"/>
                  </a:lnTo>
                  <a:lnTo>
                    <a:pt x="135" y="227"/>
                  </a:lnTo>
                  <a:lnTo>
                    <a:pt x="149" y="215"/>
                  </a:lnTo>
                  <a:lnTo>
                    <a:pt x="168" y="213"/>
                  </a:lnTo>
                  <a:lnTo>
                    <a:pt x="178" y="194"/>
                  </a:lnTo>
                  <a:lnTo>
                    <a:pt x="178" y="196"/>
                  </a:lnTo>
                  <a:lnTo>
                    <a:pt x="178" y="204"/>
                  </a:lnTo>
                  <a:lnTo>
                    <a:pt x="196" y="208"/>
                  </a:lnTo>
                  <a:lnTo>
                    <a:pt x="194" y="215"/>
                  </a:lnTo>
                  <a:lnTo>
                    <a:pt x="227" y="222"/>
                  </a:lnTo>
                  <a:lnTo>
                    <a:pt x="253" y="206"/>
                  </a:lnTo>
                  <a:lnTo>
                    <a:pt x="241" y="201"/>
                  </a:lnTo>
                  <a:lnTo>
                    <a:pt x="244" y="192"/>
                  </a:lnTo>
                  <a:lnTo>
                    <a:pt x="239" y="189"/>
                  </a:lnTo>
                  <a:lnTo>
                    <a:pt x="227" y="199"/>
                  </a:lnTo>
                  <a:lnTo>
                    <a:pt x="227" y="192"/>
                  </a:lnTo>
                  <a:lnTo>
                    <a:pt x="237" y="192"/>
                  </a:lnTo>
                  <a:lnTo>
                    <a:pt x="234" y="182"/>
                  </a:lnTo>
                  <a:lnTo>
                    <a:pt x="239" y="177"/>
                  </a:lnTo>
                  <a:lnTo>
                    <a:pt x="241" y="185"/>
                  </a:lnTo>
                  <a:lnTo>
                    <a:pt x="248" y="187"/>
                  </a:lnTo>
                  <a:lnTo>
                    <a:pt x="248" y="182"/>
                  </a:lnTo>
                  <a:lnTo>
                    <a:pt x="251" y="187"/>
                  </a:lnTo>
                  <a:lnTo>
                    <a:pt x="258" y="187"/>
                  </a:lnTo>
                  <a:lnTo>
                    <a:pt x="258" y="170"/>
                  </a:lnTo>
                  <a:lnTo>
                    <a:pt x="258" y="163"/>
                  </a:lnTo>
                  <a:lnTo>
                    <a:pt x="248" y="163"/>
                  </a:lnTo>
                  <a:lnTo>
                    <a:pt x="232" y="142"/>
                  </a:lnTo>
                  <a:lnTo>
                    <a:pt x="222" y="142"/>
                  </a:lnTo>
                  <a:lnTo>
                    <a:pt x="208" y="125"/>
                  </a:lnTo>
                  <a:lnTo>
                    <a:pt x="208" y="102"/>
                  </a:lnTo>
                  <a:lnTo>
                    <a:pt x="201" y="85"/>
                  </a:lnTo>
                  <a:lnTo>
                    <a:pt x="196" y="54"/>
                  </a:lnTo>
                  <a:lnTo>
                    <a:pt x="194" y="52"/>
                  </a:lnTo>
                  <a:lnTo>
                    <a:pt x="194" y="47"/>
                  </a:lnTo>
                  <a:lnTo>
                    <a:pt x="192" y="43"/>
                  </a:lnTo>
                  <a:lnTo>
                    <a:pt x="194" y="45"/>
                  </a:lnTo>
                  <a:lnTo>
                    <a:pt x="201" y="35"/>
                  </a:lnTo>
                  <a:lnTo>
                    <a:pt x="208" y="9"/>
                  </a:lnTo>
                  <a:lnTo>
                    <a:pt x="204" y="2"/>
                  </a:lnTo>
                  <a:lnTo>
                    <a:pt x="178" y="0"/>
                  </a:lnTo>
                  <a:lnTo>
                    <a:pt x="178"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5" name="Freeform 79"/>
            <p:cNvSpPr/>
            <p:nvPr/>
          </p:nvSpPr>
          <p:spPr bwMode="auto">
            <a:xfrm>
              <a:off x="1501775" y="793751"/>
              <a:ext cx="244475" cy="274638"/>
            </a:xfrm>
            <a:custGeom>
              <a:avLst/>
              <a:gdLst/>
              <a:ahLst/>
              <a:cxnLst>
                <a:cxn ang="0">
                  <a:pos x="64" y="0"/>
                </a:cxn>
                <a:cxn ang="0">
                  <a:pos x="40" y="5"/>
                </a:cxn>
                <a:cxn ang="0">
                  <a:pos x="40" y="5"/>
                </a:cxn>
                <a:cxn ang="0">
                  <a:pos x="17" y="12"/>
                </a:cxn>
                <a:cxn ang="0">
                  <a:pos x="21" y="21"/>
                </a:cxn>
                <a:cxn ang="0">
                  <a:pos x="21" y="26"/>
                </a:cxn>
                <a:cxn ang="0">
                  <a:pos x="24" y="33"/>
                </a:cxn>
                <a:cxn ang="0">
                  <a:pos x="29" y="40"/>
                </a:cxn>
                <a:cxn ang="0">
                  <a:pos x="12" y="76"/>
                </a:cxn>
                <a:cxn ang="0">
                  <a:pos x="17" y="83"/>
                </a:cxn>
                <a:cxn ang="0">
                  <a:pos x="10" y="85"/>
                </a:cxn>
                <a:cxn ang="0">
                  <a:pos x="12" y="102"/>
                </a:cxn>
                <a:cxn ang="0">
                  <a:pos x="0" y="133"/>
                </a:cxn>
                <a:cxn ang="0">
                  <a:pos x="24" y="142"/>
                </a:cxn>
                <a:cxn ang="0">
                  <a:pos x="38" y="173"/>
                </a:cxn>
                <a:cxn ang="0">
                  <a:pos x="59" y="154"/>
                </a:cxn>
                <a:cxn ang="0">
                  <a:pos x="64" y="159"/>
                </a:cxn>
                <a:cxn ang="0">
                  <a:pos x="76" y="151"/>
                </a:cxn>
                <a:cxn ang="0">
                  <a:pos x="81" y="142"/>
                </a:cxn>
                <a:cxn ang="0">
                  <a:pos x="78" y="130"/>
                </a:cxn>
                <a:cxn ang="0">
                  <a:pos x="83" y="118"/>
                </a:cxn>
                <a:cxn ang="0">
                  <a:pos x="95" y="116"/>
                </a:cxn>
                <a:cxn ang="0">
                  <a:pos x="99" y="99"/>
                </a:cxn>
                <a:cxn ang="0">
                  <a:pos x="154" y="59"/>
                </a:cxn>
                <a:cxn ang="0">
                  <a:pos x="121" y="19"/>
                </a:cxn>
                <a:cxn ang="0">
                  <a:pos x="99" y="19"/>
                </a:cxn>
                <a:cxn ang="0">
                  <a:pos x="99" y="21"/>
                </a:cxn>
                <a:cxn ang="0">
                  <a:pos x="99" y="16"/>
                </a:cxn>
                <a:cxn ang="0">
                  <a:pos x="90" y="26"/>
                </a:cxn>
                <a:cxn ang="0">
                  <a:pos x="92" y="21"/>
                </a:cxn>
                <a:cxn ang="0">
                  <a:pos x="64" y="0"/>
                </a:cxn>
                <a:cxn ang="0">
                  <a:pos x="64" y="0"/>
                </a:cxn>
              </a:cxnLst>
              <a:rect l="0" t="0" r="r" b="b"/>
              <a:pathLst>
                <a:path w="154" h="173">
                  <a:moveTo>
                    <a:pt x="64" y="0"/>
                  </a:moveTo>
                  <a:lnTo>
                    <a:pt x="40" y="5"/>
                  </a:lnTo>
                  <a:lnTo>
                    <a:pt x="40" y="5"/>
                  </a:lnTo>
                  <a:lnTo>
                    <a:pt x="17" y="12"/>
                  </a:lnTo>
                  <a:lnTo>
                    <a:pt x="21" y="21"/>
                  </a:lnTo>
                  <a:lnTo>
                    <a:pt x="21" y="26"/>
                  </a:lnTo>
                  <a:lnTo>
                    <a:pt x="24" y="33"/>
                  </a:lnTo>
                  <a:lnTo>
                    <a:pt x="29" y="40"/>
                  </a:lnTo>
                  <a:lnTo>
                    <a:pt x="12" y="76"/>
                  </a:lnTo>
                  <a:lnTo>
                    <a:pt x="17" y="83"/>
                  </a:lnTo>
                  <a:lnTo>
                    <a:pt x="10" y="85"/>
                  </a:lnTo>
                  <a:lnTo>
                    <a:pt x="12" y="102"/>
                  </a:lnTo>
                  <a:lnTo>
                    <a:pt x="0" y="133"/>
                  </a:lnTo>
                  <a:lnTo>
                    <a:pt x="24" y="142"/>
                  </a:lnTo>
                  <a:lnTo>
                    <a:pt x="38" y="173"/>
                  </a:lnTo>
                  <a:lnTo>
                    <a:pt x="59" y="154"/>
                  </a:lnTo>
                  <a:lnTo>
                    <a:pt x="64" y="159"/>
                  </a:lnTo>
                  <a:lnTo>
                    <a:pt x="76" y="151"/>
                  </a:lnTo>
                  <a:lnTo>
                    <a:pt x="81" y="142"/>
                  </a:lnTo>
                  <a:lnTo>
                    <a:pt x="78" y="130"/>
                  </a:lnTo>
                  <a:lnTo>
                    <a:pt x="83" y="118"/>
                  </a:lnTo>
                  <a:lnTo>
                    <a:pt x="95" y="116"/>
                  </a:lnTo>
                  <a:lnTo>
                    <a:pt x="99" y="99"/>
                  </a:lnTo>
                  <a:lnTo>
                    <a:pt x="154" y="59"/>
                  </a:lnTo>
                  <a:lnTo>
                    <a:pt x="121" y="19"/>
                  </a:lnTo>
                  <a:lnTo>
                    <a:pt x="99" y="19"/>
                  </a:lnTo>
                  <a:lnTo>
                    <a:pt x="99" y="21"/>
                  </a:lnTo>
                  <a:lnTo>
                    <a:pt x="99" y="16"/>
                  </a:lnTo>
                  <a:lnTo>
                    <a:pt x="90" y="26"/>
                  </a:lnTo>
                  <a:lnTo>
                    <a:pt x="92" y="21"/>
                  </a:lnTo>
                  <a:lnTo>
                    <a:pt x="64" y="0"/>
                  </a:lnTo>
                  <a:lnTo>
                    <a:pt x="64"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6" name="Freeform 80"/>
            <p:cNvSpPr/>
            <p:nvPr/>
          </p:nvSpPr>
          <p:spPr bwMode="auto">
            <a:xfrm>
              <a:off x="2535238" y="1173163"/>
              <a:ext cx="36513" cy="41275"/>
            </a:xfrm>
            <a:custGeom>
              <a:avLst/>
              <a:gdLst/>
              <a:ahLst/>
              <a:cxnLst>
                <a:cxn ang="0">
                  <a:pos x="23" y="0"/>
                </a:cxn>
                <a:cxn ang="0">
                  <a:pos x="14" y="0"/>
                </a:cxn>
                <a:cxn ang="0">
                  <a:pos x="14" y="5"/>
                </a:cxn>
                <a:cxn ang="0">
                  <a:pos x="0" y="26"/>
                </a:cxn>
                <a:cxn ang="0">
                  <a:pos x="14" y="21"/>
                </a:cxn>
                <a:cxn ang="0">
                  <a:pos x="19" y="12"/>
                </a:cxn>
                <a:cxn ang="0">
                  <a:pos x="19" y="10"/>
                </a:cxn>
                <a:cxn ang="0">
                  <a:pos x="21" y="10"/>
                </a:cxn>
                <a:cxn ang="0">
                  <a:pos x="23" y="0"/>
                </a:cxn>
                <a:cxn ang="0">
                  <a:pos x="23" y="0"/>
                </a:cxn>
              </a:cxnLst>
              <a:rect l="0" t="0" r="r" b="b"/>
              <a:pathLst>
                <a:path w="23" h="26">
                  <a:moveTo>
                    <a:pt x="23" y="0"/>
                  </a:moveTo>
                  <a:lnTo>
                    <a:pt x="14" y="0"/>
                  </a:lnTo>
                  <a:lnTo>
                    <a:pt x="14" y="5"/>
                  </a:lnTo>
                  <a:lnTo>
                    <a:pt x="0" y="26"/>
                  </a:lnTo>
                  <a:lnTo>
                    <a:pt x="14" y="21"/>
                  </a:lnTo>
                  <a:lnTo>
                    <a:pt x="19" y="12"/>
                  </a:lnTo>
                  <a:lnTo>
                    <a:pt x="19" y="10"/>
                  </a:lnTo>
                  <a:lnTo>
                    <a:pt x="21" y="10"/>
                  </a:lnTo>
                  <a:lnTo>
                    <a:pt x="23" y="0"/>
                  </a:lnTo>
                  <a:lnTo>
                    <a:pt x="2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7" name="Freeform 81"/>
            <p:cNvSpPr/>
            <p:nvPr/>
          </p:nvSpPr>
          <p:spPr bwMode="auto">
            <a:xfrm>
              <a:off x="5276850" y="3621088"/>
              <a:ext cx="168275" cy="327025"/>
            </a:xfrm>
            <a:custGeom>
              <a:avLst/>
              <a:gdLst/>
              <a:ahLst/>
              <a:cxnLst>
                <a:cxn ang="0">
                  <a:pos x="87" y="0"/>
                </a:cxn>
                <a:cxn ang="0">
                  <a:pos x="78" y="7"/>
                </a:cxn>
                <a:cxn ang="0">
                  <a:pos x="78" y="16"/>
                </a:cxn>
                <a:cxn ang="0">
                  <a:pos x="75" y="16"/>
                </a:cxn>
                <a:cxn ang="0">
                  <a:pos x="73" y="21"/>
                </a:cxn>
                <a:cxn ang="0">
                  <a:pos x="66" y="21"/>
                </a:cxn>
                <a:cxn ang="0">
                  <a:pos x="68" y="28"/>
                </a:cxn>
                <a:cxn ang="0">
                  <a:pos x="63" y="35"/>
                </a:cxn>
                <a:cxn ang="0">
                  <a:pos x="63" y="35"/>
                </a:cxn>
                <a:cxn ang="0">
                  <a:pos x="59" y="40"/>
                </a:cxn>
                <a:cxn ang="0">
                  <a:pos x="54" y="45"/>
                </a:cxn>
                <a:cxn ang="0">
                  <a:pos x="54" y="45"/>
                </a:cxn>
                <a:cxn ang="0">
                  <a:pos x="45" y="52"/>
                </a:cxn>
                <a:cxn ang="0">
                  <a:pos x="47" y="56"/>
                </a:cxn>
                <a:cxn ang="0">
                  <a:pos x="42" y="52"/>
                </a:cxn>
                <a:cxn ang="0">
                  <a:pos x="33" y="56"/>
                </a:cxn>
                <a:cxn ang="0">
                  <a:pos x="30" y="56"/>
                </a:cxn>
                <a:cxn ang="0">
                  <a:pos x="18" y="61"/>
                </a:cxn>
                <a:cxn ang="0">
                  <a:pos x="18" y="64"/>
                </a:cxn>
                <a:cxn ang="0">
                  <a:pos x="18" y="66"/>
                </a:cxn>
                <a:cxn ang="0">
                  <a:pos x="11" y="80"/>
                </a:cxn>
                <a:cxn ang="0">
                  <a:pos x="18" y="113"/>
                </a:cxn>
                <a:cxn ang="0">
                  <a:pos x="0" y="144"/>
                </a:cxn>
                <a:cxn ang="0">
                  <a:pos x="2" y="158"/>
                </a:cxn>
                <a:cxn ang="0">
                  <a:pos x="9" y="170"/>
                </a:cxn>
                <a:cxn ang="0">
                  <a:pos x="11" y="187"/>
                </a:cxn>
                <a:cxn ang="0">
                  <a:pos x="14" y="194"/>
                </a:cxn>
                <a:cxn ang="0">
                  <a:pos x="30" y="206"/>
                </a:cxn>
                <a:cxn ang="0">
                  <a:pos x="42" y="199"/>
                </a:cxn>
                <a:cxn ang="0">
                  <a:pos x="54" y="196"/>
                </a:cxn>
                <a:cxn ang="0">
                  <a:pos x="61" y="187"/>
                </a:cxn>
                <a:cxn ang="0">
                  <a:pos x="89" y="97"/>
                </a:cxn>
                <a:cxn ang="0">
                  <a:pos x="92" y="75"/>
                </a:cxn>
                <a:cxn ang="0">
                  <a:pos x="97" y="68"/>
                </a:cxn>
                <a:cxn ang="0">
                  <a:pos x="97" y="52"/>
                </a:cxn>
                <a:cxn ang="0">
                  <a:pos x="99" y="59"/>
                </a:cxn>
                <a:cxn ang="0">
                  <a:pos x="104" y="59"/>
                </a:cxn>
                <a:cxn ang="0">
                  <a:pos x="106" y="49"/>
                </a:cxn>
                <a:cxn ang="0">
                  <a:pos x="97" y="14"/>
                </a:cxn>
                <a:cxn ang="0">
                  <a:pos x="87" y="0"/>
                </a:cxn>
                <a:cxn ang="0">
                  <a:pos x="87" y="0"/>
                </a:cxn>
              </a:cxnLst>
              <a:rect l="0" t="0" r="r" b="b"/>
              <a:pathLst>
                <a:path w="106" h="206">
                  <a:moveTo>
                    <a:pt x="87" y="0"/>
                  </a:moveTo>
                  <a:lnTo>
                    <a:pt x="78" y="7"/>
                  </a:lnTo>
                  <a:lnTo>
                    <a:pt x="78" y="16"/>
                  </a:lnTo>
                  <a:lnTo>
                    <a:pt x="75" y="16"/>
                  </a:lnTo>
                  <a:lnTo>
                    <a:pt x="73" y="21"/>
                  </a:lnTo>
                  <a:lnTo>
                    <a:pt x="66" y="21"/>
                  </a:lnTo>
                  <a:lnTo>
                    <a:pt x="68" y="28"/>
                  </a:lnTo>
                  <a:lnTo>
                    <a:pt x="63" y="35"/>
                  </a:lnTo>
                  <a:lnTo>
                    <a:pt x="63" y="35"/>
                  </a:lnTo>
                  <a:lnTo>
                    <a:pt x="59" y="40"/>
                  </a:lnTo>
                  <a:lnTo>
                    <a:pt x="54" y="45"/>
                  </a:lnTo>
                  <a:lnTo>
                    <a:pt x="54" y="45"/>
                  </a:lnTo>
                  <a:lnTo>
                    <a:pt x="45" y="52"/>
                  </a:lnTo>
                  <a:lnTo>
                    <a:pt x="47" y="56"/>
                  </a:lnTo>
                  <a:lnTo>
                    <a:pt x="42" y="52"/>
                  </a:lnTo>
                  <a:lnTo>
                    <a:pt x="33" y="56"/>
                  </a:lnTo>
                  <a:lnTo>
                    <a:pt x="30" y="56"/>
                  </a:lnTo>
                  <a:lnTo>
                    <a:pt x="18" y="61"/>
                  </a:lnTo>
                  <a:lnTo>
                    <a:pt x="18" y="64"/>
                  </a:lnTo>
                  <a:lnTo>
                    <a:pt x="18" y="66"/>
                  </a:lnTo>
                  <a:lnTo>
                    <a:pt x="11" y="80"/>
                  </a:lnTo>
                  <a:lnTo>
                    <a:pt x="18" y="113"/>
                  </a:lnTo>
                  <a:lnTo>
                    <a:pt x="0" y="144"/>
                  </a:lnTo>
                  <a:lnTo>
                    <a:pt x="2" y="158"/>
                  </a:lnTo>
                  <a:lnTo>
                    <a:pt x="9" y="170"/>
                  </a:lnTo>
                  <a:lnTo>
                    <a:pt x="11" y="187"/>
                  </a:lnTo>
                  <a:lnTo>
                    <a:pt x="14" y="194"/>
                  </a:lnTo>
                  <a:lnTo>
                    <a:pt x="30" y="206"/>
                  </a:lnTo>
                  <a:lnTo>
                    <a:pt x="42" y="199"/>
                  </a:lnTo>
                  <a:lnTo>
                    <a:pt x="54" y="196"/>
                  </a:lnTo>
                  <a:lnTo>
                    <a:pt x="61" y="187"/>
                  </a:lnTo>
                  <a:lnTo>
                    <a:pt x="89" y="97"/>
                  </a:lnTo>
                  <a:lnTo>
                    <a:pt x="92" y="75"/>
                  </a:lnTo>
                  <a:lnTo>
                    <a:pt x="97" y="68"/>
                  </a:lnTo>
                  <a:lnTo>
                    <a:pt x="97" y="52"/>
                  </a:lnTo>
                  <a:lnTo>
                    <a:pt x="99" y="59"/>
                  </a:lnTo>
                  <a:lnTo>
                    <a:pt x="104" y="59"/>
                  </a:lnTo>
                  <a:lnTo>
                    <a:pt x="106" y="49"/>
                  </a:lnTo>
                  <a:lnTo>
                    <a:pt x="97" y="14"/>
                  </a:lnTo>
                  <a:lnTo>
                    <a:pt x="87" y="0"/>
                  </a:lnTo>
                  <a:lnTo>
                    <a:pt x="87"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8" name="Freeform 82"/>
            <p:cNvSpPr/>
            <p:nvPr/>
          </p:nvSpPr>
          <p:spPr bwMode="auto">
            <a:xfrm>
              <a:off x="5035550" y="2492376"/>
              <a:ext cx="63500" cy="41275"/>
            </a:xfrm>
            <a:custGeom>
              <a:avLst/>
              <a:gdLst/>
              <a:ahLst/>
              <a:cxnLst>
                <a:cxn ang="0">
                  <a:pos x="40" y="0"/>
                </a:cxn>
                <a:cxn ang="0">
                  <a:pos x="36" y="3"/>
                </a:cxn>
                <a:cxn ang="0">
                  <a:pos x="29" y="7"/>
                </a:cxn>
                <a:cxn ang="0">
                  <a:pos x="12" y="10"/>
                </a:cxn>
                <a:cxn ang="0">
                  <a:pos x="0" y="17"/>
                </a:cxn>
                <a:cxn ang="0">
                  <a:pos x="5" y="24"/>
                </a:cxn>
                <a:cxn ang="0">
                  <a:pos x="14" y="26"/>
                </a:cxn>
                <a:cxn ang="0">
                  <a:pos x="29" y="19"/>
                </a:cxn>
                <a:cxn ang="0">
                  <a:pos x="40" y="0"/>
                </a:cxn>
                <a:cxn ang="0">
                  <a:pos x="40" y="0"/>
                </a:cxn>
              </a:cxnLst>
              <a:rect l="0" t="0" r="r" b="b"/>
              <a:pathLst>
                <a:path w="40" h="26">
                  <a:moveTo>
                    <a:pt x="40" y="0"/>
                  </a:moveTo>
                  <a:lnTo>
                    <a:pt x="36" y="3"/>
                  </a:lnTo>
                  <a:lnTo>
                    <a:pt x="29" y="7"/>
                  </a:lnTo>
                  <a:lnTo>
                    <a:pt x="12" y="10"/>
                  </a:lnTo>
                  <a:lnTo>
                    <a:pt x="0" y="17"/>
                  </a:lnTo>
                  <a:lnTo>
                    <a:pt x="5" y="24"/>
                  </a:lnTo>
                  <a:lnTo>
                    <a:pt x="14" y="26"/>
                  </a:lnTo>
                  <a:lnTo>
                    <a:pt x="29" y="19"/>
                  </a:lnTo>
                  <a:lnTo>
                    <a:pt x="40" y="0"/>
                  </a:lnTo>
                  <a:lnTo>
                    <a:pt x="4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39" name="Freeform 83"/>
            <p:cNvSpPr/>
            <p:nvPr/>
          </p:nvSpPr>
          <p:spPr bwMode="auto">
            <a:xfrm>
              <a:off x="4641850" y="1860551"/>
              <a:ext cx="14288" cy="19050"/>
            </a:xfrm>
            <a:custGeom>
              <a:avLst/>
              <a:gdLst/>
              <a:ahLst/>
              <a:cxnLst>
                <a:cxn ang="0">
                  <a:pos x="0" y="0"/>
                </a:cxn>
                <a:cxn ang="0">
                  <a:pos x="0" y="10"/>
                </a:cxn>
                <a:cxn ang="0">
                  <a:pos x="7" y="12"/>
                </a:cxn>
                <a:cxn ang="0">
                  <a:pos x="9" y="10"/>
                </a:cxn>
                <a:cxn ang="0">
                  <a:pos x="0" y="0"/>
                </a:cxn>
                <a:cxn ang="0">
                  <a:pos x="0" y="0"/>
                </a:cxn>
              </a:cxnLst>
              <a:rect l="0" t="0" r="r" b="b"/>
              <a:pathLst>
                <a:path w="9" h="12">
                  <a:moveTo>
                    <a:pt x="0" y="0"/>
                  </a:moveTo>
                  <a:lnTo>
                    <a:pt x="0" y="10"/>
                  </a:lnTo>
                  <a:lnTo>
                    <a:pt x="7" y="12"/>
                  </a:lnTo>
                  <a:lnTo>
                    <a:pt x="9" y="10"/>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0" name="Freeform 84"/>
            <p:cNvSpPr/>
            <p:nvPr/>
          </p:nvSpPr>
          <p:spPr bwMode="auto">
            <a:xfrm>
              <a:off x="4768850" y="2417763"/>
              <a:ext cx="19050" cy="22225"/>
            </a:xfrm>
            <a:custGeom>
              <a:avLst/>
              <a:gdLst/>
              <a:ahLst/>
              <a:cxnLst>
                <a:cxn ang="0">
                  <a:pos x="7" y="0"/>
                </a:cxn>
                <a:cxn ang="0">
                  <a:pos x="0" y="7"/>
                </a:cxn>
                <a:cxn ang="0">
                  <a:pos x="12" y="14"/>
                </a:cxn>
                <a:cxn ang="0">
                  <a:pos x="7" y="0"/>
                </a:cxn>
                <a:cxn ang="0">
                  <a:pos x="7" y="0"/>
                </a:cxn>
              </a:cxnLst>
              <a:rect l="0" t="0" r="r" b="b"/>
              <a:pathLst>
                <a:path w="12" h="14">
                  <a:moveTo>
                    <a:pt x="7" y="0"/>
                  </a:moveTo>
                  <a:lnTo>
                    <a:pt x="0" y="7"/>
                  </a:lnTo>
                  <a:lnTo>
                    <a:pt x="12" y="14"/>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1" name="Freeform 85"/>
            <p:cNvSpPr/>
            <p:nvPr/>
          </p:nvSpPr>
          <p:spPr bwMode="auto">
            <a:xfrm>
              <a:off x="4840288" y="2500313"/>
              <a:ext cx="68263" cy="26988"/>
            </a:xfrm>
            <a:custGeom>
              <a:avLst/>
              <a:gdLst/>
              <a:ahLst/>
              <a:cxnLst>
                <a:cxn ang="0">
                  <a:pos x="12" y="0"/>
                </a:cxn>
                <a:cxn ang="0">
                  <a:pos x="5" y="0"/>
                </a:cxn>
                <a:cxn ang="0">
                  <a:pos x="0" y="9"/>
                </a:cxn>
                <a:cxn ang="0">
                  <a:pos x="14" y="12"/>
                </a:cxn>
                <a:cxn ang="0">
                  <a:pos x="19" y="17"/>
                </a:cxn>
                <a:cxn ang="0">
                  <a:pos x="40" y="14"/>
                </a:cxn>
                <a:cxn ang="0">
                  <a:pos x="43" y="5"/>
                </a:cxn>
                <a:cxn ang="0">
                  <a:pos x="36" y="7"/>
                </a:cxn>
                <a:cxn ang="0">
                  <a:pos x="24" y="2"/>
                </a:cxn>
                <a:cxn ang="0">
                  <a:pos x="14" y="5"/>
                </a:cxn>
                <a:cxn ang="0">
                  <a:pos x="12" y="0"/>
                </a:cxn>
                <a:cxn ang="0">
                  <a:pos x="12" y="0"/>
                </a:cxn>
              </a:cxnLst>
              <a:rect l="0" t="0" r="r" b="b"/>
              <a:pathLst>
                <a:path w="43" h="17">
                  <a:moveTo>
                    <a:pt x="12" y="0"/>
                  </a:moveTo>
                  <a:lnTo>
                    <a:pt x="5" y="0"/>
                  </a:lnTo>
                  <a:lnTo>
                    <a:pt x="0" y="9"/>
                  </a:lnTo>
                  <a:lnTo>
                    <a:pt x="14" y="12"/>
                  </a:lnTo>
                  <a:lnTo>
                    <a:pt x="19" y="17"/>
                  </a:lnTo>
                  <a:lnTo>
                    <a:pt x="40" y="14"/>
                  </a:lnTo>
                  <a:lnTo>
                    <a:pt x="43" y="5"/>
                  </a:lnTo>
                  <a:lnTo>
                    <a:pt x="36" y="7"/>
                  </a:lnTo>
                  <a:lnTo>
                    <a:pt x="24" y="2"/>
                  </a:lnTo>
                  <a:lnTo>
                    <a:pt x="14" y="5"/>
                  </a:lnTo>
                  <a:lnTo>
                    <a:pt x="12" y="0"/>
                  </a:lnTo>
                  <a:lnTo>
                    <a:pt x="1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2" name="Freeform 86"/>
            <p:cNvSpPr/>
            <p:nvPr/>
          </p:nvSpPr>
          <p:spPr bwMode="auto">
            <a:xfrm>
              <a:off x="4870450" y="2376488"/>
              <a:ext cx="19050" cy="11113"/>
            </a:xfrm>
            <a:custGeom>
              <a:avLst/>
              <a:gdLst/>
              <a:ahLst/>
              <a:cxnLst>
                <a:cxn ang="0">
                  <a:pos x="10" y="0"/>
                </a:cxn>
                <a:cxn ang="0">
                  <a:pos x="2" y="0"/>
                </a:cxn>
                <a:cxn ang="0">
                  <a:pos x="0" y="7"/>
                </a:cxn>
                <a:cxn ang="0">
                  <a:pos x="12" y="2"/>
                </a:cxn>
                <a:cxn ang="0">
                  <a:pos x="10" y="0"/>
                </a:cxn>
                <a:cxn ang="0">
                  <a:pos x="10" y="0"/>
                </a:cxn>
              </a:cxnLst>
              <a:rect l="0" t="0" r="r" b="b"/>
              <a:pathLst>
                <a:path w="12" h="7">
                  <a:moveTo>
                    <a:pt x="10" y="0"/>
                  </a:moveTo>
                  <a:lnTo>
                    <a:pt x="2" y="0"/>
                  </a:lnTo>
                  <a:lnTo>
                    <a:pt x="0" y="7"/>
                  </a:lnTo>
                  <a:lnTo>
                    <a:pt x="12" y="2"/>
                  </a:lnTo>
                  <a:lnTo>
                    <a:pt x="10" y="0"/>
                  </a:lnTo>
                  <a:lnTo>
                    <a:pt x="1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3" name="Freeform 87"/>
            <p:cNvSpPr>
              <a:spLocks noEditPoints="1"/>
            </p:cNvSpPr>
            <p:nvPr/>
          </p:nvSpPr>
          <p:spPr bwMode="auto">
            <a:xfrm>
              <a:off x="3767138" y="1343026"/>
              <a:ext cx="250825" cy="173038"/>
            </a:xfrm>
            <a:custGeom>
              <a:avLst/>
              <a:gdLst/>
              <a:ahLst/>
              <a:cxnLst>
                <a:cxn ang="0">
                  <a:pos x="30" y="49"/>
                </a:cxn>
                <a:cxn ang="0">
                  <a:pos x="37" y="49"/>
                </a:cxn>
                <a:cxn ang="0">
                  <a:pos x="118" y="0"/>
                </a:cxn>
                <a:cxn ang="0">
                  <a:pos x="113" y="11"/>
                </a:cxn>
                <a:cxn ang="0">
                  <a:pos x="99" y="16"/>
                </a:cxn>
                <a:cxn ang="0">
                  <a:pos x="89" y="19"/>
                </a:cxn>
                <a:cxn ang="0">
                  <a:pos x="73" y="16"/>
                </a:cxn>
                <a:cxn ang="0">
                  <a:pos x="59" y="11"/>
                </a:cxn>
                <a:cxn ang="0">
                  <a:pos x="52" y="28"/>
                </a:cxn>
                <a:cxn ang="0">
                  <a:pos x="52" y="38"/>
                </a:cxn>
                <a:cxn ang="0">
                  <a:pos x="47" y="33"/>
                </a:cxn>
                <a:cxn ang="0">
                  <a:pos x="49" y="28"/>
                </a:cxn>
                <a:cxn ang="0">
                  <a:pos x="49" y="19"/>
                </a:cxn>
                <a:cxn ang="0">
                  <a:pos x="21" y="2"/>
                </a:cxn>
                <a:cxn ang="0">
                  <a:pos x="23" y="11"/>
                </a:cxn>
                <a:cxn ang="0">
                  <a:pos x="28" y="16"/>
                </a:cxn>
                <a:cxn ang="0">
                  <a:pos x="16" y="14"/>
                </a:cxn>
                <a:cxn ang="0">
                  <a:pos x="9" y="16"/>
                </a:cxn>
                <a:cxn ang="0">
                  <a:pos x="9" y="23"/>
                </a:cxn>
                <a:cxn ang="0">
                  <a:pos x="2" y="21"/>
                </a:cxn>
                <a:cxn ang="0">
                  <a:pos x="2" y="30"/>
                </a:cxn>
                <a:cxn ang="0">
                  <a:pos x="30" y="35"/>
                </a:cxn>
                <a:cxn ang="0">
                  <a:pos x="26" y="49"/>
                </a:cxn>
                <a:cxn ang="0">
                  <a:pos x="9" y="59"/>
                </a:cxn>
                <a:cxn ang="0">
                  <a:pos x="28" y="61"/>
                </a:cxn>
                <a:cxn ang="0">
                  <a:pos x="33" y="80"/>
                </a:cxn>
                <a:cxn ang="0">
                  <a:pos x="37" y="80"/>
                </a:cxn>
                <a:cxn ang="0">
                  <a:pos x="26" y="94"/>
                </a:cxn>
                <a:cxn ang="0">
                  <a:pos x="66" y="104"/>
                </a:cxn>
                <a:cxn ang="0">
                  <a:pos x="108" y="90"/>
                </a:cxn>
                <a:cxn ang="0">
                  <a:pos x="132" y="75"/>
                </a:cxn>
                <a:cxn ang="0">
                  <a:pos x="149" y="64"/>
                </a:cxn>
                <a:cxn ang="0">
                  <a:pos x="156" y="56"/>
                </a:cxn>
                <a:cxn ang="0">
                  <a:pos x="156" y="42"/>
                </a:cxn>
                <a:cxn ang="0">
                  <a:pos x="151" y="28"/>
                </a:cxn>
                <a:cxn ang="0">
                  <a:pos x="142" y="14"/>
                </a:cxn>
                <a:cxn ang="0">
                  <a:pos x="144" y="0"/>
                </a:cxn>
                <a:cxn ang="0">
                  <a:pos x="118" y="0"/>
                </a:cxn>
              </a:cxnLst>
              <a:rect l="0" t="0" r="r" b="b"/>
              <a:pathLst>
                <a:path w="158" h="109">
                  <a:moveTo>
                    <a:pt x="37" y="49"/>
                  </a:moveTo>
                  <a:lnTo>
                    <a:pt x="30" y="49"/>
                  </a:lnTo>
                  <a:lnTo>
                    <a:pt x="37" y="49"/>
                  </a:lnTo>
                  <a:lnTo>
                    <a:pt x="37" y="49"/>
                  </a:lnTo>
                  <a:lnTo>
                    <a:pt x="37" y="49"/>
                  </a:lnTo>
                  <a:close/>
                  <a:moveTo>
                    <a:pt x="118" y="0"/>
                  </a:moveTo>
                  <a:lnTo>
                    <a:pt x="111" y="2"/>
                  </a:lnTo>
                  <a:lnTo>
                    <a:pt x="113" y="11"/>
                  </a:lnTo>
                  <a:lnTo>
                    <a:pt x="101" y="11"/>
                  </a:lnTo>
                  <a:lnTo>
                    <a:pt x="99" y="16"/>
                  </a:lnTo>
                  <a:lnTo>
                    <a:pt x="87" y="9"/>
                  </a:lnTo>
                  <a:lnTo>
                    <a:pt x="89" y="19"/>
                  </a:lnTo>
                  <a:lnTo>
                    <a:pt x="85" y="9"/>
                  </a:lnTo>
                  <a:lnTo>
                    <a:pt x="73" y="16"/>
                  </a:lnTo>
                  <a:lnTo>
                    <a:pt x="71" y="23"/>
                  </a:lnTo>
                  <a:lnTo>
                    <a:pt x="59" y="11"/>
                  </a:lnTo>
                  <a:lnTo>
                    <a:pt x="59" y="30"/>
                  </a:lnTo>
                  <a:lnTo>
                    <a:pt x="52" y="28"/>
                  </a:lnTo>
                  <a:lnTo>
                    <a:pt x="52" y="30"/>
                  </a:lnTo>
                  <a:lnTo>
                    <a:pt x="52" y="38"/>
                  </a:lnTo>
                  <a:lnTo>
                    <a:pt x="49" y="40"/>
                  </a:lnTo>
                  <a:lnTo>
                    <a:pt x="47" y="33"/>
                  </a:lnTo>
                  <a:lnTo>
                    <a:pt x="45" y="30"/>
                  </a:lnTo>
                  <a:lnTo>
                    <a:pt x="49" y="28"/>
                  </a:lnTo>
                  <a:lnTo>
                    <a:pt x="45" y="21"/>
                  </a:lnTo>
                  <a:lnTo>
                    <a:pt x="49" y="19"/>
                  </a:lnTo>
                  <a:lnTo>
                    <a:pt x="33" y="2"/>
                  </a:lnTo>
                  <a:lnTo>
                    <a:pt x="21" y="2"/>
                  </a:lnTo>
                  <a:lnTo>
                    <a:pt x="19" y="9"/>
                  </a:lnTo>
                  <a:lnTo>
                    <a:pt x="23" y="11"/>
                  </a:lnTo>
                  <a:lnTo>
                    <a:pt x="21" y="11"/>
                  </a:lnTo>
                  <a:lnTo>
                    <a:pt x="28" y="16"/>
                  </a:lnTo>
                  <a:lnTo>
                    <a:pt x="28" y="21"/>
                  </a:lnTo>
                  <a:lnTo>
                    <a:pt x="16" y="14"/>
                  </a:lnTo>
                  <a:lnTo>
                    <a:pt x="14" y="16"/>
                  </a:lnTo>
                  <a:lnTo>
                    <a:pt x="9" y="16"/>
                  </a:lnTo>
                  <a:lnTo>
                    <a:pt x="11" y="21"/>
                  </a:lnTo>
                  <a:lnTo>
                    <a:pt x="9" y="23"/>
                  </a:lnTo>
                  <a:lnTo>
                    <a:pt x="11" y="26"/>
                  </a:lnTo>
                  <a:lnTo>
                    <a:pt x="2" y="21"/>
                  </a:lnTo>
                  <a:lnTo>
                    <a:pt x="7" y="30"/>
                  </a:lnTo>
                  <a:lnTo>
                    <a:pt x="2" y="30"/>
                  </a:lnTo>
                  <a:lnTo>
                    <a:pt x="0" y="40"/>
                  </a:lnTo>
                  <a:lnTo>
                    <a:pt x="30" y="35"/>
                  </a:lnTo>
                  <a:lnTo>
                    <a:pt x="37" y="40"/>
                  </a:lnTo>
                  <a:lnTo>
                    <a:pt x="26" y="49"/>
                  </a:lnTo>
                  <a:lnTo>
                    <a:pt x="26" y="49"/>
                  </a:lnTo>
                  <a:lnTo>
                    <a:pt x="9" y="59"/>
                  </a:lnTo>
                  <a:lnTo>
                    <a:pt x="11" y="61"/>
                  </a:lnTo>
                  <a:lnTo>
                    <a:pt x="28" y="61"/>
                  </a:lnTo>
                  <a:lnTo>
                    <a:pt x="35" y="73"/>
                  </a:lnTo>
                  <a:lnTo>
                    <a:pt x="33" y="80"/>
                  </a:lnTo>
                  <a:lnTo>
                    <a:pt x="37" y="78"/>
                  </a:lnTo>
                  <a:lnTo>
                    <a:pt x="37" y="80"/>
                  </a:lnTo>
                  <a:lnTo>
                    <a:pt x="26" y="83"/>
                  </a:lnTo>
                  <a:lnTo>
                    <a:pt x="26" y="94"/>
                  </a:lnTo>
                  <a:lnTo>
                    <a:pt x="49" y="92"/>
                  </a:lnTo>
                  <a:lnTo>
                    <a:pt x="66" y="104"/>
                  </a:lnTo>
                  <a:lnTo>
                    <a:pt x="85" y="109"/>
                  </a:lnTo>
                  <a:lnTo>
                    <a:pt x="108" y="90"/>
                  </a:lnTo>
                  <a:lnTo>
                    <a:pt x="118" y="90"/>
                  </a:lnTo>
                  <a:lnTo>
                    <a:pt x="132" y="75"/>
                  </a:lnTo>
                  <a:lnTo>
                    <a:pt x="137" y="80"/>
                  </a:lnTo>
                  <a:lnTo>
                    <a:pt x="149" y="64"/>
                  </a:lnTo>
                  <a:lnTo>
                    <a:pt x="146" y="64"/>
                  </a:lnTo>
                  <a:lnTo>
                    <a:pt x="156" y="56"/>
                  </a:lnTo>
                  <a:lnTo>
                    <a:pt x="158" y="45"/>
                  </a:lnTo>
                  <a:lnTo>
                    <a:pt x="156" y="42"/>
                  </a:lnTo>
                  <a:lnTo>
                    <a:pt x="156" y="38"/>
                  </a:lnTo>
                  <a:lnTo>
                    <a:pt x="151" y="28"/>
                  </a:lnTo>
                  <a:lnTo>
                    <a:pt x="142" y="28"/>
                  </a:lnTo>
                  <a:lnTo>
                    <a:pt x="142" y="14"/>
                  </a:lnTo>
                  <a:lnTo>
                    <a:pt x="137" y="16"/>
                  </a:lnTo>
                  <a:lnTo>
                    <a:pt x="144" y="0"/>
                  </a:lnTo>
                  <a:lnTo>
                    <a:pt x="130" y="11"/>
                  </a:lnTo>
                  <a:lnTo>
                    <a:pt x="118" y="0"/>
                  </a:lnTo>
                  <a:lnTo>
                    <a:pt x="118"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4" name="Freeform 88"/>
            <p:cNvSpPr/>
            <p:nvPr/>
          </p:nvSpPr>
          <p:spPr bwMode="auto">
            <a:xfrm>
              <a:off x="4498975" y="2286001"/>
              <a:ext cx="38100" cy="128588"/>
            </a:xfrm>
            <a:custGeom>
              <a:avLst/>
              <a:gdLst/>
              <a:ahLst/>
              <a:cxnLst>
                <a:cxn ang="0">
                  <a:pos x="19" y="0"/>
                </a:cxn>
                <a:cxn ang="0">
                  <a:pos x="16" y="0"/>
                </a:cxn>
                <a:cxn ang="0">
                  <a:pos x="14" y="5"/>
                </a:cxn>
                <a:cxn ang="0">
                  <a:pos x="7" y="7"/>
                </a:cxn>
                <a:cxn ang="0">
                  <a:pos x="5" y="12"/>
                </a:cxn>
                <a:cxn ang="0">
                  <a:pos x="7" y="26"/>
                </a:cxn>
                <a:cxn ang="0">
                  <a:pos x="14" y="33"/>
                </a:cxn>
                <a:cxn ang="0">
                  <a:pos x="7" y="40"/>
                </a:cxn>
                <a:cxn ang="0">
                  <a:pos x="0" y="38"/>
                </a:cxn>
                <a:cxn ang="0">
                  <a:pos x="5" y="59"/>
                </a:cxn>
                <a:cxn ang="0">
                  <a:pos x="2" y="71"/>
                </a:cxn>
                <a:cxn ang="0">
                  <a:pos x="9" y="81"/>
                </a:cxn>
                <a:cxn ang="0">
                  <a:pos x="16" y="73"/>
                </a:cxn>
                <a:cxn ang="0">
                  <a:pos x="21" y="76"/>
                </a:cxn>
                <a:cxn ang="0">
                  <a:pos x="24" y="69"/>
                </a:cxn>
                <a:cxn ang="0">
                  <a:pos x="24" y="45"/>
                </a:cxn>
                <a:cxn ang="0">
                  <a:pos x="21" y="36"/>
                </a:cxn>
                <a:cxn ang="0">
                  <a:pos x="19" y="33"/>
                </a:cxn>
                <a:cxn ang="0">
                  <a:pos x="21" y="17"/>
                </a:cxn>
                <a:cxn ang="0">
                  <a:pos x="19" y="0"/>
                </a:cxn>
                <a:cxn ang="0">
                  <a:pos x="19" y="0"/>
                </a:cxn>
              </a:cxnLst>
              <a:rect l="0" t="0" r="r" b="b"/>
              <a:pathLst>
                <a:path w="24" h="81">
                  <a:moveTo>
                    <a:pt x="19" y="0"/>
                  </a:moveTo>
                  <a:lnTo>
                    <a:pt x="16" y="0"/>
                  </a:lnTo>
                  <a:lnTo>
                    <a:pt x="14" y="5"/>
                  </a:lnTo>
                  <a:lnTo>
                    <a:pt x="7" y="7"/>
                  </a:lnTo>
                  <a:lnTo>
                    <a:pt x="5" y="12"/>
                  </a:lnTo>
                  <a:lnTo>
                    <a:pt x="7" y="26"/>
                  </a:lnTo>
                  <a:lnTo>
                    <a:pt x="14" y="33"/>
                  </a:lnTo>
                  <a:lnTo>
                    <a:pt x="7" y="40"/>
                  </a:lnTo>
                  <a:lnTo>
                    <a:pt x="0" y="38"/>
                  </a:lnTo>
                  <a:lnTo>
                    <a:pt x="5" y="59"/>
                  </a:lnTo>
                  <a:lnTo>
                    <a:pt x="2" y="71"/>
                  </a:lnTo>
                  <a:lnTo>
                    <a:pt x="9" y="81"/>
                  </a:lnTo>
                  <a:lnTo>
                    <a:pt x="16" y="73"/>
                  </a:lnTo>
                  <a:lnTo>
                    <a:pt x="21" y="76"/>
                  </a:lnTo>
                  <a:lnTo>
                    <a:pt x="24" y="69"/>
                  </a:lnTo>
                  <a:lnTo>
                    <a:pt x="24" y="45"/>
                  </a:lnTo>
                  <a:lnTo>
                    <a:pt x="21" y="36"/>
                  </a:lnTo>
                  <a:lnTo>
                    <a:pt x="19" y="33"/>
                  </a:lnTo>
                  <a:lnTo>
                    <a:pt x="21" y="17"/>
                  </a:lnTo>
                  <a:lnTo>
                    <a:pt x="19" y="0"/>
                  </a:lnTo>
                  <a:lnTo>
                    <a:pt x="19"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5" name="Freeform 89"/>
            <p:cNvSpPr/>
            <p:nvPr/>
          </p:nvSpPr>
          <p:spPr bwMode="auto">
            <a:xfrm>
              <a:off x="4341813" y="2395538"/>
              <a:ext cx="17463" cy="19050"/>
            </a:xfrm>
            <a:custGeom>
              <a:avLst/>
              <a:gdLst/>
              <a:ahLst/>
              <a:cxnLst>
                <a:cxn ang="0">
                  <a:pos x="11" y="0"/>
                </a:cxn>
                <a:cxn ang="0">
                  <a:pos x="0" y="9"/>
                </a:cxn>
                <a:cxn ang="0">
                  <a:pos x="7" y="12"/>
                </a:cxn>
                <a:cxn ang="0">
                  <a:pos x="11" y="0"/>
                </a:cxn>
                <a:cxn ang="0">
                  <a:pos x="11" y="0"/>
                </a:cxn>
              </a:cxnLst>
              <a:rect l="0" t="0" r="r" b="b"/>
              <a:pathLst>
                <a:path w="11" h="12">
                  <a:moveTo>
                    <a:pt x="11" y="0"/>
                  </a:moveTo>
                  <a:lnTo>
                    <a:pt x="0" y="9"/>
                  </a:lnTo>
                  <a:lnTo>
                    <a:pt x="7" y="12"/>
                  </a:lnTo>
                  <a:lnTo>
                    <a:pt x="11" y="0"/>
                  </a:lnTo>
                  <a:lnTo>
                    <a:pt x="11"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6" name="Freeform 90"/>
            <p:cNvSpPr/>
            <p:nvPr/>
          </p:nvSpPr>
          <p:spPr bwMode="auto">
            <a:xfrm>
              <a:off x="4405313" y="2376488"/>
              <a:ext cx="19050" cy="11113"/>
            </a:xfrm>
            <a:custGeom>
              <a:avLst/>
              <a:gdLst/>
              <a:ahLst/>
              <a:cxnLst>
                <a:cxn ang="0">
                  <a:pos x="7" y="0"/>
                </a:cxn>
                <a:cxn ang="0">
                  <a:pos x="0" y="0"/>
                </a:cxn>
                <a:cxn ang="0">
                  <a:pos x="0" y="2"/>
                </a:cxn>
                <a:cxn ang="0">
                  <a:pos x="12" y="7"/>
                </a:cxn>
                <a:cxn ang="0">
                  <a:pos x="7" y="0"/>
                </a:cxn>
                <a:cxn ang="0">
                  <a:pos x="7" y="0"/>
                </a:cxn>
              </a:cxnLst>
              <a:rect l="0" t="0" r="r" b="b"/>
              <a:pathLst>
                <a:path w="12" h="7">
                  <a:moveTo>
                    <a:pt x="7" y="0"/>
                  </a:moveTo>
                  <a:lnTo>
                    <a:pt x="0" y="0"/>
                  </a:lnTo>
                  <a:lnTo>
                    <a:pt x="0" y="2"/>
                  </a:lnTo>
                  <a:lnTo>
                    <a:pt x="12" y="7"/>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7" name="Freeform 91"/>
            <p:cNvSpPr/>
            <p:nvPr/>
          </p:nvSpPr>
          <p:spPr bwMode="auto">
            <a:xfrm>
              <a:off x="4367213" y="2371726"/>
              <a:ext cx="33338" cy="30163"/>
            </a:xfrm>
            <a:custGeom>
              <a:avLst/>
              <a:gdLst/>
              <a:ahLst/>
              <a:cxnLst>
                <a:cxn ang="0">
                  <a:pos x="17" y="0"/>
                </a:cxn>
                <a:cxn ang="0">
                  <a:pos x="0" y="12"/>
                </a:cxn>
                <a:cxn ang="0">
                  <a:pos x="14" y="19"/>
                </a:cxn>
                <a:cxn ang="0">
                  <a:pos x="21" y="10"/>
                </a:cxn>
                <a:cxn ang="0">
                  <a:pos x="17" y="8"/>
                </a:cxn>
                <a:cxn ang="0">
                  <a:pos x="17" y="0"/>
                </a:cxn>
                <a:cxn ang="0">
                  <a:pos x="17" y="0"/>
                </a:cxn>
              </a:cxnLst>
              <a:rect l="0" t="0" r="r" b="b"/>
              <a:pathLst>
                <a:path w="21" h="19">
                  <a:moveTo>
                    <a:pt x="17" y="0"/>
                  </a:moveTo>
                  <a:lnTo>
                    <a:pt x="0" y="12"/>
                  </a:lnTo>
                  <a:lnTo>
                    <a:pt x="14" y="19"/>
                  </a:lnTo>
                  <a:lnTo>
                    <a:pt x="21" y="10"/>
                  </a:lnTo>
                  <a:lnTo>
                    <a:pt x="17" y="8"/>
                  </a:lnTo>
                  <a:lnTo>
                    <a:pt x="17" y="0"/>
                  </a:lnTo>
                  <a:lnTo>
                    <a:pt x="1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8" name="Freeform 92"/>
            <p:cNvSpPr/>
            <p:nvPr/>
          </p:nvSpPr>
          <p:spPr bwMode="auto">
            <a:xfrm>
              <a:off x="4806950" y="1090613"/>
              <a:ext cx="38100" cy="19050"/>
            </a:xfrm>
            <a:custGeom>
              <a:avLst/>
              <a:gdLst/>
              <a:ahLst/>
              <a:cxnLst>
                <a:cxn ang="0">
                  <a:pos x="5" y="0"/>
                </a:cxn>
                <a:cxn ang="0">
                  <a:pos x="0" y="2"/>
                </a:cxn>
                <a:cxn ang="0">
                  <a:pos x="5" y="12"/>
                </a:cxn>
                <a:cxn ang="0">
                  <a:pos x="24" y="0"/>
                </a:cxn>
                <a:cxn ang="0">
                  <a:pos x="5" y="0"/>
                </a:cxn>
                <a:cxn ang="0">
                  <a:pos x="5" y="0"/>
                </a:cxn>
              </a:cxnLst>
              <a:rect l="0" t="0" r="r" b="b"/>
              <a:pathLst>
                <a:path w="24" h="12">
                  <a:moveTo>
                    <a:pt x="5" y="0"/>
                  </a:moveTo>
                  <a:lnTo>
                    <a:pt x="0" y="2"/>
                  </a:lnTo>
                  <a:lnTo>
                    <a:pt x="5" y="12"/>
                  </a:lnTo>
                  <a:lnTo>
                    <a:pt x="24" y="0"/>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49" name="Freeform 93"/>
            <p:cNvSpPr/>
            <p:nvPr/>
          </p:nvSpPr>
          <p:spPr bwMode="auto">
            <a:xfrm>
              <a:off x="4716463" y="1758951"/>
              <a:ext cx="26988" cy="49213"/>
            </a:xfrm>
            <a:custGeom>
              <a:avLst/>
              <a:gdLst/>
              <a:ahLst/>
              <a:cxnLst>
                <a:cxn ang="0">
                  <a:pos x="17" y="0"/>
                </a:cxn>
                <a:cxn ang="0">
                  <a:pos x="10" y="0"/>
                </a:cxn>
                <a:cxn ang="0">
                  <a:pos x="2" y="10"/>
                </a:cxn>
                <a:cxn ang="0">
                  <a:pos x="0" y="31"/>
                </a:cxn>
                <a:cxn ang="0">
                  <a:pos x="14" y="15"/>
                </a:cxn>
                <a:cxn ang="0">
                  <a:pos x="14" y="5"/>
                </a:cxn>
                <a:cxn ang="0">
                  <a:pos x="17" y="0"/>
                </a:cxn>
                <a:cxn ang="0">
                  <a:pos x="17" y="0"/>
                </a:cxn>
              </a:cxnLst>
              <a:rect l="0" t="0" r="r" b="b"/>
              <a:pathLst>
                <a:path w="17" h="31">
                  <a:moveTo>
                    <a:pt x="17" y="0"/>
                  </a:moveTo>
                  <a:lnTo>
                    <a:pt x="10" y="0"/>
                  </a:lnTo>
                  <a:lnTo>
                    <a:pt x="2" y="10"/>
                  </a:lnTo>
                  <a:lnTo>
                    <a:pt x="0" y="31"/>
                  </a:lnTo>
                  <a:lnTo>
                    <a:pt x="14" y="15"/>
                  </a:lnTo>
                  <a:lnTo>
                    <a:pt x="14" y="5"/>
                  </a:lnTo>
                  <a:lnTo>
                    <a:pt x="17" y="0"/>
                  </a:lnTo>
                  <a:lnTo>
                    <a:pt x="1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0" name="Freeform 94"/>
            <p:cNvSpPr/>
            <p:nvPr/>
          </p:nvSpPr>
          <p:spPr bwMode="auto">
            <a:xfrm>
              <a:off x="2936875" y="2978151"/>
              <a:ext cx="19050" cy="19050"/>
            </a:xfrm>
            <a:custGeom>
              <a:avLst/>
              <a:gdLst/>
              <a:ahLst/>
              <a:cxnLst>
                <a:cxn ang="0">
                  <a:pos x="7" y="0"/>
                </a:cxn>
                <a:cxn ang="0">
                  <a:pos x="0" y="2"/>
                </a:cxn>
                <a:cxn ang="0">
                  <a:pos x="0" y="12"/>
                </a:cxn>
                <a:cxn ang="0">
                  <a:pos x="12" y="4"/>
                </a:cxn>
                <a:cxn ang="0">
                  <a:pos x="7" y="0"/>
                </a:cxn>
                <a:cxn ang="0">
                  <a:pos x="7" y="0"/>
                </a:cxn>
              </a:cxnLst>
              <a:rect l="0" t="0" r="r" b="b"/>
              <a:pathLst>
                <a:path w="12" h="12">
                  <a:moveTo>
                    <a:pt x="7" y="0"/>
                  </a:moveTo>
                  <a:lnTo>
                    <a:pt x="0" y="2"/>
                  </a:lnTo>
                  <a:lnTo>
                    <a:pt x="0" y="12"/>
                  </a:lnTo>
                  <a:lnTo>
                    <a:pt x="12" y="4"/>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1" name="Freeform 95"/>
            <p:cNvSpPr/>
            <p:nvPr/>
          </p:nvSpPr>
          <p:spPr bwMode="auto">
            <a:xfrm>
              <a:off x="2947988" y="3014663"/>
              <a:ext cx="14288" cy="15875"/>
            </a:xfrm>
            <a:custGeom>
              <a:avLst/>
              <a:gdLst/>
              <a:ahLst/>
              <a:cxnLst>
                <a:cxn ang="0">
                  <a:pos x="5" y="0"/>
                </a:cxn>
                <a:cxn ang="0">
                  <a:pos x="0" y="3"/>
                </a:cxn>
                <a:cxn ang="0">
                  <a:pos x="2" y="10"/>
                </a:cxn>
                <a:cxn ang="0">
                  <a:pos x="9" y="10"/>
                </a:cxn>
                <a:cxn ang="0">
                  <a:pos x="5" y="0"/>
                </a:cxn>
                <a:cxn ang="0">
                  <a:pos x="5" y="0"/>
                </a:cxn>
              </a:cxnLst>
              <a:rect l="0" t="0" r="r" b="b"/>
              <a:pathLst>
                <a:path w="9" h="10">
                  <a:moveTo>
                    <a:pt x="5" y="0"/>
                  </a:moveTo>
                  <a:lnTo>
                    <a:pt x="0" y="3"/>
                  </a:lnTo>
                  <a:lnTo>
                    <a:pt x="2" y="10"/>
                  </a:lnTo>
                  <a:lnTo>
                    <a:pt x="9" y="10"/>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2" name="Freeform 96"/>
            <p:cNvSpPr/>
            <p:nvPr/>
          </p:nvSpPr>
          <p:spPr bwMode="auto">
            <a:xfrm>
              <a:off x="4754563" y="1651001"/>
              <a:ext cx="14288" cy="22225"/>
            </a:xfrm>
            <a:custGeom>
              <a:avLst/>
              <a:gdLst/>
              <a:ahLst/>
              <a:cxnLst>
                <a:cxn ang="0">
                  <a:pos x="7" y="0"/>
                </a:cxn>
                <a:cxn ang="0">
                  <a:pos x="0" y="0"/>
                </a:cxn>
                <a:cxn ang="0">
                  <a:pos x="0" y="9"/>
                </a:cxn>
                <a:cxn ang="0">
                  <a:pos x="9" y="14"/>
                </a:cxn>
                <a:cxn ang="0">
                  <a:pos x="7" y="0"/>
                </a:cxn>
                <a:cxn ang="0">
                  <a:pos x="7" y="0"/>
                </a:cxn>
              </a:cxnLst>
              <a:rect l="0" t="0" r="r" b="b"/>
              <a:pathLst>
                <a:path w="9" h="14">
                  <a:moveTo>
                    <a:pt x="7" y="0"/>
                  </a:moveTo>
                  <a:lnTo>
                    <a:pt x="0" y="0"/>
                  </a:lnTo>
                  <a:lnTo>
                    <a:pt x="0" y="9"/>
                  </a:lnTo>
                  <a:lnTo>
                    <a:pt x="9" y="14"/>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3" name="Freeform 97"/>
            <p:cNvSpPr/>
            <p:nvPr/>
          </p:nvSpPr>
          <p:spPr bwMode="auto">
            <a:xfrm>
              <a:off x="4078288" y="1860551"/>
              <a:ext cx="123825" cy="153988"/>
            </a:xfrm>
            <a:custGeom>
              <a:avLst/>
              <a:gdLst/>
              <a:ahLst/>
              <a:cxnLst>
                <a:cxn ang="0">
                  <a:pos x="47" y="0"/>
                </a:cxn>
                <a:cxn ang="0">
                  <a:pos x="47" y="3"/>
                </a:cxn>
                <a:cxn ang="0">
                  <a:pos x="47" y="3"/>
                </a:cxn>
                <a:cxn ang="0">
                  <a:pos x="45" y="5"/>
                </a:cxn>
                <a:cxn ang="0">
                  <a:pos x="38" y="8"/>
                </a:cxn>
                <a:cxn ang="0">
                  <a:pos x="26" y="19"/>
                </a:cxn>
                <a:cxn ang="0">
                  <a:pos x="33" y="22"/>
                </a:cxn>
                <a:cxn ang="0">
                  <a:pos x="31" y="29"/>
                </a:cxn>
                <a:cxn ang="0">
                  <a:pos x="14" y="26"/>
                </a:cxn>
                <a:cxn ang="0">
                  <a:pos x="12" y="34"/>
                </a:cxn>
                <a:cxn ang="0">
                  <a:pos x="12" y="34"/>
                </a:cxn>
                <a:cxn ang="0">
                  <a:pos x="5" y="34"/>
                </a:cxn>
                <a:cxn ang="0">
                  <a:pos x="14" y="41"/>
                </a:cxn>
                <a:cxn ang="0">
                  <a:pos x="9" y="45"/>
                </a:cxn>
                <a:cxn ang="0">
                  <a:pos x="12" y="53"/>
                </a:cxn>
                <a:cxn ang="0">
                  <a:pos x="24" y="57"/>
                </a:cxn>
                <a:cxn ang="0">
                  <a:pos x="14" y="69"/>
                </a:cxn>
                <a:cxn ang="0">
                  <a:pos x="14" y="71"/>
                </a:cxn>
                <a:cxn ang="0">
                  <a:pos x="12" y="76"/>
                </a:cxn>
                <a:cxn ang="0">
                  <a:pos x="0" y="79"/>
                </a:cxn>
                <a:cxn ang="0">
                  <a:pos x="9" y="81"/>
                </a:cxn>
                <a:cxn ang="0">
                  <a:pos x="2" y="88"/>
                </a:cxn>
                <a:cxn ang="0">
                  <a:pos x="12" y="88"/>
                </a:cxn>
                <a:cxn ang="0">
                  <a:pos x="9" y="90"/>
                </a:cxn>
                <a:cxn ang="0">
                  <a:pos x="12" y="93"/>
                </a:cxn>
                <a:cxn ang="0">
                  <a:pos x="14" y="93"/>
                </a:cxn>
                <a:cxn ang="0">
                  <a:pos x="12" y="97"/>
                </a:cxn>
                <a:cxn ang="0">
                  <a:pos x="16" y="95"/>
                </a:cxn>
                <a:cxn ang="0">
                  <a:pos x="24" y="95"/>
                </a:cxn>
                <a:cxn ang="0">
                  <a:pos x="47" y="81"/>
                </a:cxn>
                <a:cxn ang="0">
                  <a:pos x="64" y="81"/>
                </a:cxn>
                <a:cxn ang="0">
                  <a:pos x="69" y="62"/>
                </a:cxn>
                <a:cxn ang="0">
                  <a:pos x="69" y="45"/>
                </a:cxn>
                <a:cxn ang="0">
                  <a:pos x="66" y="38"/>
                </a:cxn>
                <a:cxn ang="0">
                  <a:pos x="66" y="36"/>
                </a:cxn>
                <a:cxn ang="0">
                  <a:pos x="73" y="31"/>
                </a:cxn>
                <a:cxn ang="0">
                  <a:pos x="76" y="31"/>
                </a:cxn>
                <a:cxn ang="0">
                  <a:pos x="76" y="31"/>
                </a:cxn>
                <a:cxn ang="0">
                  <a:pos x="76" y="29"/>
                </a:cxn>
                <a:cxn ang="0">
                  <a:pos x="76" y="26"/>
                </a:cxn>
                <a:cxn ang="0">
                  <a:pos x="78" y="24"/>
                </a:cxn>
                <a:cxn ang="0">
                  <a:pos x="71" y="19"/>
                </a:cxn>
                <a:cxn ang="0">
                  <a:pos x="71" y="12"/>
                </a:cxn>
                <a:cxn ang="0">
                  <a:pos x="66" y="5"/>
                </a:cxn>
                <a:cxn ang="0">
                  <a:pos x="54" y="8"/>
                </a:cxn>
                <a:cxn ang="0">
                  <a:pos x="57" y="5"/>
                </a:cxn>
                <a:cxn ang="0">
                  <a:pos x="47" y="0"/>
                </a:cxn>
                <a:cxn ang="0">
                  <a:pos x="47" y="0"/>
                </a:cxn>
              </a:cxnLst>
              <a:rect l="0" t="0" r="r" b="b"/>
              <a:pathLst>
                <a:path w="78" h="97">
                  <a:moveTo>
                    <a:pt x="47" y="0"/>
                  </a:moveTo>
                  <a:lnTo>
                    <a:pt x="47" y="3"/>
                  </a:lnTo>
                  <a:lnTo>
                    <a:pt x="47" y="3"/>
                  </a:lnTo>
                  <a:lnTo>
                    <a:pt x="45" y="5"/>
                  </a:lnTo>
                  <a:lnTo>
                    <a:pt x="38" y="8"/>
                  </a:lnTo>
                  <a:lnTo>
                    <a:pt x="26" y="19"/>
                  </a:lnTo>
                  <a:lnTo>
                    <a:pt x="33" y="22"/>
                  </a:lnTo>
                  <a:lnTo>
                    <a:pt x="31" y="29"/>
                  </a:lnTo>
                  <a:lnTo>
                    <a:pt x="14" y="26"/>
                  </a:lnTo>
                  <a:lnTo>
                    <a:pt x="12" y="34"/>
                  </a:lnTo>
                  <a:lnTo>
                    <a:pt x="12" y="34"/>
                  </a:lnTo>
                  <a:lnTo>
                    <a:pt x="5" y="34"/>
                  </a:lnTo>
                  <a:lnTo>
                    <a:pt x="14" y="41"/>
                  </a:lnTo>
                  <a:lnTo>
                    <a:pt x="9" y="45"/>
                  </a:lnTo>
                  <a:lnTo>
                    <a:pt x="12" y="53"/>
                  </a:lnTo>
                  <a:lnTo>
                    <a:pt x="24" y="57"/>
                  </a:lnTo>
                  <a:lnTo>
                    <a:pt x="14" y="69"/>
                  </a:lnTo>
                  <a:lnTo>
                    <a:pt x="14" y="71"/>
                  </a:lnTo>
                  <a:lnTo>
                    <a:pt x="12" y="76"/>
                  </a:lnTo>
                  <a:lnTo>
                    <a:pt x="0" y="79"/>
                  </a:lnTo>
                  <a:lnTo>
                    <a:pt x="9" y="81"/>
                  </a:lnTo>
                  <a:lnTo>
                    <a:pt x="2" y="88"/>
                  </a:lnTo>
                  <a:lnTo>
                    <a:pt x="12" y="88"/>
                  </a:lnTo>
                  <a:lnTo>
                    <a:pt x="9" y="90"/>
                  </a:lnTo>
                  <a:lnTo>
                    <a:pt x="12" y="93"/>
                  </a:lnTo>
                  <a:lnTo>
                    <a:pt x="14" y="93"/>
                  </a:lnTo>
                  <a:lnTo>
                    <a:pt x="12" y="97"/>
                  </a:lnTo>
                  <a:lnTo>
                    <a:pt x="16" y="95"/>
                  </a:lnTo>
                  <a:lnTo>
                    <a:pt x="24" y="95"/>
                  </a:lnTo>
                  <a:lnTo>
                    <a:pt x="47" y="81"/>
                  </a:lnTo>
                  <a:lnTo>
                    <a:pt x="64" y="81"/>
                  </a:lnTo>
                  <a:lnTo>
                    <a:pt x="69" y="62"/>
                  </a:lnTo>
                  <a:lnTo>
                    <a:pt x="69" y="45"/>
                  </a:lnTo>
                  <a:lnTo>
                    <a:pt x="66" y="38"/>
                  </a:lnTo>
                  <a:lnTo>
                    <a:pt x="66" y="36"/>
                  </a:lnTo>
                  <a:lnTo>
                    <a:pt x="73" y="31"/>
                  </a:lnTo>
                  <a:lnTo>
                    <a:pt x="76" y="31"/>
                  </a:lnTo>
                  <a:lnTo>
                    <a:pt x="76" y="31"/>
                  </a:lnTo>
                  <a:lnTo>
                    <a:pt x="76" y="29"/>
                  </a:lnTo>
                  <a:lnTo>
                    <a:pt x="76" y="26"/>
                  </a:lnTo>
                  <a:lnTo>
                    <a:pt x="78" y="24"/>
                  </a:lnTo>
                  <a:lnTo>
                    <a:pt x="71" y="19"/>
                  </a:lnTo>
                  <a:lnTo>
                    <a:pt x="71" y="12"/>
                  </a:lnTo>
                  <a:lnTo>
                    <a:pt x="66" y="5"/>
                  </a:lnTo>
                  <a:lnTo>
                    <a:pt x="54" y="8"/>
                  </a:lnTo>
                  <a:lnTo>
                    <a:pt x="57" y="5"/>
                  </a:lnTo>
                  <a:lnTo>
                    <a:pt x="47" y="0"/>
                  </a:lnTo>
                  <a:lnTo>
                    <a:pt x="47"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4" name="Freeform 98"/>
            <p:cNvSpPr>
              <a:spLocks noEditPoints="1"/>
            </p:cNvSpPr>
            <p:nvPr/>
          </p:nvSpPr>
          <p:spPr bwMode="auto">
            <a:xfrm>
              <a:off x="4164013" y="1725613"/>
              <a:ext cx="195263" cy="338138"/>
            </a:xfrm>
            <a:custGeom>
              <a:avLst/>
              <a:gdLst/>
              <a:ahLst/>
              <a:cxnLst>
                <a:cxn ang="0">
                  <a:pos x="57" y="180"/>
                </a:cxn>
                <a:cxn ang="0">
                  <a:pos x="50" y="185"/>
                </a:cxn>
                <a:cxn ang="0">
                  <a:pos x="22" y="64"/>
                </a:cxn>
                <a:cxn ang="0">
                  <a:pos x="22" y="59"/>
                </a:cxn>
                <a:cxn ang="0">
                  <a:pos x="22" y="64"/>
                </a:cxn>
                <a:cxn ang="0">
                  <a:pos x="26" y="3"/>
                </a:cxn>
                <a:cxn ang="0">
                  <a:pos x="22" y="12"/>
                </a:cxn>
                <a:cxn ang="0">
                  <a:pos x="22" y="21"/>
                </a:cxn>
                <a:cxn ang="0">
                  <a:pos x="17" y="31"/>
                </a:cxn>
                <a:cxn ang="0">
                  <a:pos x="15" y="38"/>
                </a:cxn>
                <a:cxn ang="0">
                  <a:pos x="15" y="38"/>
                </a:cxn>
                <a:cxn ang="0">
                  <a:pos x="0" y="36"/>
                </a:cxn>
                <a:cxn ang="0">
                  <a:pos x="15" y="50"/>
                </a:cxn>
                <a:cxn ang="0">
                  <a:pos x="10" y="55"/>
                </a:cxn>
                <a:cxn ang="0">
                  <a:pos x="12" y="64"/>
                </a:cxn>
                <a:cxn ang="0">
                  <a:pos x="19" y="66"/>
                </a:cxn>
                <a:cxn ang="0">
                  <a:pos x="12" y="74"/>
                </a:cxn>
                <a:cxn ang="0">
                  <a:pos x="3" y="81"/>
                </a:cxn>
                <a:cxn ang="0">
                  <a:pos x="15" y="76"/>
                </a:cxn>
                <a:cxn ang="0">
                  <a:pos x="19" y="74"/>
                </a:cxn>
                <a:cxn ang="0">
                  <a:pos x="19" y="90"/>
                </a:cxn>
                <a:cxn ang="0">
                  <a:pos x="24" y="85"/>
                </a:cxn>
                <a:cxn ang="0">
                  <a:pos x="29" y="78"/>
                </a:cxn>
                <a:cxn ang="0">
                  <a:pos x="26" y="76"/>
                </a:cxn>
                <a:cxn ang="0">
                  <a:pos x="31" y="74"/>
                </a:cxn>
                <a:cxn ang="0">
                  <a:pos x="31" y="85"/>
                </a:cxn>
                <a:cxn ang="0">
                  <a:pos x="22" y="95"/>
                </a:cxn>
                <a:cxn ang="0">
                  <a:pos x="31" y="102"/>
                </a:cxn>
                <a:cxn ang="0">
                  <a:pos x="38" y="102"/>
                </a:cxn>
                <a:cxn ang="0">
                  <a:pos x="45" y="109"/>
                </a:cxn>
                <a:cxn ang="0">
                  <a:pos x="57" y="119"/>
                </a:cxn>
                <a:cxn ang="0">
                  <a:pos x="57" y="128"/>
                </a:cxn>
                <a:cxn ang="0">
                  <a:pos x="55" y="133"/>
                </a:cxn>
                <a:cxn ang="0">
                  <a:pos x="43" y="138"/>
                </a:cxn>
                <a:cxn ang="0">
                  <a:pos x="33" y="135"/>
                </a:cxn>
                <a:cxn ang="0">
                  <a:pos x="38" y="140"/>
                </a:cxn>
                <a:cxn ang="0">
                  <a:pos x="33" y="149"/>
                </a:cxn>
                <a:cxn ang="0">
                  <a:pos x="41" y="154"/>
                </a:cxn>
                <a:cxn ang="0">
                  <a:pos x="22" y="171"/>
                </a:cxn>
                <a:cxn ang="0">
                  <a:pos x="36" y="175"/>
                </a:cxn>
                <a:cxn ang="0">
                  <a:pos x="43" y="178"/>
                </a:cxn>
                <a:cxn ang="0">
                  <a:pos x="38" y="185"/>
                </a:cxn>
                <a:cxn ang="0">
                  <a:pos x="26" y="213"/>
                </a:cxn>
                <a:cxn ang="0">
                  <a:pos x="48" y="209"/>
                </a:cxn>
                <a:cxn ang="0">
                  <a:pos x="59" y="197"/>
                </a:cxn>
                <a:cxn ang="0">
                  <a:pos x="76" y="199"/>
                </a:cxn>
                <a:cxn ang="0">
                  <a:pos x="88" y="197"/>
                </a:cxn>
                <a:cxn ang="0">
                  <a:pos x="121" y="182"/>
                </a:cxn>
                <a:cxn ang="0">
                  <a:pos x="109" y="178"/>
                </a:cxn>
                <a:cxn ang="0">
                  <a:pos x="123" y="149"/>
                </a:cxn>
                <a:cxn ang="0">
                  <a:pos x="102" y="145"/>
                </a:cxn>
                <a:cxn ang="0">
                  <a:pos x="100" y="133"/>
                </a:cxn>
                <a:cxn ang="0">
                  <a:pos x="102" y="126"/>
                </a:cxn>
                <a:cxn ang="0">
                  <a:pos x="83" y="104"/>
                </a:cxn>
                <a:cxn ang="0">
                  <a:pos x="62" y="69"/>
                </a:cxn>
                <a:cxn ang="0">
                  <a:pos x="64" y="66"/>
                </a:cxn>
                <a:cxn ang="0">
                  <a:pos x="62" y="62"/>
                </a:cxn>
                <a:cxn ang="0">
                  <a:pos x="74" y="36"/>
                </a:cxn>
                <a:cxn ang="0">
                  <a:pos x="41" y="31"/>
                </a:cxn>
                <a:cxn ang="0">
                  <a:pos x="48" y="26"/>
                </a:cxn>
                <a:cxn ang="0">
                  <a:pos x="55" y="12"/>
                </a:cxn>
                <a:cxn ang="0">
                  <a:pos x="55" y="3"/>
                </a:cxn>
                <a:cxn ang="0">
                  <a:pos x="52" y="0"/>
                </a:cxn>
              </a:cxnLst>
              <a:rect l="0" t="0" r="r" b="b"/>
              <a:pathLst>
                <a:path w="123" h="213">
                  <a:moveTo>
                    <a:pt x="50" y="185"/>
                  </a:moveTo>
                  <a:lnTo>
                    <a:pt x="57" y="180"/>
                  </a:lnTo>
                  <a:lnTo>
                    <a:pt x="55" y="182"/>
                  </a:lnTo>
                  <a:lnTo>
                    <a:pt x="50" y="185"/>
                  </a:lnTo>
                  <a:lnTo>
                    <a:pt x="50" y="185"/>
                  </a:lnTo>
                  <a:close/>
                  <a:moveTo>
                    <a:pt x="22" y="64"/>
                  </a:moveTo>
                  <a:lnTo>
                    <a:pt x="19" y="62"/>
                  </a:lnTo>
                  <a:lnTo>
                    <a:pt x="22" y="59"/>
                  </a:lnTo>
                  <a:lnTo>
                    <a:pt x="22" y="64"/>
                  </a:lnTo>
                  <a:lnTo>
                    <a:pt x="22" y="64"/>
                  </a:lnTo>
                  <a:close/>
                  <a:moveTo>
                    <a:pt x="52" y="0"/>
                  </a:moveTo>
                  <a:lnTo>
                    <a:pt x="26" y="3"/>
                  </a:lnTo>
                  <a:lnTo>
                    <a:pt x="24" y="12"/>
                  </a:lnTo>
                  <a:lnTo>
                    <a:pt x="22" y="12"/>
                  </a:lnTo>
                  <a:lnTo>
                    <a:pt x="19" y="19"/>
                  </a:lnTo>
                  <a:lnTo>
                    <a:pt x="22" y="21"/>
                  </a:lnTo>
                  <a:lnTo>
                    <a:pt x="15" y="24"/>
                  </a:lnTo>
                  <a:lnTo>
                    <a:pt x="17" y="31"/>
                  </a:lnTo>
                  <a:lnTo>
                    <a:pt x="15" y="31"/>
                  </a:lnTo>
                  <a:lnTo>
                    <a:pt x="15" y="38"/>
                  </a:lnTo>
                  <a:lnTo>
                    <a:pt x="15" y="38"/>
                  </a:lnTo>
                  <a:lnTo>
                    <a:pt x="15" y="38"/>
                  </a:lnTo>
                  <a:lnTo>
                    <a:pt x="10" y="24"/>
                  </a:lnTo>
                  <a:lnTo>
                    <a:pt x="0" y="36"/>
                  </a:lnTo>
                  <a:lnTo>
                    <a:pt x="17" y="45"/>
                  </a:lnTo>
                  <a:lnTo>
                    <a:pt x="15" y="50"/>
                  </a:lnTo>
                  <a:lnTo>
                    <a:pt x="7" y="52"/>
                  </a:lnTo>
                  <a:lnTo>
                    <a:pt x="10" y="55"/>
                  </a:lnTo>
                  <a:lnTo>
                    <a:pt x="7" y="57"/>
                  </a:lnTo>
                  <a:lnTo>
                    <a:pt x="12" y="64"/>
                  </a:lnTo>
                  <a:lnTo>
                    <a:pt x="22" y="64"/>
                  </a:lnTo>
                  <a:lnTo>
                    <a:pt x="19" y="66"/>
                  </a:lnTo>
                  <a:lnTo>
                    <a:pt x="17" y="66"/>
                  </a:lnTo>
                  <a:lnTo>
                    <a:pt x="12" y="74"/>
                  </a:lnTo>
                  <a:lnTo>
                    <a:pt x="12" y="71"/>
                  </a:lnTo>
                  <a:lnTo>
                    <a:pt x="3" y="81"/>
                  </a:lnTo>
                  <a:lnTo>
                    <a:pt x="17" y="83"/>
                  </a:lnTo>
                  <a:lnTo>
                    <a:pt x="15" y="76"/>
                  </a:lnTo>
                  <a:lnTo>
                    <a:pt x="15" y="78"/>
                  </a:lnTo>
                  <a:lnTo>
                    <a:pt x="19" y="74"/>
                  </a:lnTo>
                  <a:lnTo>
                    <a:pt x="15" y="88"/>
                  </a:lnTo>
                  <a:lnTo>
                    <a:pt x="19" y="90"/>
                  </a:lnTo>
                  <a:lnTo>
                    <a:pt x="22" y="83"/>
                  </a:lnTo>
                  <a:lnTo>
                    <a:pt x="24" y="85"/>
                  </a:lnTo>
                  <a:lnTo>
                    <a:pt x="26" y="85"/>
                  </a:lnTo>
                  <a:lnTo>
                    <a:pt x="29" y="78"/>
                  </a:lnTo>
                  <a:lnTo>
                    <a:pt x="26" y="78"/>
                  </a:lnTo>
                  <a:lnTo>
                    <a:pt x="26" y="76"/>
                  </a:lnTo>
                  <a:lnTo>
                    <a:pt x="29" y="74"/>
                  </a:lnTo>
                  <a:lnTo>
                    <a:pt x="31" y="74"/>
                  </a:lnTo>
                  <a:lnTo>
                    <a:pt x="29" y="78"/>
                  </a:lnTo>
                  <a:lnTo>
                    <a:pt x="31" y="85"/>
                  </a:lnTo>
                  <a:lnTo>
                    <a:pt x="26" y="95"/>
                  </a:lnTo>
                  <a:lnTo>
                    <a:pt x="22" y="95"/>
                  </a:lnTo>
                  <a:lnTo>
                    <a:pt x="29" y="109"/>
                  </a:lnTo>
                  <a:lnTo>
                    <a:pt x="31" y="102"/>
                  </a:lnTo>
                  <a:lnTo>
                    <a:pt x="36" y="107"/>
                  </a:lnTo>
                  <a:lnTo>
                    <a:pt x="38" y="102"/>
                  </a:lnTo>
                  <a:lnTo>
                    <a:pt x="50" y="100"/>
                  </a:lnTo>
                  <a:lnTo>
                    <a:pt x="45" y="109"/>
                  </a:lnTo>
                  <a:lnTo>
                    <a:pt x="52" y="121"/>
                  </a:lnTo>
                  <a:lnTo>
                    <a:pt x="57" y="119"/>
                  </a:lnTo>
                  <a:lnTo>
                    <a:pt x="52" y="128"/>
                  </a:lnTo>
                  <a:lnTo>
                    <a:pt x="57" y="128"/>
                  </a:lnTo>
                  <a:lnTo>
                    <a:pt x="55" y="133"/>
                  </a:lnTo>
                  <a:lnTo>
                    <a:pt x="55" y="133"/>
                  </a:lnTo>
                  <a:lnTo>
                    <a:pt x="45" y="135"/>
                  </a:lnTo>
                  <a:lnTo>
                    <a:pt x="43" y="138"/>
                  </a:lnTo>
                  <a:lnTo>
                    <a:pt x="36" y="133"/>
                  </a:lnTo>
                  <a:lnTo>
                    <a:pt x="33" y="135"/>
                  </a:lnTo>
                  <a:lnTo>
                    <a:pt x="38" y="140"/>
                  </a:lnTo>
                  <a:lnTo>
                    <a:pt x="38" y="140"/>
                  </a:lnTo>
                  <a:lnTo>
                    <a:pt x="31" y="147"/>
                  </a:lnTo>
                  <a:lnTo>
                    <a:pt x="33" y="149"/>
                  </a:lnTo>
                  <a:lnTo>
                    <a:pt x="38" y="147"/>
                  </a:lnTo>
                  <a:lnTo>
                    <a:pt x="41" y="154"/>
                  </a:lnTo>
                  <a:lnTo>
                    <a:pt x="38" y="159"/>
                  </a:lnTo>
                  <a:lnTo>
                    <a:pt x="22" y="171"/>
                  </a:lnTo>
                  <a:lnTo>
                    <a:pt x="26" y="178"/>
                  </a:lnTo>
                  <a:lnTo>
                    <a:pt x="36" y="175"/>
                  </a:lnTo>
                  <a:lnTo>
                    <a:pt x="36" y="178"/>
                  </a:lnTo>
                  <a:lnTo>
                    <a:pt x="43" y="178"/>
                  </a:lnTo>
                  <a:lnTo>
                    <a:pt x="50" y="185"/>
                  </a:lnTo>
                  <a:lnTo>
                    <a:pt x="38" y="185"/>
                  </a:lnTo>
                  <a:lnTo>
                    <a:pt x="17" y="213"/>
                  </a:lnTo>
                  <a:lnTo>
                    <a:pt x="26" y="213"/>
                  </a:lnTo>
                  <a:lnTo>
                    <a:pt x="33" y="206"/>
                  </a:lnTo>
                  <a:lnTo>
                    <a:pt x="48" y="209"/>
                  </a:lnTo>
                  <a:lnTo>
                    <a:pt x="52" y="199"/>
                  </a:lnTo>
                  <a:lnTo>
                    <a:pt x="59" y="197"/>
                  </a:lnTo>
                  <a:lnTo>
                    <a:pt x="64" y="201"/>
                  </a:lnTo>
                  <a:lnTo>
                    <a:pt x="76" y="199"/>
                  </a:lnTo>
                  <a:lnTo>
                    <a:pt x="78" y="194"/>
                  </a:lnTo>
                  <a:lnTo>
                    <a:pt x="88" y="197"/>
                  </a:lnTo>
                  <a:lnTo>
                    <a:pt x="112" y="192"/>
                  </a:lnTo>
                  <a:lnTo>
                    <a:pt x="121" y="182"/>
                  </a:lnTo>
                  <a:lnTo>
                    <a:pt x="109" y="180"/>
                  </a:lnTo>
                  <a:lnTo>
                    <a:pt x="109" y="178"/>
                  </a:lnTo>
                  <a:lnTo>
                    <a:pt x="123" y="166"/>
                  </a:lnTo>
                  <a:lnTo>
                    <a:pt x="123" y="149"/>
                  </a:lnTo>
                  <a:lnTo>
                    <a:pt x="116" y="145"/>
                  </a:lnTo>
                  <a:lnTo>
                    <a:pt x="102" y="145"/>
                  </a:lnTo>
                  <a:lnTo>
                    <a:pt x="104" y="138"/>
                  </a:lnTo>
                  <a:lnTo>
                    <a:pt x="100" y="133"/>
                  </a:lnTo>
                  <a:lnTo>
                    <a:pt x="102" y="133"/>
                  </a:lnTo>
                  <a:lnTo>
                    <a:pt x="102" y="126"/>
                  </a:lnTo>
                  <a:lnTo>
                    <a:pt x="90" y="107"/>
                  </a:lnTo>
                  <a:lnTo>
                    <a:pt x="83" y="104"/>
                  </a:lnTo>
                  <a:lnTo>
                    <a:pt x="78" y="81"/>
                  </a:lnTo>
                  <a:lnTo>
                    <a:pt x="62" y="69"/>
                  </a:lnTo>
                  <a:lnTo>
                    <a:pt x="59" y="69"/>
                  </a:lnTo>
                  <a:lnTo>
                    <a:pt x="64" y="66"/>
                  </a:lnTo>
                  <a:lnTo>
                    <a:pt x="59" y="62"/>
                  </a:lnTo>
                  <a:lnTo>
                    <a:pt x="62" y="62"/>
                  </a:lnTo>
                  <a:lnTo>
                    <a:pt x="69" y="50"/>
                  </a:lnTo>
                  <a:lnTo>
                    <a:pt x="74" y="36"/>
                  </a:lnTo>
                  <a:lnTo>
                    <a:pt x="74" y="26"/>
                  </a:lnTo>
                  <a:lnTo>
                    <a:pt x="41" y="31"/>
                  </a:lnTo>
                  <a:lnTo>
                    <a:pt x="41" y="29"/>
                  </a:lnTo>
                  <a:lnTo>
                    <a:pt x="48" y="26"/>
                  </a:lnTo>
                  <a:lnTo>
                    <a:pt x="43" y="21"/>
                  </a:lnTo>
                  <a:lnTo>
                    <a:pt x="55" y="12"/>
                  </a:lnTo>
                  <a:lnTo>
                    <a:pt x="55" y="3"/>
                  </a:lnTo>
                  <a:lnTo>
                    <a:pt x="55" y="3"/>
                  </a:lnTo>
                  <a:lnTo>
                    <a:pt x="52" y="0"/>
                  </a:lnTo>
                  <a:lnTo>
                    <a:pt x="52"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5" name="Freeform 99"/>
            <p:cNvSpPr/>
            <p:nvPr/>
          </p:nvSpPr>
          <p:spPr bwMode="auto">
            <a:xfrm>
              <a:off x="4205288" y="1901826"/>
              <a:ext cx="19050" cy="19050"/>
            </a:xfrm>
            <a:custGeom>
              <a:avLst/>
              <a:gdLst/>
              <a:ahLst/>
              <a:cxnLst>
                <a:cxn ang="0">
                  <a:pos x="7" y="0"/>
                </a:cxn>
                <a:cxn ang="0">
                  <a:pos x="0" y="12"/>
                </a:cxn>
                <a:cxn ang="0">
                  <a:pos x="12" y="8"/>
                </a:cxn>
                <a:cxn ang="0">
                  <a:pos x="12" y="0"/>
                </a:cxn>
                <a:cxn ang="0">
                  <a:pos x="7" y="0"/>
                </a:cxn>
                <a:cxn ang="0">
                  <a:pos x="7" y="0"/>
                </a:cxn>
              </a:cxnLst>
              <a:rect l="0" t="0" r="r" b="b"/>
              <a:pathLst>
                <a:path w="12" h="12">
                  <a:moveTo>
                    <a:pt x="7" y="0"/>
                  </a:moveTo>
                  <a:lnTo>
                    <a:pt x="0" y="12"/>
                  </a:lnTo>
                  <a:lnTo>
                    <a:pt x="12" y="8"/>
                  </a:lnTo>
                  <a:lnTo>
                    <a:pt x="12" y="0"/>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6" name="Freeform 100"/>
            <p:cNvSpPr/>
            <p:nvPr/>
          </p:nvSpPr>
          <p:spPr bwMode="auto">
            <a:xfrm>
              <a:off x="4160838" y="1733551"/>
              <a:ext cx="22225" cy="38100"/>
            </a:xfrm>
            <a:custGeom>
              <a:avLst/>
              <a:gdLst/>
              <a:ahLst/>
              <a:cxnLst>
                <a:cxn ang="0">
                  <a:pos x="14" y="0"/>
                </a:cxn>
                <a:cxn ang="0">
                  <a:pos x="0" y="9"/>
                </a:cxn>
                <a:cxn ang="0">
                  <a:pos x="0" y="24"/>
                </a:cxn>
                <a:cxn ang="0">
                  <a:pos x="14" y="14"/>
                </a:cxn>
                <a:cxn ang="0">
                  <a:pos x="12" y="12"/>
                </a:cxn>
                <a:cxn ang="0">
                  <a:pos x="14" y="9"/>
                </a:cxn>
                <a:cxn ang="0">
                  <a:pos x="14" y="0"/>
                </a:cxn>
                <a:cxn ang="0">
                  <a:pos x="14" y="0"/>
                </a:cxn>
              </a:cxnLst>
              <a:rect l="0" t="0" r="r" b="b"/>
              <a:pathLst>
                <a:path w="14" h="24">
                  <a:moveTo>
                    <a:pt x="14" y="0"/>
                  </a:moveTo>
                  <a:lnTo>
                    <a:pt x="0" y="9"/>
                  </a:lnTo>
                  <a:lnTo>
                    <a:pt x="0" y="24"/>
                  </a:lnTo>
                  <a:lnTo>
                    <a:pt x="14" y="14"/>
                  </a:lnTo>
                  <a:lnTo>
                    <a:pt x="12" y="12"/>
                  </a:lnTo>
                  <a:lnTo>
                    <a:pt x="14" y="9"/>
                  </a:lnTo>
                  <a:lnTo>
                    <a:pt x="14" y="0"/>
                  </a:lnTo>
                  <a:lnTo>
                    <a:pt x="14"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7" name="Freeform 101"/>
            <p:cNvSpPr/>
            <p:nvPr/>
          </p:nvSpPr>
          <p:spPr bwMode="auto">
            <a:xfrm>
              <a:off x="8016875" y="1865313"/>
              <a:ext cx="26988" cy="33338"/>
            </a:xfrm>
            <a:custGeom>
              <a:avLst/>
              <a:gdLst/>
              <a:ahLst/>
              <a:cxnLst>
                <a:cxn ang="0">
                  <a:pos x="5" y="0"/>
                </a:cxn>
                <a:cxn ang="0">
                  <a:pos x="0" y="2"/>
                </a:cxn>
                <a:cxn ang="0">
                  <a:pos x="8" y="14"/>
                </a:cxn>
                <a:cxn ang="0">
                  <a:pos x="17" y="21"/>
                </a:cxn>
                <a:cxn ang="0">
                  <a:pos x="10" y="0"/>
                </a:cxn>
                <a:cxn ang="0">
                  <a:pos x="5" y="0"/>
                </a:cxn>
                <a:cxn ang="0">
                  <a:pos x="5" y="0"/>
                </a:cxn>
              </a:cxnLst>
              <a:rect l="0" t="0" r="r" b="b"/>
              <a:pathLst>
                <a:path w="17" h="21">
                  <a:moveTo>
                    <a:pt x="5" y="0"/>
                  </a:moveTo>
                  <a:lnTo>
                    <a:pt x="0" y="2"/>
                  </a:lnTo>
                  <a:lnTo>
                    <a:pt x="8" y="14"/>
                  </a:lnTo>
                  <a:lnTo>
                    <a:pt x="17" y="21"/>
                  </a:lnTo>
                  <a:lnTo>
                    <a:pt x="10" y="0"/>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8" name="Freeform 102"/>
            <p:cNvSpPr/>
            <p:nvPr/>
          </p:nvSpPr>
          <p:spPr bwMode="auto">
            <a:xfrm>
              <a:off x="7600950" y="2206626"/>
              <a:ext cx="49213" cy="41275"/>
            </a:xfrm>
            <a:custGeom>
              <a:avLst/>
              <a:gdLst/>
              <a:ahLst/>
              <a:cxnLst>
                <a:cxn ang="0">
                  <a:pos x="28" y="0"/>
                </a:cxn>
                <a:cxn ang="0">
                  <a:pos x="19" y="7"/>
                </a:cxn>
                <a:cxn ang="0">
                  <a:pos x="12" y="5"/>
                </a:cxn>
                <a:cxn ang="0">
                  <a:pos x="0" y="24"/>
                </a:cxn>
                <a:cxn ang="0">
                  <a:pos x="2" y="26"/>
                </a:cxn>
                <a:cxn ang="0">
                  <a:pos x="31" y="7"/>
                </a:cxn>
                <a:cxn ang="0">
                  <a:pos x="28" y="0"/>
                </a:cxn>
                <a:cxn ang="0">
                  <a:pos x="28" y="0"/>
                </a:cxn>
              </a:cxnLst>
              <a:rect l="0" t="0" r="r" b="b"/>
              <a:pathLst>
                <a:path w="31" h="26">
                  <a:moveTo>
                    <a:pt x="28" y="0"/>
                  </a:moveTo>
                  <a:lnTo>
                    <a:pt x="19" y="7"/>
                  </a:lnTo>
                  <a:lnTo>
                    <a:pt x="12" y="5"/>
                  </a:lnTo>
                  <a:lnTo>
                    <a:pt x="0" y="24"/>
                  </a:lnTo>
                  <a:lnTo>
                    <a:pt x="2" y="26"/>
                  </a:lnTo>
                  <a:lnTo>
                    <a:pt x="31" y="7"/>
                  </a:lnTo>
                  <a:lnTo>
                    <a:pt x="28" y="0"/>
                  </a:lnTo>
                  <a:lnTo>
                    <a:pt x="28"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59" name="Freeform 103"/>
            <p:cNvSpPr/>
            <p:nvPr/>
          </p:nvSpPr>
          <p:spPr bwMode="auto">
            <a:xfrm>
              <a:off x="6135688" y="711201"/>
              <a:ext cx="19050" cy="41275"/>
            </a:xfrm>
            <a:custGeom>
              <a:avLst/>
              <a:gdLst/>
              <a:ahLst/>
              <a:cxnLst>
                <a:cxn ang="0">
                  <a:pos x="5" y="0"/>
                </a:cxn>
                <a:cxn ang="0">
                  <a:pos x="0" y="12"/>
                </a:cxn>
                <a:cxn ang="0">
                  <a:pos x="10" y="26"/>
                </a:cxn>
                <a:cxn ang="0">
                  <a:pos x="12" y="9"/>
                </a:cxn>
                <a:cxn ang="0">
                  <a:pos x="5" y="0"/>
                </a:cxn>
                <a:cxn ang="0">
                  <a:pos x="5" y="0"/>
                </a:cxn>
              </a:cxnLst>
              <a:rect l="0" t="0" r="r" b="b"/>
              <a:pathLst>
                <a:path w="12" h="26">
                  <a:moveTo>
                    <a:pt x="5" y="0"/>
                  </a:moveTo>
                  <a:lnTo>
                    <a:pt x="0" y="12"/>
                  </a:lnTo>
                  <a:lnTo>
                    <a:pt x="10" y="26"/>
                  </a:lnTo>
                  <a:lnTo>
                    <a:pt x="12" y="9"/>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0" name="Freeform 104"/>
            <p:cNvSpPr/>
            <p:nvPr/>
          </p:nvSpPr>
          <p:spPr bwMode="auto">
            <a:xfrm>
              <a:off x="6030913" y="958851"/>
              <a:ext cx="44450" cy="30163"/>
            </a:xfrm>
            <a:custGeom>
              <a:avLst/>
              <a:gdLst/>
              <a:ahLst/>
              <a:cxnLst>
                <a:cxn ang="0">
                  <a:pos x="10" y="0"/>
                </a:cxn>
                <a:cxn ang="0">
                  <a:pos x="0" y="19"/>
                </a:cxn>
                <a:cxn ang="0">
                  <a:pos x="28" y="2"/>
                </a:cxn>
                <a:cxn ang="0">
                  <a:pos x="10" y="0"/>
                </a:cxn>
                <a:cxn ang="0">
                  <a:pos x="10" y="0"/>
                </a:cxn>
              </a:cxnLst>
              <a:rect l="0" t="0" r="r" b="b"/>
              <a:pathLst>
                <a:path w="28" h="19">
                  <a:moveTo>
                    <a:pt x="10" y="0"/>
                  </a:moveTo>
                  <a:lnTo>
                    <a:pt x="0" y="19"/>
                  </a:lnTo>
                  <a:lnTo>
                    <a:pt x="28" y="2"/>
                  </a:lnTo>
                  <a:lnTo>
                    <a:pt x="10" y="0"/>
                  </a:lnTo>
                  <a:lnTo>
                    <a:pt x="1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1" name="Freeform 105"/>
            <p:cNvSpPr/>
            <p:nvPr/>
          </p:nvSpPr>
          <p:spPr bwMode="auto">
            <a:xfrm>
              <a:off x="6072188" y="917576"/>
              <a:ext cx="26988" cy="38100"/>
            </a:xfrm>
            <a:custGeom>
              <a:avLst/>
              <a:gdLst/>
              <a:ahLst/>
              <a:cxnLst>
                <a:cxn ang="0">
                  <a:pos x="12" y="0"/>
                </a:cxn>
                <a:cxn ang="0">
                  <a:pos x="0" y="14"/>
                </a:cxn>
                <a:cxn ang="0">
                  <a:pos x="17" y="24"/>
                </a:cxn>
                <a:cxn ang="0">
                  <a:pos x="12" y="0"/>
                </a:cxn>
                <a:cxn ang="0">
                  <a:pos x="12" y="0"/>
                </a:cxn>
              </a:cxnLst>
              <a:rect l="0" t="0" r="r" b="b"/>
              <a:pathLst>
                <a:path w="17" h="24">
                  <a:moveTo>
                    <a:pt x="12" y="0"/>
                  </a:moveTo>
                  <a:lnTo>
                    <a:pt x="0" y="14"/>
                  </a:lnTo>
                  <a:lnTo>
                    <a:pt x="17" y="24"/>
                  </a:lnTo>
                  <a:lnTo>
                    <a:pt x="12" y="0"/>
                  </a:lnTo>
                  <a:lnTo>
                    <a:pt x="1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2" name="Freeform 106"/>
            <p:cNvSpPr/>
            <p:nvPr/>
          </p:nvSpPr>
          <p:spPr bwMode="auto">
            <a:xfrm>
              <a:off x="5884863" y="887413"/>
              <a:ext cx="41275" cy="41275"/>
            </a:xfrm>
            <a:custGeom>
              <a:avLst/>
              <a:gdLst/>
              <a:ahLst/>
              <a:cxnLst>
                <a:cxn ang="0">
                  <a:pos x="14" y="0"/>
                </a:cxn>
                <a:cxn ang="0">
                  <a:pos x="2" y="0"/>
                </a:cxn>
                <a:cxn ang="0">
                  <a:pos x="0" y="10"/>
                </a:cxn>
                <a:cxn ang="0">
                  <a:pos x="0" y="26"/>
                </a:cxn>
                <a:cxn ang="0">
                  <a:pos x="26" y="14"/>
                </a:cxn>
                <a:cxn ang="0">
                  <a:pos x="14" y="10"/>
                </a:cxn>
                <a:cxn ang="0">
                  <a:pos x="16" y="5"/>
                </a:cxn>
                <a:cxn ang="0">
                  <a:pos x="14" y="0"/>
                </a:cxn>
                <a:cxn ang="0">
                  <a:pos x="14" y="0"/>
                </a:cxn>
              </a:cxnLst>
              <a:rect l="0" t="0" r="r" b="b"/>
              <a:pathLst>
                <a:path w="26" h="26">
                  <a:moveTo>
                    <a:pt x="14" y="0"/>
                  </a:moveTo>
                  <a:lnTo>
                    <a:pt x="2" y="0"/>
                  </a:lnTo>
                  <a:lnTo>
                    <a:pt x="0" y="10"/>
                  </a:lnTo>
                  <a:lnTo>
                    <a:pt x="0" y="26"/>
                  </a:lnTo>
                  <a:lnTo>
                    <a:pt x="26" y="14"/>
                  </a:lnTo>
                  <a:lnTo>
                    <a:pt x="14" y="10"/>
                  </a:lnTo>
                  <a:lnTo>
                    <a:pt x="16" y="5"/>
                  </a:lnTo>
                  <a:lnTo>
                    <a:pt x="14" y="0"/>
                  </a:lnTo>
                  <a:lnTo>
                    <a:pt x="14"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3" name="Freeform 107"/>
            <p:cNvSpPr/>
            <p:nvPr/>
          </p:nvSpPr>
          <p:spPr bwMode="auto">
            <a:xfrm>
              <a:off x="5464175" y="579438"/>
              <a:ext cx="398463" cy="530225"/>
            </a:xfrm>
            <a:custGeom>
              <a:avLst/>
              <a:gdLst/>
              <a:ahLst/>
              <a:cxnLst>
                <a:cxn ang="0">
                  <a:pos x="182" y="40"/>
                </a:cxn>
                <a:cxn ang="0">
                  <a:pos x="135" y="40"/>
                </a:cxn>
                <a:cxn ang="0">
                  <a:pos x="132" y="57"/>
                </a:cxn>
                <a:cxn ang="0">
                  <a:pos x="128" y="50"/>
                </a:cxn>
                <a:cxn ang="0">
                  <a:pos x="85" y="99"/>
                </a:cxn>
                <a:cxn ang="0">
                  <a:pos x="59" y="104"/>
                </a:cxn>
                <a:cxn ang="0">
                  <a:pos x="57" y="121"/>
                </a:cxn>
                <a:cxn ang="0">
                  <a:pos x="59" y="130"/>
                </a:cxn>
                <a:cxn ang="0">
                  <a:pos x="57" y="135"/>
                </a:cxn>
                <a:cxn ang="0">
                  <a:pos x="50" y="147"/>
                </a:cxn>
                <a:cxn ang="0">
                  <a:pos x="50" y="156"/>
                </a:cxn>
                <a:cxn ang="0">
                  <a:pos x="31" y="180"/>
                </a:cxn>
                <a:cxn ang="0">
                  <a:pos x="47" y="187"/>
                </a:cxn>
                <a:cxn ang="0">
                  <a:pos x="33" y="204"/>
                </a:cxn>
                <a:cxn ang="0">
                  <a:pos x="26" y="218"/>
                </a:cxn>
                <a:cxn ang="0">
                  <a:pos x="26" y="223"/>
                </a:cxn>
                <a:cxn ang="0">
                  <a:pos x="21" y="244"/>
                </a:cxn>
                <a:cxn ang="0">
                  <a:pos x="2" y="260"/>
                </a:cxn>
                <a:cxn ang="0">
                  <a:pos x="2" y="286"/>
                </a:cxn>
                <a:cxn ang="0">
                  <a:pos x="28" y="301"/>
                </a:cxn>
                <a:cxn ang="0">
                  <a:pos x="9" y="294"/>
                </a:cxn>
                <a:cxn ang="0">
                  <a:pos x="28" y="301"/>
                </a:cxn>
                <a:cxn ang="0">
                  <a:pos x="38" y="305"/>
                </a:cxn>
                <a:cxn ang="0">
                  <a:pos x="33" y="320"/>
                </a:cxn>
                <a:cxn ang="0">
                  <a:pos x="45" y="322"/>
                </a:cxn>
                <a:cxn ang="0">
                  <a:pos x="59" y="324"/>
                </a:cxn>
                <a:cxn ang="0">
                  <a:pos x="76" y="327"/>
                </a:cxn>
                <a:cxn ang="0">
                  <a:pos x="80" y="334"/>
                </a:cxn>
                <a:cxn ang="0">
                  <a:pos x="85" y="324"/>
                </a:cxn>
                <a:cxn ang="0">
                  <a:pos x="68" y="301"/>
                </a:cxn>
                <a:cxn ang="0">
                  <a:pos x="59" y="246"/>
                </a:cxn>
                <a:cxn ang="0">
                  <a:pos x="64" y="230"/>
                </a:cxn>
                <a:cxn ang="0">
                  <a:pos x="71" y="218"/>
                </a:cxn>
                <a:cxn ang="0">
                  <a:pos x="76" y="211"/>
                </a:cxn>
                <a:cxn ang="0">
                  <a:pos x="76" y="208"/>
                </a:cxn>
                <a:cxn ang="0">
                  <a:pos x="80" y="189"/>
                </a:cxn>
                <a:cxn ang="0">
                  <a:pos x="83" y="182"/>
                </a:cxn>
                <a:cxn ang="0">
                  <a:pos x="94" y="173"/>
                </a:cxn>
                <a:cxn ang="0">
                  <a:pos x="87" y="161"/>
                </a:cxn>
                <a:cxn ang="0">
                  <a:pos x="106" y="159"/>
                </a:cxn>
                <a:cxn ang="0">
                  <a:pos x="106" y="151"/>
                </a:cxn>
                <a:cxn ang="0">
                  <a:pos x="111" y="140"/>
                </a:cxn>
                <a:cxn ang="0">
                  <a:pos x="118" y="133"/>
                </a:cxn>
                <a:cxn ang="0">
                  <a:pos x="135" y="121"/>
                </a:cxn>
                <a:cxn ang="0">
                  <a:pos x="130" y="114"/>
                </a:cxn>
                <a:cxn ang="0">
                  <a:pos x="173" y="80"/>
                </a:cxn>
                <a:cxn ang="0">
                  <a:pos x="241" y="52"/>
                </a:cxn>
                <a:cxn ang="0">
                  <a:pos x="248" y="28"/>
                </a:cxn>
                <a:cxn ang="0">
                  <a:pos x="241" y="2"/>
                </a:cxn>
                <a:cxn ang="0">
                  <a:pos x="225" y="0"/>
                </a:cxn>
              </a:cxnLst>
              <a:rect l="0" t="0" r="r" b="b"/>
              <a:pathLst>
                <a:path w="251" h="334">
                  <a:moveTo>
                    <a:pt x="225" y="0"/>
                  </a:moveTo>
                  <a:lnTo>
                    <a:pt x="182" y="40"/>
                  </a:lnTo>
                  <a:lnTo>
                    <a:pt x="156" y="50"/>
                  </a:lnTo>
                  <a:lnTo>
                    <a:pt x="135" y="40"/>
                  </a:lnTo>
                  <a:lnTo>
                    <a:pt x="135" y="57"/>
                  </a:lnTo>
                  <a:lnTo>
                    <a:pt x="132" y="57"/>
                  </a:lnTo>
                  <a:lnTo>
                    <a:pt x="135" y="54"/>
                  </a:lnTo>
                  <a:lnTo>
                    <a:pt x="128" y="50"/>
                  </a:lnTo>
                  <a:lnTo>
                    <a:pt x="104" y="71"/>
                  </a:lnTo>
                  <a:lnTo>
                    <a:pt x="85" y="99"/>
                  </a:lnTo>
                  <a:lnTo>
                    <a:pt x="68" y="111"/>
                  </a:lnTo>
                  <a:lnTo>
                    <a:pt x="59" y="104"/>
                  </a:lnTo>
                  <a:lnTo>
                    <a:pt x="57" y="114"/>
                  </a:lnTo>
                  <a:lnTo>
                    <a:pt x="57" y="121"/>
                  </a:lnTo>
                  <a:lnTo>
                    <a:pt x="61" y="121"/>
                  </a:lnTo>
                  <a:lnTo>
                    <a:pt x="59" y="130"/>
                  </a:lnTo>
                  <a:lnTo>
                    <a:pt x="66" y="133"/>
                  </a:lnTo>
                  <a:lnTo>
                    <a:pt x="57" y="135"/>
                  </a:lnTo>
                  <a:lnTo>
                    <a:pt x="64" y="147"/>
                  </a:lnTo>
                  <a:lnTo>
                    <a:pt x="50" y="147"/>
                  </a:lnTo>
                  <a:lnTo>
                    <a:pt x="57" y="154"/>
                  </a:lnTo>
                  <a:lnTo>
                    <a:pt x="50" y="156"/>
                  </a:lnTo>
                  <a:lnTo>
                    <a:pt x="52" y="159"/>
                  </a:lnTo>
                  <a:lnTo>
                    <a:pt x="31" y="180"/>
                  </a:lnTo>
                  <a:lnTo>
                    <a:pt x="35" y="192"/>
                  </a:lnTo>
                  <a:lnTo>
                    <a:pt x="47" y="187"/>
                  </a:lnTo>
                  <a:lnTo>
                    <a:pt x="35" y="201"/>
                  </a:lnTo>
                  <a:lnTo>
                    <a:pt x="33" y="204"/>
                  </a:lnTo>
                  <a:lnTo>
                    <a:pt x="24" y="213"/>
                  </a:lnTo>
                  <a:lnTo>
                    <a:pt x="26" y="218"/>
                  </a:lnTo>
                  <a:lnTo>
                    <a:pt x="21" y="220"/>
                  </a:lnTo>
                  <a:lnTo>
                    <a:pt x="26" y="223"/>
                  </a:lnTo>
                  <a:lnTo>
                    <a:pt x="14" y="227"/>
                  </a:lnTo>
                  <a:lnTo>
                    <a:pt x="21" y="244"/>
                  </a:lnTo>
                  <a:lnTo>
                    <a:pt x="14" y="263"/>
                  </a:lnTo>
                  <a:lnTo>
                    <a:pt x="2" y="260"/>
                  </a:lnTo>
                  <a:lnTo>
                    <a:pt x="0" y="277"/>
                  </a:lnTo>
                  <a:lnTo>
                    <a:pt x="2" y="286"/>
                  </a:lnTo>
                  <a:lnTo>
                    <a:pt x="28" y="289"/>
                  </a:lnTo>
                  <a:lnTo>
                    <a:pt x="28" y="301"/>
                  </a:lnTo>
                  <a:lnTo>
                    <a:pt x="24" y="294"/>
                  </a:lnTo>
                  <a:lnTo>
                    <a:pt x="9" y="294"/>
                  </a:lnTo>
                  <a:lnTo>
                    <a:pt x="28" y="317"/>
                  </a:lnTo>
                  <a:lnTo>
                    <a:pt x="28" y="301"/>
                  </a:lnTo>
                  <a:lnTo>
                    <a:pt x="31" y="301"/>
                  </a:lnTo>
                  <a:lnTo>
                    <a:pt x="38" y="305"/>
                  </a:lnTo>
                  <a:lnTo>
                    <a:pt x="31" y="308"/>
                  </a:lnTo>
                  <a:lnTo>
                    <a:pt x="33" y="320"/>
                  </a:lnTo>
                  <a:lnTo>
                    <a:pt x="45" y="322"/>
                  </a:lnTo>
                  <a:lnTo>
                    <a:pt x="45" y="322"/>
                  </a:lnTo>
                  <a:lnTo>
                    <a:pt x="54" y="331"/>
                  </a:lnTo>
                  <a:lnTo>
                    <a:pt x="59" y="324"/>
                  </a:lnTo>
                  <a:lnTo>
                    <a:pt x="78" y="331"/>
                  </a:lnTo>
                  <a:lnTo>
                    <a:pt x="76" y="327"/>
                  </a:lnTo>
                  <a:lnTo>
                    <a:pt x="78" y="327"/>
                  </a:lnTo>
                  <a:lnTo>
                    <a:pt x="80" y="334"/>
                  </a:lnTo>
                  <a:lnTo>
                    <a:pt x="87" y="327"/>
                  </a:lnTo>
                  <a:lnTo>
                    <a:pt x="85" y="324"/>
                  </a:lnTo>
                  <a:lnTo>
                    <a:pt x="92" y="322"/>
                  </a:lnTo>
                  <a:lnTo>
                    <a:pt x="68" y="301"/>
                  </a:lnTo>
                  <a:lnTo>
                    <a:pt x="59" y="268"/>
                  </a:lnTo>
                  <a:lnTo>
                    <a:pt x="59" y="246"/>
                  </a:lnTo>
                  <a:lnTo>
                    <a:pt x="66" y="232"/>
                  </a:lnTo>
                  <a:lnTo>
                    <a:pt x="64" y="230"/>
                  </a:lnTo>
                  <a:lnTo>
                    <a:pt x="71" y="227"/>
                  </a:lnTo>
                  <a:lnTo>
                    <a:pt x="71" y="218"/>
                  </a:lnTo>
                  <a:lnTo>
                    <a:pt x="68" y="218"/>
                  </a:lnTo>
                  <a:lnTo>
                    <a:pt x="76" y="211"/>
                  </a:lnTo>
                  <a:lnTo>
                    <a:pt x="64" y="204"/>
                  </a:lnTo>
                  <a:lnTo>
                    <a:pt x="76" y="208"/>
                  </a:lnTo>
                  <a:lnTo>
                    <a:pt x="85" y="196"/>
                  </a:lnTo>
                  <a:lnTo>
                    <a:pt x="80" y="189"/>
                  </a:lnTo>
                  <a:lnTo>
                    <a:pt x="92" y="192"/>
                  </a:lnTo>
                  <a:lnTo>
                    <a:pt x="83" y="182"/>
                  </a:lnTo>
                  <a:lnTo>
                    <a:pt x="92" y="185"/>
                  </a:lnTo>
                  <a:lnTo>
                    <a:pt x="94" y="173"/>
                  </a:lnTo>
                  <a:lnTo>
                    <a:pt x="85" y="166"/>
                  </a:lnTo>
                  <a:lnTo>
                    <a:pt x="87" y="161"/>
                  </a:lnTo>
                  <a:lnTo>
                    <a:pt x="97" y="173"/>
                  </a:lnTo>
                  <a:lnTo>
                    <a:pt x="106" y="159"/>
                  </a:lnTo>
                  <a:lnTo>
                    <a:pt x="102" y="147"/>
                  </a:lnTo>
                  <a:lnTo>
                    <a:pt x="106" y="151"/>
                  </a:lnTo>
                  <a:lnTo>
                    <a:pt x="113" y="144"/>
                  </a:lnTo>
                  <a:lnTo>
                    <a:pt x="111" y="140"/>
                  </a:lnTo>
                  <a:lnTo>
                    <a:pt x="125" y="144"/>
                  </a:lnTo>
                  <a:lnTo>
                    <a:pt x="118" y="133"/>
                  </a:lnTo>
                  <a:lnTo>
                    <a:pt x="125" y="135"/>
                  </a:lnTo>
                  <a:lnTo>
                    <a:pt x="135" y="121"/>
                  </a:lnTo>
                  <a:lnTo>
                    <a:pt x="130" y="116"/>
                  </a:lnTo>
                  <a:lnTo>
                    <a:pt x="130" y="114"/>
                  </a:lnTo>
                  <a:lnTo>
                    <a:pt x="142" y="114"/>
                  </a:lnTo>
                  <a:lnTo>
                    <a:pt x="173" y="80"/>
                  </a:lnTo>
                  <a:lnTo>
                    <a:pt x="175" y="85"/>
                  </a:lnTo>
                  <a:lnTo>
                    <a:pt x="241" y="52"/>
                  </a:lnTo>
                  <a:lnTo>
                    <a:pt x="251" y="28"/>
                  </a:lnTo>
                  <a:lnTo>
                    <a:pt x="248" y="28"/>
                  </a:lnTo>
                  <a:lnTo>
                    <a:pt x="251" y="21"/>
                  </a:lnTo>
                  <a:lnTo>
                    <a:pt x="241" y="2"/>
                  </a:lnTo>
                  <a:lnTo>
                    <a:pt x="225" y="0"/>
                  </a:lnTo>
                  <a:lnTo>
                    <a:pt x="225"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4" name="Freeform 108"/>
            <p:cNvSpPr/>
            <p:nvPr/>
          </p:nvSpPr>
          <p:spPr bwMode="auto">
            <a:xfrm>
              <a:off x="5389563" y="1165226"/>
              <a:ext cx="55563" cy="57150"/>
            </a:xfrm>
            <a:custGeom>
              <a:avLst/>
              <a:gdLst/>
              <a:ahLst/>
              <a:cxnLst>
                <a:cxn ang="0">
                  <a:pos x="16" y="0"/>
                </a:cxn>
                <a:cxn ang="0">
                  <a:pos x="9" y="3"/>
                </a:cxn>
                <a:cxn ang="0">
                  <a:pos x="2" y="17"/>
                </a:cxn>
                <a:cxn ang="0">
                  <a:pos x="0" y="29"/>
                </a:cxn>
                <a:cxn ang="0">
                  <a:pos x="2" y="36"/>
                </a:cxn>
                <a:cxn ang="0">
                  <a:pos x="7" y="33"/>
                </a:cxn>
                <a:cxn ang="0">
                  <a:pos x="7" y="31"/>
                </a:cxn>
                <a:cxn ang="0">
                  <a:pos x="14" y="36"/>
                </a:cxn>
                <a:cxn ang="0">
                  <a:pos x="35" y="19"/>
                </a:cxn>
                <a:cxn ang="0">
                  <a:pos x="16" y="0"/>
                </a:cxn>
                <a:cxn ang="0">
                  <a:pos x="16" y="0"/>
                </a:cxn>
              </a:cxnLst>
              <a:rect l="0" t="0" r="r" b="b"/>
              <a:pathLst>
                <a:path w="35" h="36">
                  <a:moveTo>
                    <a:pt x="16" y="0"/>
                  </a:moveTo>
                  <a:lnTo>
                    <a:pt x="9" y="3"/>
                  </a:lnTo>
                  <a:lnTo>
                    <a:pt x="2" y="17"/>
                  </a:lnTo>
                  <a:lnTo>
                    <a:pt x="0" y="29"/>
                  </a:lnTo>
                  <a:lnTo>
                    <a:pt x="2" y="36"/>
                  </a:lnTo>
                  <a:lnTo>
                    <a:pt x="7" y="33"/>
                  </a:lnTo>
                  <a:lnTo>
                    <a:pt x="7" y="31"/>
                  </a:lnTo>
                  <a:lnTo>
                    <a:pt x="14" y="36"/>
                  </a:lnTo>
                  <a:lnTo>
                    <a:pt x="35" y="19"/>
                  </a:lnTo>
                  <a:lnTo>
                    <a:pt x="16" y="0"/>
                  </a:lnTo>
                  <a:lnTo>
                    <a:pt x="16"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5" name="Freeform 109"/>
            <p:cNvSpPr/>
            <p:nvPr/>
          </p:nvSpPr>
          <p:spPr bwMode="auto">
            <a:xfrm>
              <a:off x="7656513" y="2187576"/>
              <a:ext cx="26988" cy="23813"/>
            </a:xfrm>
            <a:custGeom>
              <a:avLst/>
              <a:gdLst/>
              <a:ahLst/>
              <a:cxnLst>
                <a:cxn ang="0">
                  <a:pos x="15" y="0"/>
                </a:cxn>
                <a:cxn ang="0">
                  <a:pos x="7" y="3"/>
                </a:cxn>
                <a:cxn ang="0">
                  <a:pos x="0" y="12"/>
                </a:cxn>
                <a:cxn ang="0">
                  <a:pos x="3" y="15"/>
                </a:cxn>
                <a:cxn ang="0">
                  <a:pos x="17" y="5"/>
                </a:cxn>
                <a:cxn ang="0">
                  <a:pos x="15" y="0"/>
                </a:cxn>
                <a:cxn ang="0">
                  <a:pos x="15" y="0"/>
                </a:cxn>
              </a:cxnLst>
              <a:rect l="0" t="0" r="r" b="b"/>
              <a:pathLst>
                <a:path w="17" h="15">
                  <a:moveTo>
                    <a:pt x="15" y="0"/>
                  </a:moveTo>
                  <a:lnTo>
                    <a:pt x="7" y="3"/>
                  </a:lnTo>
                  <a:lnTo>
                    <a:pt x="0" y="12"/>
                  </a:lnTo>
                  <a:lnTo>
                    <a:pt x="3" y="15"/>
                  </a:lnTo>
                  <a:lnTo>
                    <a:pt x="17" y="5"/>
                  </a:lnTo>
                  <a:lnTo>
                    <a:pt x="15" y="0"/>
                  </a:lnTo>
                  <a:lnTo>
                    <a:pt x="1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6" name="Freeform 110"/>
            <p:cNvSpPr/>
            <p:nvPr/>
          </p:nvSpPr>
          <p:spPr bwMode="auto">
            <a:xfrm>
              <a:off x="8299450" y="1027113"/>
              <a:ext cx="93663" cy="55563"/>
            </a:xfrm>
            <a:custGeom>
              <a:avLst/>
              <a:gdLst/>
              <a:ahLst/>
              <a:cxnLst>
                <a:cxn ang="0">
                  <a:pos x="38" y="0"/>
                </a:cxn>
                <a:cxn ang="0">
                  <a:pos x="26" y="2"/>
                </a:cxn>
                <a:cxn ang="0">
                  <a:pos x="21" y="2"/>
                </a:cxn>
                <a:cxn ang="0">
                  <a:pos x="0" y="26"/>
                </a:cxn>
                <a:cxn ang="0">
                  <a:pos x="7" y="35"/>
                </a:cxn>
                <a:cxn ang="0">
                  <a:pos x="24" y="30"/>
                </a:cxn>
                <a:cxn ang="0">
                  <a:pos x="38" y="33"/>
                </a:cxn>
                <a:cxn ang="0">
                  <a:pos x="57" y="26"/>
                </a:cxn>
                <a:cxn ang="0">
                  <a:pos x="59" y="14"/>
                </a:cxn>
                <a:cxn ang="0">
                  <a:pos x="38" y="0"/>
                </a:cxn>
                <a:cxn ang="0">
                  <a:pos x="38" y="0"/>
                </a:cxn>
              </a:cxnLst>
              <a:rect l="0" t="0" r="r" b="b"/>
              <a:pathLst>
                <a:path w="59" h="35">
                  <a:moveTo>
                    <a:pt x="38" y="0"/>
                  </a:moveTo>
                  <a:lnTo>
                    <a:pt x="26" y="2"/>
                  </a:lnTo>
                  <a:lnTo>
                    <a:pt x="21" y="2"/>
                  </a:lnTo>
                  <a:lnTo>
                    <a:pt x="0" y="26"/>
                  </a:lnTo>
                  <a:lnTo>
                    <a:pt x="7" y="35"/>
                  </a:lnTo>
                  <a:lnTo>
                    <a:pt x="24" y="30"/>
                  </a:lnTo>
                  <a:lnTo>
                    <a:pt x="38" y="33"/>
                  </a:lnTo>
                  <a:lnTo>
                    <a:pt x="57" y="26"/>
                  </a:lnTo>
                  <a:lnTo>
                    <a:pt x="59" y="14"/>
                  </a:lnTo>
                  <a:lnTo>
                    <a:pt x="38" y="0"/>
                  </a:lnTo>
                  <a:lnTo>
                    <a:pt x="38"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7" name="Freeform 111"/>
            <p:cNvSpPr/>
            <p:nvPr/>
          </p:nvSpPr>
          <p:spPr bwMode="auto">
            <a:xfrm>
              <a:off x="8062913" y="1131888"/>
              <a:ext cx="41275" cy="38100"/>
            </a:xfrm>
            <a:custGeom>
              <a:avLst/>
              <a:gdLst/>
              <a:ahLst/>
              <a:cxnLst>
                <a:cxn ang="0">
                  <a:pos x="5" y="0"/>
                </a:cxn>
                <a:cxn ang="0">
                  <a:pos x="0" y="7"/>
                </a:cxn>
                <a:cxn ang="0">
                  <a:pos x="12" y="21"/>
                </a:cxn>
                <a:cxn ang="0">
                  <a:pos x="24" y="24"/>
                </a:cxn>
                <a:cxn ang="0">
                  <a:pos x="26" y="12"/>
                </a:cxn>
                <a:cxn ang="0">
                  <a:pos x="5" y="0"/>
                </a:cxn>
                <a:cxn ang="0">
                  <a:pos x="5" y="0"/>
                </a:cxn>
              </a:cxnLst>
              <a:rect l="0" t="0" r="r" b="b"/>
              <a:pathLst>
                <a:path w="26" h="24">
                  <a:moveTo>
                    <a:pt x="5" y="0"/>
                  </a:moveTo>
                  <a:lnTo>
                    <a:pt x="0" y="7"/>
                  </a:lnTo>
                  <a:lnTo>
                    <a:pt x="12" y="21"/>
                  </a:lnTo>
                  <a:lnTo>
                    <a:pt x="24" y="24"/>
                  </a:lnTo>
                  <a:lnTo>
                    <a:pt x="26" y="12"/>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8" name="Freeform 112"/>
            <p:cNvSpPr/>
            <p:nvPr/>
          </p:nvSpPr>
          <p:spPr bwMode="auto">
            <a:xfrm>
              <a:off x="7780338" y="2033588"/>
              <a:ext cx="26988" cy="34925"/>
            </a:xfrm>
            <a:custGeom>
              <a:avLst/>
              <a:gdLst/>
              <a:ahLst/>
              <a:cxnLst>
                <a:cxn ang="0">
                  <a:pos x="17" y="0"/>
                </a:cxn>
                <a:cxn ang="0">
                  <a:pos x="3" y="12"/>
                </a:cxn>
                <a:cxn ang="0">
                  <a:pos x="0" y="22"/>
                </a:cxn>
                <a:cxn ang="0">
                  <a:pos x="17" y="12"/>
                </a:cxn>
                <a:cxn ang="0">
                  <a:pos x="17" y="7"/>
                </a:cxn>
                <a:cxn ang="0">
                  <a:pos x="17" y="0"/>
                </a:cxn>
                <a:cxn ang="0">
                  <a:pos x="17" y="0"/>
                </a:cxn>
              </a:cxnLst>
              <a:rect l="0" t="0" r="r" b="b"/>
              <a:pathLst>
                <a:path w="17" h="22">
                  <a:moveTo>
                    <a:pt x="17" y="0"/>
                  </a:moveTo>
                  <a:lnTo>
                    <a:pt x="3" y="12"/>
                  </a:lnTo>
                  <a:lnTo>
                    <a:pt x="0" y="22"/>
                  </a:lnTo>
                  <a:lnTo>
                    <a:pt x="17" y="12"/>
                  </a:lnTo>
                  <a:lnTo>
                    <a:pt x="17" y="7"/>
                  </a:lnTo>
                  <a:lnTo>
                    <a:pt x="17" y="0"/>
                  </a:lnTo>
                  <a:lnTo>
                    <a:pt x="1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69" name="Freeform 113"/>
            <p:cNvSpPr/>
            <p:nvPr/>
          </p:nvSpPr>
          <p:spPr bwMode="auto">
            <a:xfrm>
              <a:off x="7431088" y="854076"/>
              <a:ext cx="95250" cy="55563"/>
            </a:xfrm>
            <a:custGeom>
              <a:avLst/>
              <a:gdLst/>
              <a:ahLst/>
              <a:cxnLst>
                <a:cxn ang="0">
                  <a:pos x="29" y="0"/>
                </a:cxn>
                <a:cxn ang="0">
                  <a:pos x="19" y="0"/>
                </a:cxn>
                <a:cxn ang="0">
                  <a:pos x="12" y="19"/>
                </a:cxn>
                <a:cxn ang="0">
                  <a:pos x="0" y="23"/>
                </a:cxn>
                <a:cxn ang="0">
                  <a:pos x="5" y="28"/>
                </a:cxn>
                <a:cxn ang="0">
                  <a:pos x="60" y="35"/>
                </a:cxn>
                <a:cxn ang="0">
                  <a:pos x="57" y="19"/>
                </a:cxn>
                <a:cxn ang="0">
                  <a:pos x="45" y="2"/>
                </a:cxn>
                <a:cxn ang="0">
                  <a:pos x="29" y="0"/>
                </a:cxn>
                <a:cxn ang="0">
                  <a:pos x="29" y="0"/>
                </a:cxn>
              </a:cxnLst>
              <a:rect l="0" t="0" r="r" b="b"/>
              <a:pathLst>
                <a:path w="60" h="35">
                  <a:moveTo>
                    <a:pt x="29" y="0"/>
                  </a:moveTo>
                  <a:lnTo>
                    <a:pt x="19" y="0"/>
                  </a:lnTo>
                  <a:lnTo>
                    <a:pt x="12" y="19"/>
                  </a:lnTo>
                  <a:lnTo>
                    <a:pt x="0" y="23"/>
                  </a:lnTo>
                  <a:lnTo>
                    <a:pt x="5" y="28"/>
                  </a:lnTo>
                  <a:lnTo>
                    <a:pt x="60" y="35"/>
                  </a:lnTo>
                  <a:lnTo>
                    <a:pt x="57" y="19"/>
                  </a:lnTo>
                  <a:lnTo>
                    <a:pt x="45" y="2"/>
                  </a:lnTo>
                  <a:lnTo>
                    <a:pt x="29" y="0"/>
                  </a:lnTo>
                  <a:lnTo>
                    <a:pt x="29"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0" name="Freeform 114"/>
            <p:cNvSpPr/>
            <p:nvPr/>
          </p:nvSpPr>
          <p:spPr bwMode="auto">
            <a:xfrm>
              <a:off x="7443788" y="815976"/>
              <a:ext cx="25400" cy="46038"/>
            </a:xfrm>
            <a:custGeom>
              <a:avLst/>
              <a:gdLst/>
              <a:ahLst/>
              <a:cxnLst>
                <a:cxn ang="0">
                  <a:pos x="7" y="0"/>
                </a:cxn>
                <a:cxn ang="0">
                  <a:pos x="0" y="10"/>
                </a:cxn>
                <a:cxn ang="0">
                  <a:pos x="2" y="21"/>
                </a:cxn>
                <a:cxn ang="0">
                  <a:pos x="7" y="29"/>
                </a:cxn>
                <a:cxn ang="0">
                  <a:pos x="16" y="12"/>
                </a:cxn>
                <a:cxn ang="0">
                  <a:pos x="7" y="0"/>
                </a:cxn>
                <a:cxn ang="0">
                  <a:pos x="7" y="0"/>
                </a:cxn>
              </a:cxnLst>
              <a:rect l="0" t="0" r="r" b="b"/>
              <a:pathLst>
                <a:path w="16" h="29">
                  <a:moveTo>
                    <a:pt x="7" y="0"/>
                  </a:moveTo>
                  <a:lnTo>
                    <a:pt x="0" y="10"/>
                  </a:lnTo>
                  <a:lnTo>
                    <a:pt x="2" y="21"/>
                  </a:lnTo>
                  <a:lnTo>
                    <a:pt x="7" y="29"/>
                  </a:lnTo>
                  <a:lnTo>
                    <a:pt x="16" y="12"/>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1" name="Freeform 115"/>
            <p:cNvSpPr/>
            <p:nvPr/>
          </p:nvSpPr>
          <p:spPr bwMode="auto">
            <a:xfrm>
              <a:off x="7578725" y="706438"/>
              <a:ext cx="119063" cy="79375"/>
            </a:xfrm>
            <a:custGeom>
              <a:avLst/>
              <a:gdLst/>
              <a:ahLst/>
              <a:cxnLst>
                <a:cxn ang="0">
                  <a:pos x="0" y="0"/>
                </a:cxn>
                <a:cxn ang="0">
                  <a:pos x="14" y="34"/>
                </a:cxn>
                <a:cxn ang="0">
                  <a:pos x="45" y="50"/>
                </a:cxn>
                <a:cxn ang="0">
                  <a:pos x="66" y="45"/>
                </a:cxn>
                <a:cxn ang="0">
                  <a:pos x="75" y="29"/>
                </a:cxn>
                <a:cxn ang="0">
                  <a:pos x="35" y="19"/>
                </a:cxn>
                <a:cxn ang="0">
                  <a:pos x="40" y="12"/>
                </a:cxn>
                <a:cxn ang="0">
                  <a:pos x="0" y="0"/>
                </a:cxn>
                <a:cxn ang="0">
                  <a:pos x="0" y="0"/>
                </a:cxn>
              </a:cxnLst>
              <a:rect l="0" t="0" r="r" b="b"/>
              <a:pathLst>
                <a:path w="75" h="50">
                  <a:moveTo>
                    <a:pt x="0" y="0"/>
                  </a:moveTo>
                  <a:lnTo>
                    <a:pt x="14" y="34"/>
                  </a:lnTo>
                  <a:lnTo>
                    <a:pt x="45" y="50"/>
                  </a:lnTo>
                  <a:lnTo>
                    <a:pt x="66" y="45"/>
                  </a:lnTo>
                  <a:lnTo>
                    <a:pt x="75" y="29"/>
                  </a:lnTo>
                  <a:lnTo>
                    <a:pt x="35" y="19"/>
                  </a:lnTo>
                  <a:lnTo>
                    <a:pt x="40" y="12"/>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2" name="Freeform 116"/>
            <p:cNvSpPr>
              <a:spLocks noEditPoints="1"/>
            </p:cNvSpPr>
            <p:nvPr/>
          </p:nvSpPr>
          <p:spPr bwMode="auto">
            <a:xfrm>
              <a:off x="7364413" y="650876"/>
              <a:ext cx="209550" cy="142875"/>
            </a:xfrm>
            <a:custGeom>
              <a:avLst/>
              <a:gdLst/>
              <a:ahLst/>
              <a:cxnLst>
                <a:cxn ang="0">
                  <a:pos x="45" y="78"/>
                </a:cxn>
                <a:cxn ang="0">
                  <a:pos x="45" y="73"/>
                </a:cxn>
                <a:cxn ang="0">
                  <a:pos x="47" y="76"/>
                </a:cxn>
                <a:cxn ang="0">
                  <a:pos x="45" y="78"/>
                </a:cxn>
                <a:cxn ang="0">
                  <a:pos x="45" y="78"/>
                </a:cxn>
                <a:cxn ang="0">
                  <a:pos x="90" y="64"/>
                </a:cxn>
                <a:cxn ang="0">
                  <a:pos x="85" y="59"/>
                </a:cxn>
                <a:cxn ang="0">
                  <a:pos x="83" y="52"/>
                </a:cxn>
                <a:cxn ang="0">
                  <a:pos x="90" y="64"/>
                </a:cxn>
                <a:cxn ang="0">
                  <a:pos x="90" y="64"/>
                </a:cxn>
                <a:cxn ang="0">
                  <a:pos x="85" y="28"/>
                </a:cxn>
                <a:cxn ang="0">
                  <a:pos x="76" y="14"/>
                </a:cxn>
                <a:cxn ang="0">
                  <a:pos x="87" y="28"/>
                </a:cxn>
                <a:cxn ang="0">
                  <a:pos x="85" y="28"/>
                </a:cxn>
                <a:cxn ang="0">
                  <a:pos x="85" y="28"/>
                </a:cxn>
                <a:cxn ang="0">
                  <a:pos x="35" y="0"/>
                </a:cxn>
                <a:cxn ang="0">
                  <a:pos x="7" y="16"/>
                </a:cxn>
                <a:cxn ang="0">
                  <a:pos x="12" y="26"/>
                </a:cxn>
                <a:cxn ang="0">
                  <a:pos x="2" y="38"/>
                </a:cxn>
                <a:cxn ang="0">
                  <a:pos x="9" y="50"/>
                </a:cxn>
                <a:cxn ang="0">
                  <a:pos x="0" y="50"/>
                </a:cxn>
                <a:cxn ang="0">
                  <a:pos x="21" y="80"/>
                </a:cxn>
                <a:cxn ang="0">
                  <a:pos x="40" y="90"/>
                </a:cxn>
                <a:cxn ang="0">
                  <a:pos x="45" y="80"/>
                </a:cxn>
                <a:cxn ang="0">
                  <a:pos x="47" y="83"/>
                </a:cxn>
                <a:cxn ang="0">
                  <a:pos x="76" y="69"/>
                </a:cxn>
                <a:cxn ang="0">
                  <a:pos x="80" y="83"/>
                </a:cxn>
                <a:cxn ang="0">
                  <a:pos x="102" y="73"/>
                </a:cxn>
                <a:cxn ang="0">
                  <a:pos x="92" y="69"/>
                </a:cxn>
                <a:cxn ang="0">
                  <a:pos x="111" y="69"/>
                </a:cxn>
                <a:cxn ang="0">
                  <a:pos x="120" y="57"/>
                </a:cxn>
                <a:cxn ang="0">
                  <a:pos x="118" y="47"/>
                </a:cxn>
                <a:cxn ang="0">
                  <a:pos x="132" y="45"/>
                </a:cxn>
                <a:cxn ang="0">
                  <a:pos x="71" y="5"/>
                </a:cxn>
                <a:cxn ang="0">
                  <a:pos x="68" y="7"/>
                </a:cxn>
                <a:cxn ang="0">
                  <a:pos x="73" y="12"/>
                </a:cxn>
                <a:cxn ang="0">
                  <a:pos x="59" y="12"/>
                </a:cxn>
                <a:cxn ang="0">
                  <a:pos x="61" y="28"/>
                </a:cxn>
                <a:cxn ang="0">
                  <a:pos x="59" y="35"/>
                </a:cxn>
                <a:cxn ang="0">
                  <a:pos x="57" y="35"/>
                </a:cxn>
                <a:cxn ang="0">
                  <a:pos x="57" y="24"/>
                </a:cxn>
                <a:cxn ang="0">
                  <a:pos x="50" y="21"/>
                </a:cxn>
                <a:cxn ang="0">
                  <a:pos x="35" y="0"/>
                </a:cxn>
                <a:cxn ang="0">
                  <a:pos x="35" y="0"/>
                </a:cxn>
              </a:cxnLst>
              <a:rect l="0" t="0" r="r" b="b"/>
              <a:pathLst>
                <a:path w="132" h="90">
                  <a:moveTo>
                    <a:pt x="45" y="78"/>
                  </a:moveTo>
                  <a:lnTo>
                    <a:pt x="45" y="73"/>
                  </a:lnTo>
                  <a:lnTo>
                    <a:pt x="47" y="76"/>
                  </a:lnTo>
                  <a:lnTo>
                    <a:pt x="45" y="78"/>
                  </a:lnTo>
                  <a:lnTo>
                    <a:pt x="45" y="78"/>
                  </a:lnTo>
                  <a:close/>
                  <a:moveTo>
                    <a:pt x="90" y="64"/>
                  </a:moveTo>
                  <a:lnTo>
                    <a:pt x="85" y="59"/>
                  </a:lnTo>
                  <a:lnTo>
                    <a:pt x="83" y="52"/>
                  </a:lnTo>
                  <a:lnTo>
                    <a:pt x="90" y="64"/>
                  </a:lnTo>
                  <a:lnTo>
                    <a:pt x="90" y="64"/>
                  </a:lnTo>
                  <a:close/>
                  <a:moveTo>
                    <a:pt x="85" y="28"/>
                  </a:moveTo>
                  <a:lnTo>
                    <a:pt x="76" y="14"/>
                  </a:lnTo>
                  <a:lnTo>
                    <a:pt x="87" y="28"/>
                  </a:lnTo>
                  <a:lnTo>
                    <a:pt x="85" y="28"/>
                  </a:lnTo>
                  <a:lnTo>
                    <a:pt x="85" y="28"/>
                  </a:lnTo>
                  <a:close/>
                  <a:moveTo>
                    <a:pt x="35" y="0"/>
                  </a:moveTo>
                  <a:lnTo>
                    <a:pt x="7" y="16"/>
                  </a:lnTo>
                  <a:lnTo>
                    <a:pt x="12" y="26"/>
                  </a:lnTo>
                  <a:lnTo>
                    <a:pt x="2" y="38"/>
                  </a:lnTo>
                  <a:lnTo>
                    <a:pt x="9" y="50"/>
                  </a:lnTo>
                  <a:lnTo>
                    <a:pt x="0" y="50"/>
                  </a:lnTo>
                  <a:lnTo>
                    <a:pt x="21" y="80"/>
                  </a:lnTo>
                  <a:lnTo>
                    <a:pt x="40" y="90"/>
                  </a:lnTo>
                  <a:lnTo>
                    <a:pt x="45" y="80"/>
                  </a:lnTo>
                  <a:lnTo>
                    <a:pt x="47" y="83"/>
                  </a:lnTo>
                  <a:lnTo>
                    <a:pt x="76" y="69"/>
                  </a:lnTo>
                  <a:lnTo>
                    <a:pt x="80" y="83"/>
                  </a:lnTo>
                  <a:lnTo>
                    <a:pt x="102" y="73"/>
                  </a:lnTo>
                  <a:lnTo>
                    <a:pt x="92" y="69"/>
                  </a:lnTo>
                  <a:lnTo>
                    <a:pt x="111" y="69"/>
                  </a:lnTo>
                  <a:lnTo>
                    <a:pt x="120" y="57"/>
                  </a:lnTo>
                  <a:lnTo>
                    <a:pt x="118" y="47"/>
                  </a:lnTo>
                  <a:lnTo>
                    <a:pt x="132" y="45"/>
                  </a:lnTo>
                  <a:lnTo>
                    <a:pt x="71" y="5"/>
                  </a:lnTo>
                  <a:lnTo>
                    <a:pt x="68" y="7"/>
                  </a:lnTo>
                  <a:lnTo>
                    <a:pt x="73" y="12"/>
                  </a:lnTo>
                  <a:lnTo>
                    <a:pt x="59" y="12"/>
                  </a:lnTo>
                  <a:lnTo>
                    <a:pt x="61" y="28"/>
                  </a:lnTo>
                  <a:lnTo>
                    <a:pt x="59" y="35"/>
                  </a:lnTo>
                  <a:lnTo>
                    <a:pt x="57" y="35"/>
                  </a:lnTo>
                  <a:lnTo>
                    <a:pt x="57" y="24"/>
                  </a:lnTo>
                  <a:lnTo>
                    <a:pt x="50" y="21"/>
                  </a:lnTo>
                  <a:lnTo>
                    <a:pt x="35" y="0"/>
                  </a:lnTo>
                  <a:lnTo>
                    <a:pt x="35"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3" name="Freeform 117"/>
            <p:cNvSpPr/>
            <p:nvPr/>
          </p:nvSpPr>
          <p:spPr bwMode="auto">
            <a:xfrm>
              <a:off x="7337425" y="684213"/>
              <a:ext cx="19050" cy="57150"/>
            </a:xfrm>
            <a:custGeom>
              <a:avLst/>
              <a:gdLst/>
              <a:ahLst/>
              <a:cxnLst>
                <a:cxn ang="0">
                  <a:pos x="7" y="0"/>
                </a:cxn>
                <a:cxn ang="0">
                  <a:pos x="3" y="3"/>
                </a:cxn>
                <a:cxn ang="0">
                  <a:pos x="0" y="26"/>
                </a:cxn>
                <a:cxn ang="0">
                  <a:pos x="7" y="36"/>
                </a:cxn>
                <a:cxn ang="0">
                  <a:pos x="10" y="19"/>
                </a:cxn>
                <a:cxn ang="0">
                  <a:pos x="12" y="14"/>
                </a:cxn>
                <a:cxn ang="0">
                  <a:pos x="7" y="0"/>
                </a:cxn>
                <a:cxn ang="0">
                  <a:pos x="7" y="0"/>
                </a:cxn>
              </a:cxnLst>
              <a:rect l="0" t="0" r="r" b="b"/>
              <a:pathLst>
                <a:path w="12" h="36">
                  <a:moveTo>
                    <a:pt x="7" y="0"/>
                  </a:moveTo>
                  <a:lnTo>
                    <a:pt x="3" y="3"/>
                  </a:lnTo>
                  <a:lnTo>
                    <a:pt x="0" y="26"/>
                  </a:lnTo>
                  <a:lnTo>
                    <a:pt x="7" y="36"/>
                  </a:lnTo>
                  <a:lnTo>
                    <a:pt x="10" y="19"/>
                  </a:lnTo>
                  <a:lnTo>
                    <a:pt x="12" y="14"/>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4" name="Freeform 118"/>
            <p:cNvSpPr/>
            <p:nvPr/>
          </p:nvSpPr>
          <p:spPr bwMode="auto">
            <a:xfrm>
              <a:off x="7342188" y="823913"/>
              <a:ext cx="22225" cy="38100"/>
            </a:xfrm>
            <a:custGeom>
              <a:avLst/>
              <a:gdLst/>
              <a:ahLst/>
              <a:cxnLst>
                <a:cxn ang="0">
                  <a:pos x="2" y="0"/>
                </a:cxn>
                <a:cxn ang="0">
                  <a:pos x="0" y="2"/>
                </a:cxn>
                <a:cxn ang="0">
                  <a:pos x="9" y="24"/>
                </a:cxn>
                <a:cxn ang="0">
                  <a:pos x="14" y="16"/>
                </a:cxn>
                <a:cxn ang="0">
                  <a:pos x="9" y="9"/>
                </a:cxn>
                <a:cxn ang="0">
                  <a:pos x="2" y="0"/>
                </a:cxn>
                <a:cxn ang="0">
                  <a:pos x="2" y="0"/>
                </a:cxn>
              </a:cxnLst>
              <a:rect l="0" t="0" r="r" b="b"/>
              <a:pathLst>
                <a:path w="14" h="24">
                  <a:moveTo>
                    <a:pt x="2" y="0"/>
                  </a:moveTo>
                  <a:lnTo>
                    <a:pt x="0" y="2"/>
                  </a:lnTo>
                  <a:lnTo>
                    <a:pt x="9" y="24"/>
                  </a:lnTo>
                  <a:lnTo>
                    <a:pt x="14" y="16"/>
                  </a:lnTo>
                  <a:lnTo>
                    <a:pt x="9" y="9"/>
                  </a:lnTo>
                  <a:lnTo>
                    <a:pt x="2" y="0"/>
                  </a:lnTo>
                  <a:lnTo>
                    <a:pt x="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5" name="Freeform 119"/>
            <p:cNvSpPr/>
            <p:nvPr/>
          </p:nvSpPr>
          <p:spPr bwMode="auto">
            <a:xfrm>
              <a:off x="7961313" y="1703388"/>
              <a:ext cx="38100" cy="41275"/>
            </a:xfrm>
            <a:custGeom>
              <a:avLst/>
              <a:gdLst/>
              <a:ahLst/>
              <a:cxnLst>
                <a:cxn ang="0">
                  <a:pos x="17" y="0"/>
                </a:cxn>
                <a:cxn ang="0">
                  <a:pos x="5" y="9"/>
                </a:cxn>
                <a:cxn ang="0">
                  <a:pos x="7" y="12"/>
                </a:cxn>
                <a:cxn ang="0">
                  <a:pos x="0" y="24"/>
                </a:cxn>
                <a:cxn ang="0">
                  <a:pos x="5" y="26"/>
                </a:cxn>
                <a:cxn ang="0">
                  <a:pos x="24" y="9"/>
                </a:cxn>
                <a:cxn ang="0">
                  <a:pos x="17" y="0"/>
                </a:cxn>
                <a:cxn ang="0">
                  <a:pos x="17" y="0"/>
                </a:cxn>
              </a:cxnLst>
              <a:rect l="0" t="0" r="r" b="b"/>
              <a:pathLst>
                <a:path w="24" h="26">
                  <a:moveTo>
                    <a:pt x="17" y="0"/>
                  </a:moveTo>
                  <a:lnTo>
                    <a:pt x="5" y="9"/>
                  </a:lnTo>
                  <a:lnTo>
                    <a:pt x="7" y="12"/>
                  </a:lnTo>
                  <a:lnTo>
                    <a:pt x="0" y="24"/>
                  </a:lnTo>
                  <a:lnTo>
                    <a:pt x="5" y="26"/>
                  </a:lnTo>
                  <a:lnTo>
                    <a:pt x="24" y="9"/>
                  </a:lnTo>
                  <a:lnTo>
                    <a:pt x="17" y="0"/>
                  </a:lnTo>
                  <a:lnTo>
                    <a:pt x="1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6" name="Freeform 120"/>
            <p:cNvSpPr/>
            <p:nvPr/>
          </p:nvSpPr>
          <p:spPr bwMode="auto">
            <a:xfrm>
              <a:off x="7378700" y="1868488"/>
              <a:ext cx="30163" cy="30163"/>
            </a:xfrm>
            <a:custGeom>
              <a:avLst/>
              <a:gdLst/>
              <a:ahLst/>
              <a:cxnLst>
                <a:cxn ang="0">
                  <a:pos x="7" y="0"/>
                </a:cxn>
                <a:cxn ang="0">
                  <a:pos x="3" y="12"/>
                </a:cxn>
                <a:cxn ang="0">
                  <a:pos x="0" y="14"/>
                </a:cxn>
                <a:cxn ang="0">
                  <a:pos x="10" y="19"/>
                </a:cxn>
                <a:cxn ang="0">
                  <a:pos x="19" y="5"/>
                </a:cxn>
                <a:cxn ang="0">
                  <a:pos x="7" y="0"/>
                </a:cxn>
                <a:cxn ang="0">
                  <a:pos x="7" y="0"/>
                </a:cxn>
              </a:cxnLst>
              <a:rect l="0" t="0" r="r" b="b"/>
              <a:pathLst>
                <a:path w="19" h="19">
                  <a:moveTo>
                    <a:pt x="7" y="0"/>
                  </a:moveTo>
                  <a:lnTo>
                    <a:pt x="3" y="12"/>
                  </a:lnTo>
                  <a:lnTo>
                    <a:pt x="0" y="14"/>
                  </a:lnTo>
                  <a:lnTo>
                    <a:pt x="10" y="19"/>
                  </a:lnTo>
                  <a:lnTo>
                    <a:pt x="19" y="5"/>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7" name="Freeform 121"/>
            <p:cNvSpPr/>
            <p:nvPr/>
          </p:nvSpPr>
          <p:spPr bwMode="auto">
            <a:xfrm>
              <a:off x="4802188" y="1711326"/>
              <a:ext cx="30163" cy="19050"/>
            </a:xfrm>
            <a:custGeom>
              <a:avLst/>
              <a:gdLst/>
              <a:ahLst/>
              <a:cxnLst>
                <a:cxn ang="0">
                  <a:pos x="15" y="0"/>
                </a:cxn>
                <a:cxn ang="0">
                  <a:pos x="0" y="4"/>
                </a:cxn>
                <a:cxn ang="0">
                  <a:pos x="8" y="12"/>
                </a:cxn>
                <a:cxn ang="0">
                  <a:pos x="19" y="7"/>
                </a:cxn>
                <a:cxn ang="0">
                  <a:pos x="15" y="0"/>
                </a:cxn>
                <a:cxn ang="0">
                  <a:pos x="15" y="0"/>
                </a:cxn>
              </a:cxnLst>
              <a:rect l="0" t="0" r="r" b="b"/>
              <a:pathLst>
                <a:path w="19" h="12">
                  <a:moveTo>
                    <a:pt x="15" y="0"/>
                  </a:moveTo>
                  <a:lnTo>
                    <a:pt x="0" y="4"/>
                  </a:lnTo>
                  <a:lnTo>
                    <a:pt x="8" y="12"/>
                  </a:lnTo>
                  <a:lnTo>
                    <a:pt x="19" y="7"/>
                  </a:lnTo>
                  <a:lnTo>
                    <a:pt x="15" y="0"/>
                  </a:lnTo>
                  <a:lnTo>
                    <a:pt x="1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8" name="Freeform 122"/>
            <p:cNvSpPr/>
            <p:nvPr/>
          </p:nvSpPr>
          <p:spPr bwMode="auto">
            <a:xfrm>
              <a:off x="4802188" y="1730376"/>
              <a:ext cx="38100" cy="28575"/>
            </a:xfrm>
            <a:custGeom>
              <a:avLst/>
              <a:gdLst/>
              <a:ahLst/>
              <a:cxnLst>
                <a:cxn ang="0">
                  <a:pos x="19" y="0"/>
                </a:cxn>
                <a:cxn ang="0">
                  <a:pos x="0" y="2"/>
                </a:cxn>
                <a:cxn ang="0">
                  <a:pos x="0" y="9"/>
                </a:cxn>
                <a:cxn ang="0">
                  <a:pos x="3" y="14"/>
                </a:cxn>
                <a:cxn ang="0">
                  <a:pos x="3" y="18"/>
                </a:cxn>
                <a:cxn ang="0">
                  <a:pos x="8" y="18"/>
                </a:cxn>
                <a:cxn ang="0">
                  <a:pos x="10" y="11"/>
                </a:cxn>
                <a:cxn ang="0">
                  <a:pos x="24" y="7"/>
                </a:cxn>
                <a:cxn ang="0">
                  <a:pos x="19" y="0"/>
                </a:cxn>
                <a:cxn ang="0">
                  <a:pos x="19" y="0"/>
                </a:cxn>
              </a:cxnLst>
              <a:rect l="0" t="0" r="r" b="b"/>
              <a:pathLst>
                <a:path w="24" h="18">
                  <a:moveTo>
                    <a:pt x="19" y="0"/>
                  </a:moveTo>
                  <a:lnTo>
                    <a:pt x="0" y="2"/>
                  </a:lnTo>
                  <a:lnTo>
                    <a:pt x="0" y="9"/>
                  </a:lnTo>
                  <a:lnTo>
                    <a:pt x="3" y="14"/>
                  </a:lnTo>
                  <a:lnTo>
                    <a:pt x="3" y="18"/>
                  </a:lnTo>
                  <a:lnTo>
                    <a:pt x="8" y="18"/>
                  </a:lnTo>
                  <a:lnTo>
                    <a:pt x="10" y="11"/>
                  </a:lnTo>
                  <a:lnTo>
                    <a:pt x="24" y="7"/>
                  </a:lnTo>
                  <a:lnTo>
                    <a:pt x="19" y="0"/>
                  </a:lnTo>
                  <a:lnTo>
                    <a:pt x="19"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79" name="Freeform 123"/>
            <p:cNvSpPr/>
            <p:nvPr/>
          </p:nvSpPr>
          <p:spPr bwMode="auto">
            <a:xfrm>
              <a:off x="6845300" y="3586163"/>
              <a:ext cx="909638" cy="719138"/>
            </a:xfrm>
            <a:custGeom>
              <a:avLst/>
              <a:gdLst/>
              <a:ahLst/>
              <a:cxnLst>
                <a:cxn ang="0">
                  <a:pos x="403" y="31"/>
                </a:cxn>
                <a:cxn ang="0">
                  <a:pos x="391" y="100"/>
                </a:cxn>
                <a:cxn ang="0">
                  <a:pos x="353" y="88"/>
                </a:cxn>
                <a:cxn ang="0">
                  <a:pos x="320" y="64"/>
                </a:cxn>
                <a:cxn ang="0">
                  <a:pos x="332" y="41"/>
                </a:cxn>
                <a:cxn ang="0">
                  <a:pos x="332" y="26"/>
                </a:cxn>
                <a:cxn ang="0">
                  <a:pos x="322" y="22"/>
                </a:cxn>
                <a:cxn ang="0">
                  <a:pos x="298" y="22"/>
                </a:cxn>
                <a:cxn ang="0">
                  <a:pos x="275" y="15"/>
                </a:cxn>
                <a:cxn ang="0">
                  <a:pos x="258" y="12"/>
                </a:cxn>
                <a:cxn ang="0">
                  <a:pos x="242" y="10"/>
                </a:cxn>
                <a:cxn ang="0">
                  <a:pos x="249" y="22"/>
                </a:cxn>
                <a:cxn ang="0">
                  <a:pos x="265" y="15"/>
                </a:cxn>
                <a:cxn ang="0">
                  <a:pos x="251" y="24"/>
                </a:cxn>
                <a:cxn ang="0">
                  <a:pos x="239" y="33"/>
                </a:cxn>
                <a:cxn ang="0">
                  <a:pos x="235" y="43"/>
                </a:cxn>
                <a:cxn ang="0">
                  <a:pos x="227" y="62"/>
                </a:cxn>
                <a:cxn ang="0">
                  <a:pos x="204" y="52"/>
                </a:cxn>
                <a:cxn ang="0">
                  <a:pos x="180" y="57"/>
                </a:cxn>
                <a:cxn ang="0">
                  <a:pos x="166" y="69"/>
                </a:cxn>
                <a:cxn ang="0">
                  <a:pos x="157" y="86"/>
                </a:cxn>
                <a:cxn ang="0">
                  <a:pos x="145" y="83"/>
                </a:cxn>
                <a:cxn ang="0">
                  <a:pos x="145" y="97"/>
                </a:cxn>
                <a:cxn ang="0">
                  <a:pos x="126" y="102"/>
                </a:cxn>
                <a:cxn ang="0">
                  <a:pos x="109" y="131"/>
                </a:cxn>
                <a:cxn ang="0">
                  <a:pos x="64" y="147"/>
                </a:cxn>
                <a:cxn ang="0">
                  <a:pos x="19" y="166"/>
                </a:cxn>
                <a:cxn ang="0">
                  <a:pos x="12" y="166"/>
                </a:cxn>
                <a:cxn ang="0">
                  <a:pos x="3" y="206"/>
                </a:cxn>
                <a:cxn ang="0">
                  <a:pos x="7" y="232"/>
                </a:cxn>
                <a:cxn ang="0">
                  <a:pos x="3" y="232"/>
                </a:cxn>
                <a:cxn ang="0">
                  <a:pos x="24" y="282"/>
                </a:cxn>
                <a:cxn ang="0">
                  <a:pos x="34" y="351"/>
                </a:cxn>
                <a:cxn ang="0">
                  <a:pos x="43" y="374"/>
                </a:cxn>
                <a:cxn ang="0">
                  <a:pos x="83" y="370"/>
                </a:cxn>
                <a:cxn ang="0">
                  <a:pos x="157" y="344"/>
                </a:cxn>
                <a:cxn ang="0">
                  <a:pos x="251" y="320"/>
                </a:cxn>
                <a:cxn ang="0">
                  <a:pos x="289" y="334"/>
                </a:cxn>
                <a:cxn ang="0">
                  <a:pos x="303" y="348"/>
                </a:cxn>
                <a:cxn ang="0">
                  <a:pos x="310" y="372"/>
                </a:cxn>
                <a:cxn ang="0">
                  <a:pos x="341" y="356"/>
                </a:cxn>
                <a:cxn ang="0">
                  <a:pos x="341" y="360"/>
                </a:cxn>
                <a:cxn ang="0">
                  <a:pos x="348" y="382"/>
                </a:cxn>
                <a:cxn ang="0">
                  <a:pos x="351" y="389"/>
                </a:cxn>
                <a:cxn ang="0">
                  <a:pos x="336" y="396"/>
                </a:cxn>
                <a:cxn ang="0">
                  <a:pos x="367" y="389"/>
                </a:cxn>
                <a:cxn ang="0">
                  <a:pos x="379" y="419"/>
                </a:cxn>
                <a:cxn ang="0">
                  <a:pos x="414" y="438"/>
                </a:cxn>
                <a:cxn ang="0">
                  <a:pos x="455" y="436"/>
                </a:cxn>
                <a:cxn ang="0">
                  <a:pos x="476" y="443"/>
                </a:cxn>
                <a:cxn ang="0">
                  <a:pos x="526" y="391"/>
                </a:cxn>
                <a:cxn ang="0">
                  <a:pos x="540" y="353"/>
                </a:cxn>
                <a:cxn ang="0">
                  <a:pos x="566" y="249"/>
                </a:cxn>
                <a:cxn ang="0">
                  <a:pos x="571" y="216"/>
                </a:cxn>
                <a:cxn ang="0">
                  <a:pos x="554" y="209"/>
                </a:cxn>
                <a:cxn ang="0">
                  <a:pos x="521" y="166"/>
                </a:cxn>
                <a:cxn ang="0">
                  <a:pos x="509" y="149"/>
                </a:cxn>
                <a:cxn ang="0">
                  <a:pos x="488" y="135"/>
                </a:cxn>
                <a:cxn ang="0">
                  <a:pos x="471" y="123"/>
                </a:cxn>
                <a:cxn ang="0">
                  <a:pos x="459" y="88"/>
                </a:cxn>
                <a:cxn ang="0">
                  <a:pos x="433" y="55"/>
                </a:cxn>
                <a:cxn ang="0">
                  <a:pos x="421" y="17"/>
                </a:cxn>
              </a:cxnLst>
              <a:rect l="0" t="0" r="r" b="b"/>
              <a:pathLst>
                <a:path w="573" h="453">
                  <a:moveTo>
                    <a:pt x="417" y="0"/>
                  </a:moveTo>
                  <a:lnTo>
                    <a:pt x="410" y="5"/>
                  </a:lnTo>
                  <a:lnTo>
                    <a:pt x="400" y="29"/>
                  </a:lnTo>
                  <a:lnTo>
                    <a:pt x="403" y="31"/>
                  </a:lnTo>
                  <a:lnTo>
                    <a:pt x="398" y="45"/>
                  </a:lnTo>
                  <a:lnTo>
                    <a:pt x="400" y="67"/>
                  </a:lnTo>
                  <a:lnTo>
                    <a:pt x="395" y="88"/>
                  </a:lnTo>
                  <a:lnTo>
                    <a:pt x="391" y="100"/>
                  </a:lnTo>
                  <a:lnTo>
                    <a:pt x="381" y="105"/>
                  </a:lnTo>
                  <a:lnTo>
                    <a:pt x="369" y="97"/>
                  </a:lnTo>
                  <a:lnTo>
                    <a:pt x="365" y="90"/>
                  </a:lnTo>
                  <a:lnTo>
                    <a:pt x="353" y="88"/>
                  </a:lnTo>
                  <a:lnTo>
                    <a:pt x="341" y="76"/>
                  </a:lnTo>
                  <a:lnTo>
                    <a:pt x="332" y="78"/>
                  </a:lnTo>
                  <a:lnTo>
                    <a:pt x="329" y="69"/>
                  </a:lnTo>
                  <a:lnTo>
                    <a:pt x="320" y="64"/>
                  </a:lnTo>
                  <a:lnTo>
                    <a:pt x="324" y="45"/>
                  </a:lnTo>
                  <a:lnTo>
                    <a:pt x="327" y="45"/>
                  </a:lnTo>
                  <a:lnTo>
                    <a:pt x="327" y="41"/>
                  </a:lnTo>
                  <a:lnTo>
                    <a:pt x="332" y="41"/>
                  </a:lnTo>
                  <a:lnTo>
                    <a:pt x="334" y="38"/>
                  </a:lnTo>
                  <a:lnTo>
                    <a:pt x="332" y="33"/>
                  </a:lnTo>
                  <a:lnTo>
                    <a:pt x="339" y="26"/>
                  </a:lnTo>
                  <a:lnTo>
                    <a:pt x="332" y="26"/>
                  </a:lnTo>
                  <a:lnTo>
                    <a:pt x="329" y="17"/>
                  </a:lnTo>
                  <a:lnTo>
                    <a:pt x="324" y="24"/>
                  </a:lnTo>
                  <a:lnTo>
                    <a:pt x="324" y="22"/>
                  </a:lnTo>
                  <a:lnTo>
                    <a:pt x="322" y="22"/>
                  </a:lnTo>
                  <a:lnTo>
                    <a:pt x="322" y="19"/>
                  </a:lnTo>
                  <a:lnTo>
                    <a:pt x="310" y="24"/>
                  </a:lnTo>
                  <a:lnTo>
                    <a:pt x="306" y="22"/>
                  </a:lnTo>
                  <a:lnTo>
                    <a:pt x="298" y="22"/>
                  </a:lnTo>
                  <a:lnTo>
                    <a:pt x="291" y="17"/>
                  </a:lnTo>
                  <a:lnTo>
                    <a:pt x="282" y="17"/>
                  </a:lnTo>
                  <a:lnTo>
                    <a:pt x="277" y="10"/>
                  </a:lnTo>
                  <a:lnTo>
                    <a:pt x="275" y="15"/>
                  </a:lnTo>
                  <a:lnTo>
                    <a:pt x="270" y="7"/>
                  </a:lnTo>
                  <a:lnTo>
                    <a:pt x="268" y="10"/>
                  </a:lnTo>
                  <a:lnTo>
                    <a:pt x="265" y="7"/>
                  </a:lnTo>
                  <a:lnTo>
                    <a:pt x="258" y="12"/>
                  </a:lnTo>
                  <a:lnTo>
                    <a:pt x="256" y="7"/>
                  </a:lnTo>
                  <a:lnTo>
                    <a:pt x="249" y="12"/>
                  </a:lnTo>
                  <a:lnTo>
                    <a:pt x="239" y="5"/>
                  </a:lnTo>
                  <a:lnTo>
                    <a:pt x="242" y="10"/>
                  </a:lnTo>
                  <a:lnTo>
                    <a:pt x="242" y="10"/>
                  </a:lnTo>
                  <a:lnTo>
                    <a:pt x="237" y="17"/>
                  </a:lnTo>
                  <a:lnTo>
                    <a:pt x="239" y="22"/>
                  </a:lnTo>
                  <a:lnTo>
                    <a:pt x="249" y="22"/>
                  </a:lnTo>
                  <a:lnTo>
                    <a:pt x="251" y="24"/>
                  </a:lnTo>
                  <a:lnTo>
                    <a:pt x="261" y="17"/>
                  </a:lnTo>
                  <a:lnTo>
                    <a:pt x="258" y="15"/>
                  </a:lnTo>
                  <a:lnTo>
                    <a:pt x="265" y="15"/>
                  </a:lnTo>
                  <a:lnTo>
                    <a:pt x="272" y="19"/>
                  </a:lnTo>
                  <a:lnTo>
                    <a:pt x="272" y="22"/>
                  </a:lnTo>
                  <a:lnTo>
                    <a:pt x="265" y="26"/>
                  </a:lnTo>
                  <a:lnTo>
                    <a:pt x="251" y="24"/>
                  </a:lnTo>
                  <a:lnTo>
                    <a:pt x="249" y="29"/>
                  </a:lnTo>
                  <a:lnTo>
                    <a:pt x="249" y="29"/>
                  </a:lnTo>
                  <a:lnTo>
                    <a:pt x="246" y="29"/>
                  </a:lnTo>
                  <a:lnTo>
                    <a:pt x="239" y="33"/>
                  </a:lnTo>
                  <a:lnTo>
                    <a:pt x="239" y="41"/>
                  </a:lnTo>
                  <a:lnTo>
                    <a:pt x="239" y="41"/>
                  </a:lnTo>
                  <a:lnTo>
                    <a:pt x="239" y="41"/>
                  </a:lnTo>
                  <a:lnTo>
                    <a:pt x="235" y="43"/>
                  </a:lnTo>
                  <a:lnTo>
                    <a:pt x="227" y="57"/>
                  </a:lnTo>
                  <a:lnTo>
                    <a:pt x="232" y="62"/>
                  </a:lnTo>
                  <a:lnTo>
                    <a:pt x="230" y="64"/>
                  </a:lnTo>
                  <a:lnTo>
                    <a:pt x="227" y="62"/>
                  </a:lnTo>
                  <a:lnTo>
                    <a:pt x="216" y="62"/>
                  </a:lnTo>
                  <a:lnTo>
                    <a:pt x="213" y="64"/>
                  </a:lnTo>
                  <a:lnTo>
                    <a:pt x="213" y="60"/>
                  </a:lnTo>
                  <a:lnTo>
                    <a:pt x="204" y="52"/>
                  </a:lnTo>
                  <a:lnTo>
                    <a:pt x="194" y="48"/>
                  </a:lnTo>
                  <a:lnTo>
                    <a:pt x="185" y="52"/>
                  </a:lnTo>
                  <a:lnTo>
                    <a:pt x="180" y="43"/>
                  </a:lnTo>
                  <a:lnTo>
                    <a:pt x="180" y="57"/>
                  </a:lnTo>
                  <a:lnTo>
                    <a:pt x="168" y="60"/>
                  </a:lnTo>
                  <a:lnTo>
                    <a:pt x="168" y="64"/>
                  </a:lnTo>
                  <a:lnTo>
                    <a:pt x="164" y="64"/>
                  </a:lnTo>
                  <a:lnTo>
                    <a:pt x="166" y="69"/>
                  </a:lnTo>
                  <a:lnTo>
                    <a:pt x="159" y="71"/>
                  </a:lnTo>
                  <a:lnTo>
                    <a:pt x="159" y="76"/>
                  </a:lnTo>
                  <a:lnTo>
                    <a:pt x="157" y="83"/>
                  </a:lnTo>
                  <a:lnTo>
                    <a:pt x="157" y="86"/>
                  </a:lnTo>
                  <a:lnTo>
                    <a:pt x="157" y="86"/>
                  </a:lnTo>
                  <a:lnTo>
                    <a:pt x="154" y="81"/>
                  </a:lnTo>
                  <a:lnTo>
                    <a:pt x="145" y="83"/>
                  </a:lnTo>
                  <a:lnTo>
                    <a:pt x="145" y="83"/>
                  </a:lnTo>
                  <a:lnTo>
                    <a:pt x="145" y="90"/>
                  </a:lnTo>
                  <a:lnTo>
                    <a:pt x="147" y="95"/>
                  </a:lnTo>
                  <a:lnTo>
                    <a:pt x="147" y="95"/>
                  </a:lnTo>
                  <a:lnTo>
                    <a:pt x="145" y="97"/>
                  </a:lnTo>
                  <a:lnTo>
                    <a:pt x="138" y="81"/>
                  </a:lnTo>
                  <a:lnTo>
                    <a:pt x="135" y="90"/>
                  </a:lnTo>
                  <a:lnTo>
                    <a:pt x="128" y="95"/>
                  </a:lnTo>
                  <a:lnTo>
                    <a:pt x="126" y="102"/>
                  </a:lnTo>
                  <a:lnTo>
                    <a:pt x="128" y="109"/>
                  </a:lnTo>
                  <a:lnTo>
                    <a:pt x="121" y="116"/>
                  </a:lnTo>
                  <a:lnTo>
                    <a:pt x="116" y="126"/>
                  </a:lnTo>
                  <a:lnTo>
                    <a:pt x="109" y="131"/>
                  </a:lnTo>
                  <a:lnTo>
                    <a:pt x="90" y="138"/>
                  </a:lnTo>
                  <a:lnTo>
                    <a:pt x="83" y="135"/>
                  </a:lnTo>
                  <a:lnTo>
                    <a:pt x="78" y="140"/>
                  </a:lnTo>
                  <a:lnTo>
                    <a:pt x="64" y="147"/>
                  </a:lnTo>
                  <a:lnTo>
                    <a:pt x="50" y="145"/>
                  </a:lnTo>
                  <a:lnTo>
                    <a:pt x="38" y="152"/>
                  </a:lnTo>
                  <a:lnTo>
                    <a:pt x="31" y="161"/>
                  </a:lnTo>
                  <a:lnTo>
                    <a:pt x="19" y="166"/>
                  </a:lnTo>
                  <a:lnTo>
                    <a:pt x="17" y="171"/>
                  </a:lnTo>
                  <a:lnTo>
                    <a:pt x="15" y="164"/>
                  </a:lnTo>
                  <a:lnTo>
                    <a:pt x="12" y="164"/>
                  </a:lnTo>
                  <a:lnTo>
                    <a:pt x="12" y="166"/>
                  </a:lnTo>
                  <a:lnTo>
                    <a:pt x="7" y="173"/>
                  </a:lnTo>
                  <a:lnTo>
                    <a:pt x="7" y="190"/>
                  </a:lnTo>
                  <a:lnTo>
                    <a:pt x="3" y="199"/>
                  </a:lnTo>
                  <a:lnTo>
                    <a:pt x="3" y="206"/>
                  </a:lnTo>
                  <a:lnTo>
                    <a:pt x="15" y="230"/>
                  </a:lnTo>
                  <a:lnTo>
                    <a:pt x="12" y="232"/>
                  </a:lnTo>
                  <a:lnTo>
                    <a:pt x="10" y="230"/>
                  </a:lnTo>
                  <a:lnTo>
                    <a:pt x="7" y="232"/>
                  </a:lnTo>
                  <a:lnTo>
                    <a:pt x="10" y="237"/>
                  </a:lnTo>
                  <a:lnTo>
                    <a:pt x="10" y="237"/>
                  </a:lnTo>
                  <a:lnTo>
                    <a:pt x="7" y="232"/>
                  </a:lnTo>
                  <a:lnTo>
                    <a:pt x="3" y="232"/>
                  </a:lnTo>
                  <a:lnTo>
                    <a:pt x="0" y="235"/>
                  </a:lnTo>
                  <a:lnTo>
                    <a:pt x="10" y="247"/>
                  </a:lnTo>
                  <a:lnTo>
                    <a:pt x="15" y="261"/>
                  </a:lnTo>
                  <a:lnTo>
                    <a:pt x="24" y="282"/>
                  </a:lnTo>
                  <a:lnTo>
                    <a:pt x="26" y="299"/>
                  </a:lnTo>
                  <a:lnTo>
                    <a:pt x="36" y="320"/>
                  </a:lnTo>
                  <a:lnTo>
                    <a:pt x="36" y="344"/>
                  </a:lnTo>
                  <a:lnTo>
                    <a:pt x="34" y="351"/>
                  </a:lnTo>
                  <a:lnTo>
                    <a:pt x="26" y="351"/>
                  </a:lnTo>
                  <a:lnTo>
                    <a:pt x="26" y="365"/>
                  </a:lnTo>
                  <a:lnTo>
                    <a:pt x="34" y="365"/>
                  </a:lnTo>
                  <a:lnTo>
                    <a:pt x="43" y="374"/>
                  </a:lnTo>
                  <a:lnTo>
                    <a:pt x="69" y="379"/>
                  </a:lnTo>
                  <a:lnTo>
                    <a:pt x="71" y="377"/>
                  </a:lnTo>
                  <a:lnTo>
                    <a:pt x="74" y="377"/>
                  </a:lnTo>
                  <a:lnTo>
                    <a:pt x="83" y="370"/>
                  </a:lnTo>
                  <a:lnTo>
                    <a:pt x="90" y="367"/>
                  </a:lnTo>
                  <a:lnTo>
                    <a:pt x="100" y="360"/>
                  </a:lnTo>
                  <a:lnTo>
                    <a:pt x="149" y="358"/>
                  </a:lnTo>
                  <a:lnTo>
                    <a:pt x="157" y="344"/>
                  </a:lnTo>
                  <a:lnTo>
                    <a:pt x="185" y="332"/>
                  </a:lnTo>
                  <a:lnTo>
                    <a:pt x="213" y="329"/>
                  </a:lnTo>
                  <a:lnTo>
                    <a:pt x="227" y="320"/>
                  </a:lnTo>
                  <a:lnTo>
                    <a:pt x="251" y="320"/>
                  </a:lnTo>
                  <a:lnTo>
                    <a:pt x="261" y="322"/>
                  </a:lnTo>
                  <a:lnTo>
                    <a:pt x="272" y="329"/>
                  </a:lnTo>
                  <a:lnTo>
                    <a:pt x="277" y="327"/>
                  </a:lnTo>
                  <a:lnTo>
                    <a:pt x="289" y="334"/>
                  </a:lnTo>
                  <a:lnTo>
                    <a:pt x="289" y="332"/>
                  </a:lnTo>
                  <a:lnTo>
                    <a:pt x="296" y="337"/>
                  </a:lnTo>
                  <a:lnTo>
                    <a:pt x="294" y="344"/>
                  </a:lnTo>
                  <a:lnTo>
                    <a:pt x="303" y="348"/>
                  </a:lnTo>
                  <a:lnTo>
                    <a:pt x="313" y="365"/>
                  </a:lnTo>
                  <a:lnTo>
                    <a:pt x="313" y="367"/>
                  </a:lnTo>
                  <a:lnTo>
                    <a:pt x="310" y="363"/>
                  </a:lnTo>
                  <a:lnTo>
                    <a:pt x="310" y="372"/>
                  </a:lnTo>
                  <a:lnTo>
                    <a:pt x="324" y="382"/>
                  </a:lnTo>
                  <a:lnTo>
                    <a:pt x="324" y="370"/>
                  </a:lnTo>
                  <a:lnTo>
                    <a:pt x="329" y="363"/>
                  </a:lnTo>
                  <a:lnTo>
                    <a:pt x="341" y="356"/>
                  </a:lnTo>
                  <a:lnTo>
                    <a:pt x="348" y="344"/>
                  </a:lnTo>
                  <a:lnTo>
                    <a:pt x="351" y="346"/>
                  </a:lnTo>
                  <a:lnTo>
                    <a:pt x="348" y="351"/>
                  </a:lnTo>
                  <a:lnTo>
                    <a:pt x="341" y="360"/>
                  </a:lnTo>
                  <a:lnTo>
                    <a:pt x="341" y="372"/>
                  </a:lnTo>
                  <a:lnTo>
                    <a:pt x="336" y="374"/>
                  </a:lnTo>
                  <a:lnTo>
                    <a:pt x="334" y="382"/>
                  </a:lnTo>
                  <a:lnTo>
                    <a:pt x="348" y="382"/>
                  </a:lnTo>
                  <a:lnTo>
                    <a:pt x="353" y="367"/>
                  </a:lnTo>
                  <a:lnTo>
                    <a:pt x="355" y="374"/>
                  </a:lnTo>
                  <a:lnTo>
                    <a:pt x="355" y="379"/>
                  </a:lnTo>
                  <a:lnTo>
                    <a:pt x="351" y="389"/>
                  </a:lnTo>
                  <a:lnTo>
                    <a:pt x="341" y="386"/>
                  </a:lnTo>
                  <a:lnTo>
                    <a:pt x="329" y="389"/>
                  </a:lnTo>
                  <a:lnTo>
                    <a:pt x="332" y="396"/>
                  </a:lnTo>
                  <a:lnTo>
                    <a:pt x="336" y="396"/>
                  </a:lnTo>
                  <a:lnTo>
                    <a:pt x="360" y="393"/>
                  </a:lnTo>
                  <a:lnTo>
                    <a:pt x="353" y="389"/>
                  </a:lnTo>
                  <a:lnTo>
                    <a:pt x="367" y="386"/>
                  </a:lnTo>
                  <a:lnTo>
                    <a:pt x="367" y="389"/>
                  </a:lnTo>
                  <a:lnTo>
                    <a:pt x="374" y="396"/>
                  </a:lnTo>
                  <a:lnTo>
                    <a:pt x="374" y="403"/>
                  </a:lnTo>
                  <a:lnTo>
                    <a:pt x="374" y="412"/>
                  </a:lnTo>
                  <a:lnTo>
                    <a:pt x="379" y="419"/>
                  </a:lnTo>
                  <a:lnTo>
                    <a:pt x="386" y="429"/>
                  </a:lnTo>
                  <a:lnTo>
                    <a:pt x="400" y="438"/>
                  </a:lnTo>
                  <a:lnTo>
                    <a:pt x="405" y="436"/>
                  </a:lnTo>
                  <a:lnTo>
                    <a:pt x="414" y="438"/>
                  </a:lnTo>
                  <a:lnTo>
                    <a:pt x="429" y="445"/>
                  </a:lnTo>
                  <a:lnTo>
                    <a:pt x="447" y="434"/>
                  </a:lnTo>
                  <a:lnTo>
                    <a:pt x="443" y="438"/>
                  </a:lnTo>
                  <a:lnTo>
                    <a:pt x="455" y="436"/>
                  </a:lnTo>
                  <a:lnTo>
                    <a:pt x="457" y="441"/>
                  </a:lnTo>
                  <a:lnTo>
                    <a:pt x="471" y="453"/>
                  </a:lnTo>
                  <a:lnTo>
                    <a:pt x="476" y="443"/>
                  </a:lnTo>
                  <a:lnTo>
                    <a:pt x="476" y="443"/>
                  </a:lnTo>
                  <a:lnTo>
                    <a:pt x="495" y="429"/>
                  </a:lnTo>
                  <a:lnTo>
                    <a:pt x="514" y="427"/>
                  </a:lnTo>
                  <a:lnTo>
                    <a:pt x="521" y="422"/>
                  </a:lnTo>
                  <a:lnTo>
                    <a:pt x="526" y="391"/>
                  </a:lnTo>
                  <a:lnTo>
                    <a:pt x="530" y="382"/>
                  </a:lnTo>
                  <a:lnTo>
                    <a:pt x="530" y="384"/>
                  </a:lnTo>
                  <a:lnTo>
                    <a:pt x="542" y="358"/>
                  </a:lnTo>
                  <a:lnTo>
                    <a:pt x="540" y="353"/>
                  </a:lnTo>
                  <a:lnTo>
                    <a:pt x="556" y="334"/>
                  </a:lnTo>
                  <a:lnTo>
                    <a:pt x="563" y="315"/>
                  </a:lnTo>
                  <a:lnTo>
                    <a:pt x="573" y="273"/>
                  </a:lnTo>
                  <a:lnTo>
                    <a:pt x="566" y="249"/>
                  </a:lnTo>
                  <a:lnTo>
                    <a:pt x="566" y="228"/>
                  </a:lnTo>
                  <a:lnTo>
                    <a:pt x="566" y="225"/>
                  </a:lnTo>
                  <a:lnTo>
                    <a:pt x="566" y="225"/>
                  </a:lnTo>
                  <a:lnTo>
                    <a:pt x="571" y="216"/>
                  </a:lnTo>
                  <a:lnTo>
                    <a:pt x="566" y="209"/>
                  </a:lnTo>
                  <a:lnTo>
                    <a:pt x="563" y="211"/>
                  </a:lnTo>
                  <a:lnTo>
                    <a:pt x="563" y="221"/>
                  </a:lnTo>
                  <a:lnTo>
                    <a:pt x="554" y="209"/>
                  </a:lnTo>
                  <a:lnTo>
                    <a:pt x="535" y="190"/>
                  </a:lnTo>
                  <a:lnTo>
                    <a:pt x="530" y="168"/>
                  </a:lnTo>
                  <a:lnTo>
                    <a:pt x="528" y="173"/>
                  </a:lnTo>
                  <a:lnTo>
                    <a:pt x="521" y="166"/>
                  </a:lnTo>
                  <a:lnTo>
                    <a:pt x="518" y="173"/>
                  </a:lnTo>
                  <a:lnTo>
                    <a:pt x="518" y="173"/>
                  </a:lnTo>
                  <a:lnTo>
                    <a:pt x="514" y="159"/>
                  </a:lnTo>
                  <a:lnTo>
                    <a:pt x="509" y="149"/>
                  </a:lnTo>
                  <a:lnTo>
                    <a:pt x="504" y="147"/>
                  </a:lnTo>
                  <a:lnTo>
                    <a:pt x="507" y="142"/>
                  </a:lnTo>
                  <a:lnTo>
                    <a:pt x="495" y="135"/>
                  </a:lnTo>
                  <a:lnTo>
                    <a:pt x="488" y="135"/>
                  </a:lnTo>
                  <a:lnTo>
                    <a:pt x="485" y="126"/>
                  </a:lnTo>
                  <a:lnTo>
                    <a:pt x="485" y="126"/>
                  </a:lnTo>
                  <a:lnTo>
                    <a:pt x="478" y="126"/>
                  </a:lnTo>
                  <a:lnTo>
                    <a:pt x="471" y="123"/>
                  </a:lnTo>
                  <a:lnTo>
                    <a:pt x="471" y="116"/>
                  </a:lnTo>
                  <a:lnTo>
                    <a:pt x="469" y="114"/>
                  </a:lnTo>
                  <a:lnTo>
                    <a:pt x="464" y="93"/>
                  </a:lnTo>
                  <a:lnTo>
                    <a:pt x="459" y="88"/>
                  </a:lnTo>
                  <a:lnTo>
                    <a:pt x="457" y="64"/>
                  </a:lnTo>
                  <a:lnTo>
                    <a:pt x="445" y="52"/>
                  </a:lnTo>
                  <a:lnTo>
                    <a:pt x="436" y="55"/>
                  </a:lnTo>
                  <a:lnTo>
                    <a:pt x="433" y="55"/>
                  </a:lnTo>
                  <a:lnTo>
                    <a:pt x="429" y="31"/>
                  </a:lnTo>
                  <a:lnTo>
                    <a:pt x="424" y="26"/>
                  </a:lnTo>
                  <a:lnTo>
                    <a:pt x="424" y="19"/>
                  </a:lnTo>
                  <a:lnTo>
                    <a:pt x="421" y="17"/>
                  </a:lnTo>
                  <a:lnTo>
                    <a:pt x="419" y="7"/>
                  </a:lnTo>
                  <a:lnTo>
                    <a:pt x="417" y="0"/>
                  </a:lnTo>
                  <a:lnTo>
                    <a:pt x="417"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0" name="Freeform 124"/>
            <p:cNvSpPr/>
            <p:nvPr/>
          </p:nvSpPr>
          <p:spPr bwMode="auto">
            <a:xfrm>
              <a:off x="7364413" y="3657601"/>
              <a:ext cx="19050" cy="19050"/>
            </a:xfrm>
            <a:custGeom>
              <a:avLst/>
              <a:gdLst/>
              <a:ahLst/>
              <a:cxnLst>
                <a:cxn ang="0">
                  <a:pos x="9" y="0"/>
                </a:cxn>
                <a:cxn ang="0">
                  <a:pos x="0" y="0"/>
                </a:cxn>
                <a:cxn ang="0">
                  <a:pos x="2" y="12"/>
                </a:cxn>
                <a:cxn ang="0">
                  <a:pos x="12" y="10"/>
                </a:cxn>
                <a:cxn ang="0">
                  <a:pos x="9" y="0"/>
                </a:cxn>
                <a:cxn ang="0">
                  <a:pos x="9" y="0"/>
                </a:cxn>
              </a:cxnLst>
              <a:rect l="0" t="0" r="r" b="b"/>
              <a:pathLst>
                <a:path w="12" h="12">
                  <a:moveTo>
                    <a:pt x="9" y="0"/>
                  </a:moveTo>
                  <a:lnTo>
                    <a:pt x="0" y="0"/>
                  </a:lnTo>
                  <a:lnTo>
                    <a:pt x="2" y="12"/>
                  </a:lnTo>
                  <a:lnTo>
                    <a:pt x="12" y="10"/>
                  </a:lnTo>
                  <a:lnTo>
                    <a:pt x="9" y="0"/>
                  </a:lnTo>
                  <a:lnTo>
                    <a:pt x="9"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1" name="Freeform 125"/>
            <p:cNvSpPr/>
            <p:nvPr/>
          </p:nvSpPr>
          <p:spPr bwMode="auto">
            <a:xfrm>
              <a:off x="7427913" y="3717926"/>
              <a:ext cx="22225" cy="15875"/>
            </a:xfrm>
            <a:custGeom>
              <a:avLst/>
              <a:gdLst/>
              <a:ahLst/>
              <a:cxnLst>
                <a:cxn ang="0">
                  <a:pos x="7" y="0"/>
                </a:cxn>
                <a:cxn ang="0">
                  <a:pos x="0" y="5"/>
                </a:cxn>
                <a:cxn ang="0">
                  <a:pos x="2" y="10"/>
                </a:cxn>
                <a:cxn ang="0">
                  <a:pos x="14" y="5"/>
                </a:cxn>
                <a:cxn ang="0">
                  <a:pos x="7" y="0"/>
                </a:cxn>
                <a:cxn ang="0">
                  <a:pos x="7" y="0"/>
                </a:cxn>
              </a:cxnLst>
              <a:rect l="0" t="0" r="r" b="b"/>
              <a:pathLst>
                <a:path w="14" h="10">
                  <a:moveTo>
                    <a:pt x="7" y="0"/>
                  </a:moveTo>
                  <a:lnTo>
                    <a:pt x="0" y="5"/>
                  </a:lnTo>
                  <a:lnTo>
                    <a:pt x="2" y="10"/>
                  </a:lnTo>
                  <a:lnTo>
                    <a:pt x="14" y="5"/>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2" name="Freeform 126"/>
            <p:cNvSpPr/>
            <p:nvPr/>
          </p:nvSpPr>
          <p:spPr bwMode="auto">
            <a:xfrm>
              <a:off x="7620000" y="4311651"/>
              <a:ext cx="22225" cy="30163"/>
            </a:xfrm>
            <a:custGeom>
              <a:avLst/>
              <a:gdLst/>
              <a:ahLst/>
              <a:cxnLst>
                <a:cxn ang="0">
                  <a:pos x="0" y="0"/>
                </a:cxn>
                <a:cxn ang="0">
                  <a:pos x="4" y="15"/>
                </a:cxn>
                <a:cxn ang="0">
                  <a:pos x="2" y="17"/>
                </a:cxn>
                <a:cxn ang="0">
                  <a:pos x="14" y="19"/>
                </a:cxn>
                <a:cxn ang="0">
                  <a:pos x="12" y="12"/>
                </a:cxn>
                <a:cxn ang="0">
                  <a:pos x="12" y="12"/>
                </a:cxn>
                <a:cxn ang="0">
                  <a:pos x="12" y="5"/>
                </a:cxn>
                <a:cxn ang="0">
                  <a:pos x="0" y="0"/>
                </a:cxn>
                <a:cxn ang="0">
                  <a:pos x="0" y="0"/>
                </a:cxn>
              </a:cxnLst>
              <a:rect l="0" t="0" r="r" b="b"/>
              <a:pathLst>
                <a:path w="14" h="19">
                  <a:moveTo>
                    <a:pt x="0" y="0"/>
                  </a:moveTo>
                  <a:lnTo>
                    <a:pt x="4" y="15"/>
                  </a:lnTo>
                  <a:lnTo>
                    <a:pt x="2" y="17"/>
                  </a:lnTo>
                  <a:lnTo>
                    <a:pt x="14" y="19"/>
                  </a:lnTo>
                  <a:lnTo>
                    <a:pt x="12" y="12"/>
                  </a:lnTo>
                  <a:lnTo>
                    <a:pt x="12" y="12"/>
                  </a:lnTo>
                  <a:lnTo>
                    <a:pt x="12" y="5"/>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3" name="Freeform 127"/>
            <p:cNvSpPr/>
            <p:nvPr/>
          </p:nvSpPr>
          <p:spPr bwMode="auto">
            <a:xfrm>
              <a:off x="7551738" y="4338638"/>
              <a:ext cx="87313" cy="96838"/>
            </a:xfrm>
            <a:custGeom>
              <a:avLst/>
              <a:gdLst/>
              <a:ahLst/>
              <a:cxnLst>
                <a:cxn ang="0">
                  <a:pos x="0" y="0"/>
                </a:cxn>
                <a:cxn ang="0">
                  <a:pos x="0" y="14"/>
                </a:cxn>
                <a:cxn ang="0">
                  <a:pos x="10" y="31"/>
                </a:cxn>
                <a:cxn ang="0">
                  <a:pos x="7" y="31"/>
                </a:cxn>
                <a:cxn ang="0">
                  <a:pos x="10" y="43"/>
                </a:cxn>
                <a:cxn ang="0">
                  <a:pos x="17" y="52"/>
                </a:cxn>
                <a:cxn ang="0">
                  <a:pos x="19" y="54"/>
                </a:cxn>
                <a:cxn ang="0">
                  <a:pos x="17" y="59"/>
                </a:cxn>
                <a:cxn ang="0">
                  <a:pos x="33" y="61"/>
                </a:cxn>
                <a:cxn ang="0">
                  <a:pos x="36" y="54"/>
                </a:cxn>
                <a:cxn ang="0">
                  <a:pos x="40" y="54"/>
                </a:cxn>
                <a:cxn ang="0">
                  <a:pos x="43" y="45"/>
                </a:cxn>
                <a:cxn ang="0">
                  <a:pos x="47" y="45"/>
                </a:cxn>
                <a:cxn ang="0">
                  <a:pos x="55" y="28"/>
                </a:cxn>
                <a:cxn ang="0">
                  <a:pos x="55" y="14"/>
                </a:cxn>
                <a:cxn ang="0">
                  <a:pos x="50" y="5"/>
                </a:cxn>
                <a:cxn ang="0">
                  <a:pos x="29" y="9"/>
                </a:cxn>
                <a:cxn ang="0">
                  <a:pos x="0" y="0"/>
                </a:cxn>
                <a:cxn ang="0">
                  <a:pos x="0" y="0"/>
                </a:cxn>
              </a:cxnLst>
              <a:rect l="0" t="0" r="r" b="b"/>
              <a:pathLst>
                <a:path w="55" h="61">
                  <a:moveTo>
                    <a:pt x="0" y="0"/>
                  </a:moveTo>
                  <a:lnTo>
                    <a:pt x="0" y="14"/>
                  </a:lnTo>
                  <a:lnTo>
                    <a:pt x="10" y="31"/>
                  </a:lnTo>
                  <a:lnTo>
                    <a:pt x="7" y="31"/>
                  </a:lnTo>
                  <a:lnTo>
                    <a:pt x="10" y="43"/>
                  </a:lnTo>
                  <a:lnTo>
                    <a:pt x="17" y="52"/>
                  </a:lnTo>
                  <a:lnTo>
                    <a:pt x="19" y="54"/>
                  </a:lnTo>
                  <a:lnTo>
                    <a:pt x="17" y="59"/>
                  </a:lnTo>
                  <a:lnTo>
                    <a:pt x="33" y="61"/>
                  </a:lnTo>
                  <a:lnTo>
                    <a:pt x="36" y="54"/>
                  </a:lnTo>
                  <a:lnTo>
                    <a:pt x="40" y="54"/>
                  </a:lnTo>
                  <a:lnTo>
                    <a:pt x="43" y="45"/>
                  </a:lnTo>
                  <a:lnTo>
                    <a:pt x="47" y="45"/>
                  </a:lnTo>
                  <a:lnTo>
                    <a:pt x="55" y="28"/>
                  </a:lnTo>
                  <a:lnTo>
                    <a:pt x="55" y="14"/>
                  </a:lnTo>
                  <a:lnTo>
                    <a:pt x="50" y="5"/>
                  </a:lnTo>
                  <a:lnTo>
                    <a:pt x="29" y="9"/>
                  </a:lnTo>
                  <a:lnTo>
                    <a:pt x="0" y="0"/>
                  </a:lnTo>
                  <a:lnTo>
                    <a:pt x="0"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4" name="Freeform 128"/>
            <p:cNvSpPr/>
            <p:nvPr/>
          </p:nvSpPr>
          <p:spPr bwMode="auto">
            <a:xfrm>
              <a:off x="7232650" y="3357563"/>
              <a:ext cx="469900" cy="236538"/>
            </a:xfrm>
            <a:custGeom>
              <a:avLst/>
              <a:gdLst/>
              <a:ahLst/>
              <a:cxnLst>
                <a:cxn ang="0">
                  <a:pos x="26" y="0"/>
                </a:cxn>
                <a:cxn ang="0">
                  <a:pos x="10" y="9"/>
                </a:cxn>
                <a:cxn ang="0">
                  <a:pos x="0" y="9"/>
                </a:cxn>
                <a:cxn ang="0">
                  <a:pos x="5" y="16"/>
                </a:cxn>
                <a:cxn ang="0">
                  <a:pos x="17" y="21"/>
                </a:cxn>
                <a:cxn ang="0">
                  <a:pos x="21" y="31"/>
                </a:cxn>
                <a:cxn ang="0">
                  <a:pos x="45" y="28"/>
                </a:cxn>
                <a:cxn ang="0">
                  <a:pos x="45" y="31"/>
                </a:cxn>
                <a:cxn ang="0">
                  <a:pos x="31" y="33"/>
                </a:cxn>
                <a:cxn ang="0">
                  <a:pos x="19" y="40"/>
                </a:cxn>
                <a:cxn ang="0">
                  <a:pos x="31" y="45"/>
                </a:cxn>
                <a:cxn ang="0">
                  <a:pos x="43" y="54"/>
                </a:cxn>
                <a:cxn ang="0">
                  <a:pos x="54" y="57"/>
                </a:cxn>
                <a:cxn ang="0">
                  <a:pos x="64" y="61"/>
                </a:cxn>
                <a:cxn ang="0">
                  <a:pos x="107" y="73"/>
                </a:cxn>
                <a:cxn ang="0">
                  <a:pos x="111" y="95"/>
                </a:cxn>
                <a:cxn ang="0">
                  <a:pos x="116" y="99"/>
                </a:cxn>
                <a:cxn ang="0">
                  <a:pos x="109" y="99"/>
                </a:cxn>
                <a:cxn ang="0">
                  <a:pos x="121" y="116"/>
                </a:cxn>
                <a:cxn ang="0">
                  <a:pos x="133" y="114"/>
                </a:cxn>
                <a:cxn ang="0">
                  <a:pos x="151" y="128"/>
                </a:cxn>
                <a:cxn ang="0">
                  <a:pos x="156" y="130"/>
                </a:cxn>
                <a:cxn ang="0">
                  <a:pos x="175" y="130"/>
                </a:cxn>
                <a:cxn ang="0">
                  <a:pos x="180" y="116"/>
                </a:cxn>
                <a:cxn ang="0">
                  <a:pos x="187" y="111"/>
                </a:cxn>
                <a:cxn ang="0">
                  <a:pos x="192" y="106"/>
                </a:cxn>
                <a:cxn ang="0">
                  <a:pos x="199" y="104"/>
                </a:cxn>
                <a:cxn ang="0">
                  <a:pos x="227" y="125"/>
                </a:cxn>
                <a:cxn ang="0">
                  <a:pos x="232" y="128"/>
                </a:cxn>
                <a:cxn ang="0">
                  <a:pos x="274" y="144"/>
                </a:cxn>
                <a:cxn ang="0">
                  <a:pos x="289" y="144"/>
                </a:cxn>
                <a:cxn ang="0">
                  <a:pos x="296" y="140"/>
                </a:cxn>
                <a:cxn ang="0">
                  <a:pos x="279" y="132"/>
                </a:cxn>
                <a:cxn ang="0">
                  <a:pos x="267" y="123"/>
                </a:cxn>
                <a:cxn ang="0">
                  <a:pos x="248" y="109"/>
                </a:cxn>
                <a:cxn ang="0">
                  <a:pos x="237" y="95"/>
                </a:cxn>
                <a:cxn ang="0">
                  <a:pos x="244" y="80"/>
                </a:cxn>
                <a:cxn ang="0">
                  <a:pos x="215" y="59"/>
                </a:cxn>
                <a:cxn ang="0">
                  <a:pos x="151" y="31"/>
                </a:cxn>
                <a:cxn ang="0">
                  <a:pos x="151" y="31"/>
                </a:cxn>
                <a:cxn ang="0">
                  <a:pos x="149" y="31"/>
                </a:cxn>
                <a:cxn ang="0">
                  <a:pos x="104" y="14"/>
                </a:cxn>
                <a:cxn ang="0">
                  <a:pos x="92" y="24"/>
                </a:cxn>
                <a:cxn ang="0">
                  <a:pos x="76" y="16"/>
                </a:cxn>
                <a:cxn ang="0">
                  <a:pos x="92" y="26"/>
                </a:cxn>
                <a:cxn ang="0">
                  <a:pos x="83" y="26"/>
                </a:cxn>
                <a:cxn ang="0">
                  <a:pos x="69" y="42"/>
                </a:cxn>
                <a:cxn ang="0">
                  <a:pos x="59" y="33"/>
                </a:cxn>
                <a:cxn ang="0">
                  <a:pos x="54" y="31"/>
                </a:cxn>
                <a:cxn ang="0">
                  <a:pos x="54" y="14"/>
                </a:cxn>
                <a:cxn ang="0">
                  <a:pos x="40" y="7"/>
                </a:cxn>
                <a:cxn ang="0">
                  <a:pos x="33" y="0"/>
                </a:cxn>
              </a:cxnLst>
              <a:rect l="0" t="0" r="r" b="b"/>
              <a:pathLst>
                <a:path w="296" h="149">
                  <a:moveTo>
                    <a:pt x="33" y="0"/>
                  </a:moveTo>
                  <a:lnTo>
                    <a:pt x="26" y="0"/>
                  </a:lnTo>
                  <a:lnTo>
                    <a:pt x="10" y="9"/>
                  </a:lnTo>
                  <a:lnTo>
                    <a:pt x="10" y="9"/>
                  </a:lnTo>
                  <a:lnTo>
                    <a:pt x="10" y="9"/>
                  </a:lnTo>
                  <a:lnTo>
                    <a:pt x="0" y="9"/>
                  </a:lnTo>
                  <a:lnTo>
                    <a:pt x="2" y="16"/>
                  </a:lnTo>
                  <a:lnTo>
                    <a:pt x="5" y="16"/>
                  </a:lnTo>
                  <a:lnTo>
                    <a:pt x="2" y="19"/>
                  </a:lnTo>
                  <a:lnTo>
                    <a:pt x="17" y="21"/>
                  </a:lnTo>
                  <a:lnTo>
                    <a:pt x="21" y="28"/>
                  </a:lnTo>
                  <a:lnTo>
                    <a:pt x="21" y="31"/>
                  </a:lnTo>
                  <a:lnTo>
                    <a:pt x="26" y="31"/>
                  </a:lnTo>
                  <a:lnTo>
                    <a:pt x="45" y="28"/>
                  </a:lnTo>
                  <a:lnTo>
                    <a:pt x="45" y="31"/>
                  </a:lnTo>
                  <a:lnTo>
                    <a:pt x="45" y="31"/>
                  </a:lnTo>
                  <a:lnTo>
                    <a:pt x="38" y="31"/>
                  </a:lnTo>
                  <a:lnTo>
                    <a:pt x="31" y="33"/>
                  </a:lnTo>
                  <a:lnTo>
                    <a:pt x="19" y="35"/>
                  </a:lnTo>
                  <a:lnTo>
                    <a:pt x="19" y="40"/>
                  </a:lnTo>
                  <a:lnTo>
                    <a:pt x="26" y="40"/>
                  </a:lnTo>
                  <a:lnTo>
                    <a:pt x="31" y="45"/>
                  </a:lnTo>
                  <a:lnTo>
                    <a:pt x="33" y="57"/>
                  </a:lnTo>
                  <a:lnTo>
                    <a:pt x="43" y="54"/>
                  </a:lnTo>
                  <a:lnTo>
                    <a:pt x="45" y="50"/>
                  </a:lnTo>
                  <a:lnTo>
                    <a:pt x="54" y="57"/>
                  </a:lnTo>
                  <a:lnTo>
                    <a:pt x="59" y="54"/>
                  </a:lnTo>
                  <a:lnTo>
                    <a:pt x="64" y="61"/>
                  </a:lnTo>
                  <a:lnTo>
                    <a:pt x="85" y="66"/>
                  </a:lnTo>
                  <a:lnTo>
                    <a:pt x="107" y="73"/>
                  </a:lnTo>
                  <a:lnTo>
                    <a:pt x="116" y="90"/>
                  </a:lnTo>
                  <a:lnTo>
                    <a:pt x="111" y="95"/>
                  </a:lnTo>
                  <a:lnTo>
                    <a:pt x="116" y="97"/>
                  </a:lnTo>
                  <a:lnTo>
                    <a:pt x="116" y="99"/>
                  </a:lnTo>
                  <a:lnTo>
                    <a:pt x="116" y="99"/>
                  </a:lnTo>
                  <a:lnTo>
                    <a:pt x="109" y="99"/>
                  </a:lnTo>
                  <a:lnTo>
                    <a:pt x="99" y="116"/>
                  </a:lnTo>
                  <a:lnTo>
                    <a:pt x="121" y="116"/>
                  </a:lnTo>
                  <a:lnTo>
                    <a:pt x="121" y="114"/>
                  </a:lnTo>
                  <a:lnTo>
                    <a:pt x="133" y="114"/>
                  </a:lnTo>
                  <a:lnTo>
                    <a:pt x="151" y="128"/>
                  </a:lnTo>
                  <a:lnTo>
                    <a:pt x="151" y="128"/>
                  </a:lnTo>
                  <a:lnTo>
                    <a:pt x="151" y="128"/>
                  </a:lnTo>
                  <a:lnTo>
                    <a:pt x="156" y="130"/>
                  </a:lnTo>
                  <a:lnTo>
                    <a:pt x="154" y="128"/>
                  </a:lnTo>
                  <a:lnTo>
                    <a:pt x="175" y="130"/>
                  </a:lnTo>
                  <a:lnTo>
                    <a:pt x="185" y="123"/>
                  </a:lnTo>
                  <a:lnTo>
                    <a:pt x="180" y="116"/>
                  </a:lnTo>
                  <a:lnTo>
                    <a:pt x="187" y="114"/>
                  </a:lnTo>
                  <a:lnTo>
                    <a:pt x="187" y="111"/>
                  </a:lnTo>
                  <a:lnTo>
                    <a:pt x="192" y="109"/>
                  </a:lnTo>
                  <a:lnTo>
                    <a:pt x="192" y="106"/>
                  </a:lnTo>
                  <a:lnTo>
                    <a:pt x="194" y="106"/>
                  </a:lnTo>
                  <a:lnTo>
                    <a:pt x="199" y="104"/>
                  </a:lnTo>
                  <a:lnTo>
                    <a:pt x="222" y="116"/>
                  </a:lnTo>
                  <a:lnTo>
                    <a:pt x="227" y="125"/>
                  </a:lnTo>
                  <a:lnTo>
                    <a:pt x="232" y="125"/>
                  </a:lnTo>
                  <a:lnTo>
                    <a:pt x="232" y="128"/>
                  </a:lnTo>
                  <a:lnTo>
                    <a:pt x="244" y="140"/>
                  </a:lnTo>
                  <a:lnTo>
                    <a:pt x="274" y="144"/>
                  </a:lnTo>
                  <a:lnTo>
                    <a:pt x="282" y="149"/>
                  </a:lnTo>
                  <a:lnTo>
                    <a:pt x="289" y="144"/>
                  </a:lnTo>
                  <a:lnTo>
                    <a:pt x="286" y="142"/>
                  </a:lnTo>
                  <a:lnTo>
                    <a:pt x="296" y="140"/>
                  </a:lnTo>
                  <a:lnTo>
                    <a:pt x="277" y="135"/>
                  </a:lnTo>
                  <a:lnTo>
                    <a:pt x="279" y="132"/>
                  </a:lnTo>
                  <a:lnTo>
                    <a:pt x="267" y="128"/>
                  </a:lnTo>
                  <a:lnTo>
                    <a:pt x="267" y="123"/>
                  </a:lnTo>
                  <a:lnTo>
                    <a:pt x="258" y="121"/>
                  </a:lnTo>
                  <a:lnTo>
                    <a:pt x="248" y="109"/>
                  </a:lnTo>
                  <a:lnTo>
                    <a:pt x="239" y="102"/>
                  </a:lnTo>
                  <a:lnTo>
                    <a:pt x="237" y="95"/>
                  </a:lnTo>
                  <a:lnTo>
                    <a:pt x="248" y="95"/>
                  </a:lnTo>
                  <a:lnTo>
                    <a:pt x="244" y="80"/>
                  </a:lnTo>
                  <a:lnTo>
                    <a:pt x="220" y="73"/>
                  </a:lnTo>
                  <a:lnTo>
                    <a:pt x="215" y="59"/>
                  </a:lnTo>
                  <a:lnTo>
                    <a:pt x="199" y="47"/>
                  </a:lnTo>
                  <a:lnTo>
                    <a:pt x="151" y="31"/>
                  </a:lnTo>
                  <a:lnTo>
                    <a:pt x="151" y="31"/>
                  </a:lnTo>
                  <a:lnTo>
                    <a:pt x="151" y="31"/>
                  </a:lnTo>
                  <a:lnTo>
                    <a:pt x="149" y="31"/>
                  </a:lnTo>
                  <a:lnTo>
                    <a:pt x="149" y="31"/>
                  </a:lnTo>
                  <a:lnTo>
                    <a:pt x="130" y="28"/>
                  </a:lnTo>
                  <a:lnTo>
                    <a:pt x="104" y="14"/>
                  </a:lnTo>
                  <a:lnTo>
                    <a:pt x="95" y="21"/>
                  </a:lnTo>
                  <a:lnTo>
                    <a:pt x="92" y="24"/>
                  </a:lnTo>
                  <a:lnTo>
                    <a:pt x="90" y="19"/>
                  </a:lnTo>
                  <a:lnTo>
                    <a:pt x="76" y="16"/>
                  </a:lnTo>
                  <a:lnTo>
                    <a:pt x="66" y="21"/>
                  </a:lnTo>
                  <a:lnTo>
                    <a:pt x="92" y="26"/>
                  </a:lnTo>
                  <a:lnTo>
                    <a:pt x="92" y="26"/>
                  </a:lnTo>
                  <a:lnTo>
                    <a:pt x="83" y="26"/>
                  </a:lnTo>
                  <a:lnTo>
                    <a:pt x="71" y="42"/>
                  </a:lnTo>
                  <a:lnTo>
                    <a:pt x="69" y="42"/>
                  </a:lnTo>
                  <a:lnTo>
                    <a:pt x="64" y="40"/>
                  </a:lnTo>
                  <a:lnTo>
                    <a:pt x="59" y="33"/>
                  </a:lnTo>
                  <a:lnTo>
                    <a:pt x="57" y="31"/>
                  </a:lnTo>
                  <a:lnTo>
                    <a:pt x="54" y="31"/>
                  </a:lnTo>
                  <a:lnTo>
                    <a:pt x="54" y="31"/>
                  </a:lnTo>
                  <a:lnTo>
                    <a:pt x="54" y="14"/>
                  </a:lnTo>
                  <a:lnTo>
                    <a:pt x="52" y="7"/>
                  </a:lnTo>
                  <a:lnTo>
                    <a:pt x="40" y="7"/>
                  </a:lnTo>
                  <a:lnTo>
                    <a:pt x="33" y="0"/>
                  </a:lnTo>
                  <a:lnTo>
                    <a:pt x="33"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5" name="Freeform 129"/>
            <p:cNvSpPr/>
            <p:nvPr/>
          </p:nvSpPr>
          <p:spPr bwMode="auto">
            <a:xfrm>
              <a:off x="7680325" y="3556001"/>
              <a:ext cx="14288" cy="15875"/>
            </a:xfrm>
            <a:custGeom>
              <a:avLst/>
              <a:gdLst/>
              <a:ahLst/>
              <a:cxnLst>
                <a:cxn ang="0">
                  <a:pos x="0" y="0"/>
                </a:cxn>
                <a:cxn ang="0">
                  <a:pos x="2" y="10"/>
                </a:cxn>
                <a:cxn ang="0">
                  <a:pos x="9" y="10"/>
                </a:cxn>
                <a:cxn ang="0">
                  <a:pos x="9" y="3"/>
                </a:cxn>
                <a:cxn ang="0">
                  <a:pos x="0" y="0"/>
                </a:cxn>
                <a:cxn ang="0">
                  <a:pos x="0" y="0"/>
                </a:cxn>
              </a:cxnLst>
              <a:rect l="0" t="0" r="r" b="b"/>
              <a:pathLst>
                <a:path w="9" h="10">
                  <a:moveTo>
                    <a:pt x="0" y="0"/>
                  </a:moveTo>
                  <a:lnTo>
                    <a:pt x="2" y="10"/>
                  </a:lnTo>
                  <a:lnTo>
                    <a:pt x="9" y="10"/>
                  </a:lnTo>
                  <a:lnTo>
                    <a:pt x="9" y="3"/>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6" name="Freeform 130"/>
            <p:cNvSpPr/>
            <p:nvPr/>
          </p:nvSpPr>
          <p:spPr bwMode="auto">
            <a:xfrm>
              <a:off x="7612063" y="3443288"/>
              <a:ext cx="115888" cy="52388"/>
            </a:xfrm>
            <a:custGeom>
              <a:avLst/>
              <a:gdLst/>
              <a:ahLst/>
              <a:cxnLst>
                <a:cxn ang="0">
                  <a:pos x="69" y="0"/>
                </a:cxn>
                <a:cxn ang="0">
                  <a:pos x="59" y="0"/>
                </a:cxn>
                <a:cxn ang="0">
                  <a:pos x="59" y="10"/>
                </a:cxn>
                <a:cxn ang="0">
                  <a:pos x="47" y="19"/>
                </a:cxn>
                <a:cxn ang="0">
                  <a:pos x="40" y="17"/>
                </a:cxn>
                <a:cxn ang="0">
                  <a:pos x="43" y="7"/>
                </a:cxn>
                <a:cxn ang="0">
                  <a:pos x="33" y="19"/>
                </a:cxn>
                <a:cxn ang="0">
                  <a:pos x="9" y="19"/>
                </a:cxn>
                <a:cxn ang="0">
                  <a:pos x="9" y="19"/>
                </a:cxn>
                <a:cxn ang="0">
                  <a:pos x="0" y="17"/>
                </a:cxn>
                <a:cxn ang="0">
                  <a:pos x="12" y="29"/>
                </a:cxn>
                <a:cxn ang="0">
                  <a:pos x="12" y="22"/>
                </a:cxn>
                <a:cxn ang="0">
                  <a:pos x="12" y="22"/>
                </a:cxn>
                <a:cxn ang="0">
                  <a:pos x="17" y="26"/>
                </a:cxn>
                <a:cxn ang="0">
                  <a:pos x="26" y="31"/>
                </a:cxn>
                <a:cxn ang="0">
                  <a:pos x="28" y="31"/>
                </a:cxn>
                <a:cxn ang="0">
                  <a:pos x="33" y="33"/>
                </a:cxn>
                <a:cxn ang="0">
                  <a:pos x="47" y="33"/>
                </a:cxn>
                <a:cxn ang="0">
                  <a:pos x="57" y="29"/>
                </a:cxn>
                <a:cxn ang="0">
                  <a:pos x="61" y="22"/>
                </a:cxn>
                <a:cxn ang="0">
                  <a:pos x="66" y="22"/>
                </a:cxn>
                <a:cxn ang="0">
                  <a:pos x="73" y="5"/>
                </a:cxn>
                <a:cxn ang="0">
                  <a:pos x="69" y="0"/>
                </a:cxn>
                <a:cxn ang="0">
                  <a:pos x="69" y="0"/>
                </a:cxn>
              </a:cxnLst>
              <a:rect l="0" t="0" r="r" b="b"/>
              <a:pathLst>
                <a:path w="73" h="33">
                  <a:moveTo>
                    <a:pt x="69" y="0"/>
                  </a:moveTo>
                  <a:lnTo>
                    <a:pt x="59" y="0"/>
                  </a:lnTo>
                  <a:lnTo>
                    <a:pt x="59" y="10"/>
                  </a:lnTo>
                  <a:lnTo>
                    <a:pt x="47" y="19"/>
                  </a:lnTo>
                  <a:lnTo>
                    <a:pt x="40" y="17"/>
                  </a:lnTo>
                  <a:lnTo>
                    <a:pt x="43" y="7"/>
                  </a:lnTo>
                  <a:lnTo>
                    <a:pt x="33" y="19"/>
                  </a:lnTo>
                  <a:lnTo>
                    <a:pt x="9" y="19"/>
                  </a:lnTo>
                  <a:lnTo>
                    <a:pt x="9" y="19"/>
                  </a:lnTo>
                  <a:lnTo>
                    <a:pt x="0" y="17"/>
                  </a:lnTo>
                  <a:lnTo>
                    <a:pt x="12" y="29"/>
                  </a:lnTo>
                  <a:lnTo>
                    <a:pt x="12" y="22"/>
                  </a:lnTo>
                  <a:lnTo>
                    <a:pt x="12" y="22"/>
                  </a:lnTo>
                  <a:lnTo>
                    <a:pt x="17" y="26"/>
                  </a:lnTo>
                  <a:lnTo>
                    <a:pt x="26" y="31"/>
                  </a:lnTo>
                  <a:lnTo>
                    <a:pt x="28" y="31"/>
                  </a:lnTo>
                  <a:lnTo>
                    <a:pt x="33" y="33"/>
                  </a:lnTo>
                  <a:lnTo>
                    <a:pt x="47" y="33"/>
                  </a:lnTo>
                  <a:lnTo>
                    <a:pt x="57" y="29"/>
                  </a:lnTo>
                  <a:lnTo>
                    <a:pt x="61" y="22"/>
                  </a:lnTo>
                  <a:lnTo>
                    <a:pt x="66" y="22"/>
                  </a:lnTo>
                  <a:lnTo>
                    <a:pt x="73" y="5"/>
                  </a:lnTo>
                  <a:lnTo>
                    <a:pt x="69" y="0"/>
                  </a:lnTo>
                  <a:lnTo>
                    <a:pt x="69"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7" name="Freeform 131"/>
            <p:cNvSpPr/>
            <p:nvPr/>
          </p:nvSpPr>
          <p:spPr bwMode="auto">
            <a:xfrm>
              <a:off x="7721600" y="3424238"/>
              <a:ext cx="25400" cy="38100"/>
            </a:xfrm>
            <a:custGeom>
              <a:avLst/>
              <a:gdLst/>
              <a:ahLst/>
              <a:cxnLst>
                <a:cxn ang="0">
                  <a:pos x="0" y="0"/>
                </a:cxn>
                <a:cxn ang="0">
                  <a:pos x="7" y="24"/>
                </a:cxn>
                <a:cxn ang="0">
                  <a:pos x="11" y="24"/>
                </a:cxn>
                <a:cxn ang="0">
                  <a:pos x="16" y="15"/>
                </a:cxn>
                <a:cxn ang="0">
                  <a:pos x="11" y="10"/>
                </a:cxn>
                <a:cxn ang="0">
                  <a:pos x="0" y="0"/>
                </a:cxn>
                <a:cxn ang="0">
                  <a:pos x="0" y="0"/>
                </a:cxn>
              </a:cxnLst>
              <a:rect l="0" t="0" r="r" b="b"/>
              <a:pathLst>
                <a:path w="16" h="24">
                  <a:moveTo>
                    <a:pt x="0" y="0"/>
                  </a:moveTo>
                  <a:lnTo>
                    <a:pt x="7" y="24"/>
                  </a:lnTo>
                  <a:lnTo>
                    <a:pt x="11" y="24"/>
                  </a:lnTo>
                  <a:lnTo>
                    <a:pt x="16" y="15"/>
                  </a:lnTo>
                  <a:lnTo>
                    <a:pt x="11" y="10"/>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8" name="Freeform 132"/>
            <p:cNvSpPr/>
            <p:nvPr/>
          </p:nvSpPr>
          <p:spPr bwMode="auto">
            <a:xfrm>
              <a:off x="6932613" y="3097213"/>
              <a:ext cx="60325" cy="76200"/>
            </a:xfrm>
            <a:custGeom>
              <a:avLst/>
              <a:gdLst/>
              <a:ahLst/>
              <a:cxnLst>
                <a:cxn ang="0">
                  <a:pos x="31" y="0"/>
                </a:cxn>
                <a:cxn ang="0">
                  <a:pos x="28" y="15"/>
                </a:cxn>
                <a:cxn ang="0">
                  <a:pos x="5" y="36"/>
                </a:cxn>
                <a:cxn ang="0">
                  <a:pos x="0" y="48"/>
                </a:cxn>
                <a:cxn ang="0">
                  <a:pos x="14" y="38"/>
                </a:cxn>
                <a:cxn ang="0">
                  <a:pos x="26" y="27"/>
                </a:cxn>
                <a:cxn ang="0">
                  <a:pos x="26" y="24"/>
                </a:cxn>
                <a:cxn ang="0">
                  <a:pos x="38" y="15"/>
                </a:cxn>
                <a:cxn ang="0">
                  <a:pos x="35" y="0"/>
                </a:cxn>
                <a:cxn ang="0">
                  <a:pos x="31" y="0"/>
                </a:cxn>
                <a:cxn ang="0">
                  <a:pos x="31" y="0"/>
                </a:cxn>
              </a:cxnLst>
              <a:rect l="0" t="0" r="r" b="b"/>
              <a:pathLst>
                <a:path w="38" h="48">
                  <a:moveTo>
                    <a:pt x="31" y="0"/>
                  </a:moveTo>
                  <a:lnTo>
                    <a:pt x="28" y="15"/>
                  </a:lnTo>
                  <a:lnTo>
                    <a:pt x="5" y="36"/>
                  </a:lnTo>
                  <a:lnTo>
                    <a:pt x="0" y="48"/>
                  </a:lnTo>
                  <a:lnTo>
                    <a:pt x="14" y="38"/>
                  </a:lnTo>
                  <a:lnTo>
                    <a:pt x="26" y="27"/>
                  </a:lnTo>
                  <a:lnTo>
                    <a:pt x="26" y="24"/>
                  </a:lnTo>
                  <a:lnTo>
                    <a:pt x="38" y="15"/>
                  </a:lnTo>
                  <a:lnTo>
                    <a:pt x="35" y="0"/>
                  </a:lnTo>
                  <a:lnTo>
                    <a:pt x="31" y="0"/>
                  </a:lnTo>
                  <a:lnTo>
                    <a:pt x="31"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89" name="Freeform 133"/>
            <p:cNvSpPr/>
            <p:nvPr/>
          </p:nvSpPr>
          <p:spPr bwMode="auto">
            <a:xfrm>
              <a:off x="6992938" y="3233738"/>
              <a:ext cx="11113" cy="11113"/>
            </a:xfrm>
            <a:custGeom>
              <a:avLst/>
              <a:gdLst/>
              <a:ahLst/>
              <a:cxnLst>
                <a:cxn ang="0">
                  <a:pos x="7" y="0"/>
                </a:cxn>
                <a:cxn ang="0">
                  <a:pos x="2" y="2"/>
                </a:cxn>
                <a:cxn ang="0">
                  <a:pos x="0" y="4"/>
                </a:cxn>
                <a:cxn ang="0">
                  <a:pos x="2" y="7"/>
                </a:cxn>
                <a:cxn ang="0">
                  <a:pos x="7" y="4"/>
                </a:cxn>
                <a:cxn ang="0">
                  <a:pos x="7" y="0"/>
                </a:cxn>
                <a:cxn ang="0">
                  <a:pos x="7" y="0"/>
                </a:cxn>
              </a:cxnLst>
              <a:rect l="0" t="0" r="r" b="b"/>
              <a:pathLst>
                <a:path w="7" h="7">
                  <a:moveTo>
                    <a:pt x="7" y="0"/>
                  </a:moveTo>
                  <a:lnTo>
                    <a:pt x="2" y="2"/>
                  </a:lnTo>
                  <a:lnTo>
                    <a:pt x="0" y="4"/>
                  </a:lnTo>
                  <a:lnTo>
                    <a:pt x="2" y="7"/>
                  </a:lnTo>
                  <a:lnTo>
                    <a:pt x="7" y="4"/>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0" name="Freeform 134"/>
            <p:cNvSpPr/>
            <p:nvPr/>
          </p:nvSpPr>
          <p:spPr bwMode="auto">
            <a:xfrm>
              <a:off x="7015163" y="3214688"/>
              <a:ext cx="19050" cy="11113"/>
            </a:xfrm>
            <a:custGeom>
              <a:avLst/>
              <a:gdLst/>
              <a:ahLst/>
              <a:cxnLst>
                <a:cxn ang="0">
                  <a:pos x="5" y="0"/>
                </a:cxn>
                <a:cxn ang="0">
                  <a:pos x="0" y="7"/>
                </a:cxn>
                <a:cxn ang="0">
                  <a:pos x="9" y="7"/>
                </a:cxn>
                <a:cxn ang="0">
                  <a:pos x="12" y="2"/>
                </a:cxn>
                <a:cxn ang="0">
                  <a:pos x="5" y="0"/>
                </a:cxn>
                <a:cxn ang="0">
                  <a:pos x="5" y="0"/>
                </a:cxn>
              </a:cxnLst>
              <a:rect l="0" t="0" r="r" b="b"/>
              <a:pathLst>
                <a:path w="12" h="7">
                  <a:moveTo>
                    <a:pt x="5" y="0"/>
                  </a:moveTo>
                  <a:lnTo>
                    <a:pt x="0" y="7"/>
                  </a:lnTo>
                  <a:lnTo>
                    <a:pt x="9" y="7"/>
                  </a:lnTo>
                  <a:lnTo>
                    <a:pt x="12" y="2"/>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1" name="Freeform 135"/>
            <p:cNvSpPr/>
            <p:nvPr/>
          </p:nvSpPr>
          <p:spPr bwMode="auto">
            <a:xfrm>
              <a:off x="7034213" y="3203576"/>
              <a:ext cx="25400" cy="11113"/>
            </a:xfrm>
            <a:custGeom>
              <a:avLst/>
              <a:gdLst/>
              <a:ahLst/>
              <a:cxnLst>
                <a:cxn ang="0">
                  <a:pos x="16" y="0"/>
                </a:cxn>
                <a:cxn ang="0">
                  <a:pos x="0" y="0"/>
                </a:cxn>
                <a:cxn ang="0">
                  <a:pos x="4" y="7"/>
                </a:cxn>
                <a:cxn ang="0">
                  <a:pos x="16" y="0"/>
                </a:cxn>
                <a:cxn ang="0">
                  <a:pos x="16" y="0"/>
                </a:cxn>
              </a:cxnLst>
              <a:rect l="0" t="0" r="r" b="b"/>
              <a:pathLst>
                <a:path w="16" h="7">
                  <a:moveTo>
                    <a:pt x="16" y="0"/>
                  </a:moveTo>
                  <a:lnTo>
                    <a:pt x="0" y="0"/>
                  </a:lnTo>
                  <a:lnTo>
                    <a:pt x="4" y="7"/>
                  </a:lnTo>
                  <a:lnTo>
                    <a:pt x="16" y="0"/>
                  </a:lnTo>
                  <a:lnTo>
                    <a:pt x="16"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2" name="Freeform 136"/>
            <p:cNvSpPr/>
            <p:nvPr/>
          </p:nvSpPr>
          <p:spPr bwMode="auto">
            <a:xfrm>
              <a:off x="7067550" y="3063876"/>
              <a:ext cx="26988" cy="33338"/>
            </a:xfrm>
            <a:custGeom>
              <a:avLst/>
              <a:gdLst/>
              <a:ahLst/>
              <a:cxnLst>
                <a:cxn ang="0">
                  <a:pos x="0" y="0"/>
                </a:cxn>
                <a:cxn ang="0">
                  <a:pos x="0" y="17"/>
                </a:cxn>
                <a:cxn ang="0">
                  <a:pos x="5" y="12"/>
                </a:cxn>
                <a:cxn ang="0">
                  <a:pos x="17" y="21"/>
                </a:cxn>
                <a:cxn ang="0">
                  <a:pos x="14" y="12"/>
                </a:cxn>
                <a:cxn ang="0">
                  <a:pos x="0" y="0"/>
                </a:cxn>
                <a:cxn ang="0">
                  <a:pos x="0" y="0"/>
                </a:cxn>
              </a:cxnLst>
              <a:rect l="0" t="0" r="r" b="b"/>
              <a:pathLst>
                <a:path w="17" h="21">
                  <a:moveTo>
                    <a:pt x="0" y="0"/>
                  </a:moveTo>
                  <a:lnTo>
                    <a:pt x="0" y="17"/>
                  </a:lnTo>
                  <a:lnTo>
                    <a:pt x="5" y="12"/>
                  </a:lnTo>
                  <a:lnTo>
                    <a:pt x="17" y="21"/>
                  </a:lnTo>
                  <a:lnTo>
                    <a:pt x="14" y="12"/>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3" name="Freeform 137"/>
            <p:cNvSpPr/>
            <p:nvPr/>
          </p:nvSpPr>
          <p:spPr bwMode="auto">
            <a:xfrm>
              <a:off x="7040563" y="3068638"/>
              <a:ext cx="7938" cy="14288"/>
            </a:xfrm>
            <a:custGeom>
              <a:avLst/>
              <a:gdLst/>
              <a:ahLst/>
              <a:cxnLst>
                <a:cxn ang="0">
                  <a:pos x="3" y="0"/>
                </a:cxn>
                <a:cxn ang="0">
                  <a:pos x="0" y="2"/>
                </a:cxn>
                <a:cxn ang="0">
                  <a:pos x="0" y="7"/>
                </a:cxn>
                <a:cxn ang="0">
                  <a:pos x="3" y="9"/>
                </a:cxn>
                <a:cxn ang="0">
                  <a:pos x="5" y="2"/>
                </a:cxn>
                <a:cxn ang="0">
                  <a:pos x="3" y="0"/>
                </a:cxn>
                <a:cxn ang="0">
                  <a:pos x="3" y="0"/>
                </a:cxn>
              </a:cxnLst>
              <a:rect l="0" t="0" r="r" b="b"/>
              <a:pathLst>
                <a:path w="5" h="9">
                  <a:moveTo>
                    <a:pt x="3" y="0"/>
                  </a:moveTo>
                  <a:lnTo>
                    <a:pt x="0" y="2"/>
                  </a:lnTo>
                  <a:lnTo>
                    <a:pt x="0" y="7"/>
                  </a:lnTo>
                  <a:lnTo>
                    <a:pt x="3" y="9"/>
                  </a:lnTo>
                  <a:lnTo>
                    <a:pt x="5" y="2"/>
                  </a:lnTo>
                  <a:lnTo>
                    <a:pt x="3" y="0"/>
                  </a:lnTo>
                  <a:lnTo>
                    <a:pt x="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4" name="Freeform 138"/>
            <p:cNvSpPr/>
            <p:nvPr/>
          </p:nvSpPr>
          <p:spPr bwMode="auto">
            <a:xfrm>
              <a:off x="7037388" y="3008313"/>
              <a:ext cx="7938" cy="14288"/>
            </a:xfrm>
            <a:custGeom>
              <a:avLst/>
              <a:gdLst/>
              <a:ahLst/>
              <a:cxnLst>
                <a:cxn ang="0">
                  <a:pos x="5" y="0"/>
                </a:cxn>
                <a:cxn ang="0">
                  <a:pos x="0" y="4"/>
                </a:cxn>
                <a:cxn ang="0">
                  <a:pos x="2" y="9"/>
                </a:cxn>
                <a:cxn ang="0">
                  <a:pos x="5" y="9"/>
                </a:cxn>
                <a:cxn ang="0">
                  <a:pos x="5" y="0"/>
                </a:cxn>
                <a:cxn ang="0">
                  <a:pos x="5" y="0"/>
                </a:cxn>
              </a:cxnLst>
              <a:rect l="0" t="0" r="r" b="b"/>
              <a:pathLst>
                <a:path w="5" h="9">
                  <a:moveTo>
                    <a:pt x="5" y="0"/>
                  </a:moveTo>
                  <a:lnTo>
                    <a:pt x="0" y="4"/>
                  </a:lnTo>
                  <a:lnTo>
                    <a:pt x="2" y="9"/>
                  </a:lnTo>
                  <a:lnTo>
                    <a:pt x="5" y="9"/>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5" name="Freeform 139"/>
            <p:cNvSpPr/>
            <p:nvPr/>
          </p:nvSpPr>
          <p:spPr bwMode="auto">
            <a:xfrm>
              <a:off x="6988175" y="2928938"/>
              <a:ext cx="158750" cy="304800"/>
            </a:xfrm>
            <a:custGeom>
              <a:avLst/>
              <a:gdLst/>
              <a:ahLst/>
              <a:cxnLst>
                <a:cxn ang="0">
                  <a:pos x="10" y="35"/>
                </a:cxn>
                <a:cxn ang="0">
                  <a:pos x="14" y="66"/>
                </a:cxn>
                <a:cxn ang="0">
                  <a:pos x="19" y="76"/>
                </a:cxn>
                <a:cxn ang="0">
                  <a:pos x="14" y="80"/>
                </a:cxn>
                <a:cxn ang="0">
                  <a:pos x="29" y="80"/>
                </a:cxn>
                <a:cxn ang="0">
                  <a:pos x="31" y="73"/>
                </a:cxn>
                <a:cxn ang="0">
                  <a:pos x="29" y="73"/>
                </a:cxn>
                <a:cxn ang="0">
                  <a:pos x="38" y="78"/>
                </a:cxn>
                <a:cxn ang="0">
                  <a:pos x="52" y="83"/>
                </a:cxn>
                <a:cxn ang="0">
                  <a:pos x="64" y="95"/>
                </a:cxn>
                <a:cxn ang="0">
                  <a:pos x="64" y="102"/>
                </a:cxn>
                <a:cxn ang="0">
                  <a:pos x="71" y="123"/>
                </a:cxn>
                <a:cxn ang="0">
                  <a:pos x="64" y="121"/>
                </a:cxn>
                <a:cxn ang="0">
                  <a:pos x="57" y="118"/>
                </a:cxn>
                <a:cxn ang="0">
                  <a:pos x="50" y="111"/>
                </a:cxn>
                <a:cxn ang="0">
                  <a:pos x="41" y="102"/>
                </a:cxn>
                <a:cxn ang="0">
                  <a:pos x="45" y="116"/>
                </a:cxn>
                <a:cxn ang="0">
                  <a:pos x="38" y="130"/>
                </a:cxn>
                <a:cxn ang="0">
                  <a:pos x="52" y="140"/>
                </a:cxn>
                <a:cxn ang="0">
                  <a:pos x="71" y="133"/>
                </a:cxn>
                <a:cxn ang="0">
                  <a:pos x="78" y="125"/>
                </a:cxn>
                <a:cxn ang="0">
                  <a:pos x="88" y="114"/>
                </a:cxn>
                <a:cxn ang="0">
                  <a:pos x="81" y="128"/>
                </a:cxn>
                <a:cxn ang="0">
                  <a:pos x="69" y="147"/>
                </a:cxn>
                <a:cxn ang="0">
                  <a:pos x="59" y="151"/>
                </a:cxn>
                <a:cxn ang="0">
                  <a:pos x="45" y="149"/>
                </a:cxn>
                <a:cxn ang="0">
                  <a:pos x="33" y="173"/>
                </a:cxn>
                <a:cxn ang="0">
                  <a:pos x="45" y="161"/>
                </a:cxn>
                <a:cxn ang="0">
                  <a:pos x="55" y="166"/>
                </a:cxn>
                <a:cxn ang="0">
                  <a:pos x="62" y="168"/>
                </a:cxn>
                <a:cxn ang="0">
                  <a:pos x="81" y="185"/>
                </a:cxn>
                <a:cxn ang="0">
                  <a:pos x="85" y="173"/>
                </a:cxn>
                <a:cxn ang="0">
                  <a:pos x="95" y="185"/>
                </a:cxn>
                <a:cxn ang="0">
                  <a:pos x="95" y="147"/>
                </a:cxn>
                <a:cxn ang="0">
                  <a:pos x="85" y="128"/>
                </a:cxn>
                <a:cxn ang="0">
                  <a:pos x="90" y="114"/>
                </a:cxn>
                <a:cxn ang="0">
                  <a:pos x="85" y="95"/>
                </a:cxn>
                <a:cxn ang="0">
                  <a:pos x="67" y="83"/>
                </a:cxn>
                <a:cxn ang="0">
                  <a:pos x="59" y="76"/>
                </a:cxn>
                <a:cxn ang="0">
                  <a:pos x="50" y="69"/>
                </a:cxn>
                <a:cxn ang="0">
                  <a:pos x="36" y="69"/>
                </a:cxn>
                <a:cxn ang="0">
                  <a:pos x="29" y="50"/>
                </a:cxn>
                <a:cxn ang="0">
                  <a:pos x="43" y="26"/>
                </a:cxn>
                <a:cxn ang="0">
                  <a:pos x="36" y="0"/>
                </a:cxn>
                <a:cxn ang="0">
                  <a:pos x="17" y="0"/>
                </a:cxn>
              </a:cxnLst>
              <a:rect l="0" t="0" r="r" b="b"/>
              <a:pathLst>
                <a:path w="100" h="192">
                  <a:moveTo>
                    <a:pt x="17" y="0"/>
                  </a:moveTo>
                  <a:lnTo>
                    <a:pt x="12" y="2"/>
                  </a:lnTo>
                  <a:lnTo>
                    <a:pt x="10" y="35"/>
                  </a:lnTo>
                  <a:lnTo>
                    <a:pt x="0" y="35"/>
                  </a:lnTo>
                  <a:lnTo>
                    <a:pt x="5" y="54"/>
                  </a:lnTo>
                  <a:lnTo>
                    <a:pt x="14" y="66"/>
                  </a:lnTo>
                  <a:lnTo>
                    <a:pt x="14" y="66"/>
                  </a:lnTo>
                  <a:lnTo>
                    <a:pt x="14" y="73"/>
                  </a:lnTo>
                  <a:lnTo>
                    <a:pt x="19" y="76"/>
                  </a:lnTo>
                  <a:lnTo>
                    <a:pt x="5" y="76"/>
                  </a:lnTo>
                  <a:lnTo>
                    <a:pt x="10" y="80"/>
                  </a:lnTo>
                  <a:lnTo>
                    <a:pt x="14" y="80"/>
                  </a:lnTo>
                  <a:lnTo>
                    <a:pt x="22" y="97"/>
                  </a:lnTo>
                  <a:lnTo>
                    <a:pt x="29" y="95"/>
                  </a:lnTo>
                  <a:lnTo>
                    <a:pt x="29" y="80"/>
                  </a:lnTo>
                  <a:lnTo>
                    <a:pt x="22" y="76"/>
                  </a:lnTo>
                  <a:lnTo>
                    <a:pt x="26" y="76"/>
                  </a:lnTo>
                  <a:lnTo>
                    <a:pt x="31" y="73"/>
                  </a:lnTo>
                  <a:lnTo>
                    <a:pt x="33" y="73"/>
                  </a:lnTo>
                  <a:lnTo>
                    <a:pt x="36" y="76"/>
                  </a:lnTo>
                  <a:lnTo>
                    <a:pt x="29" y="73"/>
                  </a:lnTo>
                  <a:lnTo>
                    <a:pt x="31" y="80"/>
                  </a:lnTo>
                  <a:lnTo>
                    <a:pt x="38" y="85"/>
                  </a:lnTo>
                  <a:lnTo>
                    <a:pt x="38" y="78"/>
                  </a:lnTo>
                  <a:lnTo>
                    <a:pt x="48" y="88"/>
                  </a:lnTo>
                  <a:lnTo>
                    <a:pt x="45" y="73"/>
                  </a:lnTo>
                  <a:lnTo>
                    <a:pt x="52" y="83"/>
                  </a:lnTo>
                  <a:lnTo>
                    <a:pt x="59" y="85"/>
                  </a:lnTo>
                  <a:lnTo>
                    <a:pt x="57" y="88"/>
                  </a:lnTo>
                  <a:lnTo>
                    <a:pt x="64" y="95"/>
                  </a:lnTo>
                  <a:lnTo>
                    <a:pt x="64" y="90"/>
                  </a:lnTo>
                  <a:lnTo>
                    <a:pt x="76" y="106"/>
                  </a:lnTo>
                  <a:lnTo>
                    <a:pt x="64" y="102"/>
                  </a:lnTo>
                  <a:lnTo>
                    <a:pt x="67" y="116"/>
                  </a:lnTo>
                  <a:lnTo>
                    <a:pt x="71" y="116"/>
                  </a:lnTo>
                  <a:lnTo>
                    <a:pt x="71" y="123"/>
                  </a:lnTo>
                  <a:lnTo>
                    <a:pt x="64" y="123"/>
                  </a:lnTo>
                  <a:lnTo>
                    <a:pt x="62" y="123"/>
                  </a:lnTo>
                  <a:lnTo>
                    <a:pt x="64" y="121"/>
                  </a:lnTo>
                  <a:lnTo>
                    <a:pt x="64" y="109"/>
                  </a:lnTo>
                  <a:lnTo>
                    <a:pt x="62" y="109"/>
                  </a:lnTo>
                  <a:lnTo>
                    <a:pt x="57" y="118"/>
                  </a:lnTo>
                  <a:lnTo>
                    <a:pt x="57" y="116"/>
                  </a:lnTo>
                  <a:lnTo>
                    <a:pt x="57" y="114"/>
                  </a:lnTo>
                  <a:lnTo>
                    <a:pt x="50" y="111"/>
                  </a:lnTo>
                  <a:lnTo>
                    <a:pt x="50" y="111"/>
                  </a:lnTo>
                  <a:lnTo>
                    <a:pt x="52" y="104"/>
                  </a:lnTo>
                  <a:lnTo>
                    <a:pt x="41" y="102"/>
                  </a:lnTo>
                  <a:lnTo>
                    <a:pt x="31" y="97"/>
                  </a:lnTo>
                  <a:lnTo>
                    <a:pt x="33" y="123"/>
                  </a:lnTo>
                  <a:lnTo>
                    <a:pt x="45" y="116"/>
                  </a:lnTo>
                  <a:lnTo>
                    <a:pt x="43" y="125"/>
                  </a:lnTo>
                  <a:lnTo>
                    <a:pt x="41" y="125"/>
                  </a:lnTo>
                  <a:lnTo>
                    <a:pt x="38" y="130"/>
                  </a:lnTo>
                  <a:lnTo>
                    <a:pt x="50" y="144"/>
                  </a:lnTo>
                  <a:lnTo>
                    <a:pt x="52" y="140"/>
                  </a:lnTo>
                  <a:lnTo>
                    <a:pt x="52" y="140"/>
                  </a:lnTo>
                  <a:lnTo>
                    <a:pt x="59" y="130"/>
                  </a:lnTo>
                  <a:lnTo>
                    <a:pt x="62" y="135"/>
                  </a:lnTo>
                  <a:lnTo>
                    <a:pt x="71" y="133"/>
                  </a:lnTo>
                  <a:lnTo>
                    <a:pt x="74" y="125"/>
                  </a:lnTo>
                  <a:lnTo>
                    <a:pt x="78" y="130"/>
                  </a:lnTo>
                  <a:lnTo>
                    <a:pt x="78" y="125"/>
                  </a:lnTo>
                  <a:lnTo>
                    <a:pt x="83" y="125"/>
                  </a:lnTo>
                  <a:lnTo>
                    <a:pt x="78" y="111"/>
                  </a:lnTo>
                  <a:lnTo>
                    <a:pt x="88" y="114"/>
                  </a:lnTo>
                  <a:lnTo>
                    <a:pt x="83" y="123"/>
                  </a:lnTo>
                  <a:lnTo>
                    <a:pt x="83" y="128"/>
                  </a:lnTo>
                  <a:lnTo>
                    <a:pt x="81" y="128"/>
                  </a:lnTo>
                  <a:lnTo>
                    <a:pt x="81" y="140"/>
                  </a:lnTo>
                  <a:lnTo>
                    <a:pt x="71" y="140"/>
                  </a:lnTo>
                  <a:lnTo>
                    <a:pt x="69" y="147"/>
                  </a:lnTo>
                  <a:lnTo>
                    <a:pt x="64" y="147"/>
                  </a:lnTo>
                  <a:lnTo>
                    <a:pt x="64" y="151"/>
                  </a:lnTo>
                  <a:lnTo>
                    <a:pt x="59" y="151"/>
                  </a:lnTo>
                  <a:lnTo>
                    <a:pt x="62" y="144"/>
                  </a:lnTo>
                  <a:lnTo>
                    <a:pt x="55" y="142"/>
                  </a:lnTo>
                  <a:lnTo>
                    <a:pt x="45" y="149"/>
                  </a:lnTo>
                  <a:lnTo>
                    <a:pt x="38" y="154"/>
                  </a:lnTo>
                  <a:lnTo>
                    <a:pt x="31" y="166"/>
                  </a:lnTo>
                  <a:lnTo>
                    <a:pt x="33" y="173"/>
                  </a:lnTo>
                  <a:lnTo>
                    <a:pt x="38" y="173"/>
                  </a:lnTo>
                  <a:lnTo>
                    <a:pt x="45" y="161"/>
                  </a:lnTo>
                  <a:lnTo>
                    <a:pt x="45" y="161"/>
                  </a:lnTo>
                  <a:lnTo>
                    <a:pt x="45" y="168"/>
                  </a:lnTo>
                  <a:lnTo>
                    <a:pt x="52" y="163"/>
                  </a:lnTo>
                  <a:lnTo>
                    <a:pt x="55" y="166"/>
                  </a:lnTo>
                  <a:lnTo>
                    <a:pt x="59" y="159"/>
                  </a:lnTo>
                  <a:lnTo>
                    <a:pt x="64" y="163"/>
                  </a:lnTo>
                  <a:lnTo>
                    <a:pt x="62" y="168"/>
                  </a:lnTo>
                  <a:lnTo>
                    <a:pt x="64" y="180"/>
                  </a:lnTo>
                  <a:lnTo>
                    <a:pt x="76" y="187"/>
                  </a:lnTo>
                  <a:lnTo>
                    <a:pt x="81" y="185"/>
                  </a:lnTo>
                  <a:lnTo>
                    <a:pt x="83" y="192"/>
                  </a:lnTo>
                  <a:lnTo>
                    <a:pt x="90" y="182"/>
                  </a:lnTo>
                  <a:lnTo>
                    <a:pt x="85" y="173"/>
                  </a:lnTo>
                  <a:lnTo>
                    <a:pt x="85" y="170"/>
                  </a:lnTo>
                  <a:lnTo>
                    <a:pt x="88" y="168"/>
                  </a:lnTo>
                  <a:lnTo>
                    <a:pt x="95" y="185"/>
                  </a:lnTo>
                  <a:lnTo>
                    <a:pt x="100" y="161"/>
                  </a:lnTo>
                  <a:lnTo>
                    <a:pt x="97" y="147"/>
                  </a:lnTo>
                  <a:lnTo>
                    <a:pt x="95" y="147"/>
                  </a:lnTo>
                  <a:lnTo>
                    <a:pt x="97" y="144"/>
                  </a:lnTo>
                  <a:lnTo>
                    <a:pt x="95" y="137"/>
                  </a:lnTo>
                  <a:lnTo>
                    <a:pt x="85" y="128"/>
                  </a:lnTo>
                  <a:lnTo>
                    <a:pt x="88" y="128"/>
                  </a:lnTo>
                  <a:lnTo>
                    <a:pt x="88" y="114"/>
                  </a:lnTo>
                  <a:lnTo>
                    <a:pt x="90" y="114"/>
                  </a:lnTo>
                  <a:lnTo>
                    <a:pt x="88" y="111"/>
                  </a:lnTo>
                  <a:lnTo>
                    <a:pt x="85" y="104"/>
                  </a:lnTo>
                  <a:lnTo>
                    <a:pt x="85" y="95"/>
                  </a:lnTo>
                  <a:lnTo>
                    <a:pt x="81" y="90"/>
                  </a:lnTo>
                  <a:lnTo>
                    <a:pt x="64" y="88"/>
                  </a:lnTo>
                  <a:lnTo>
                    <a:pt x="67" y="83"/>
                  </a:lnTo>
                  <a:lnTo>
                    <a:pt x="62" y="80"/>
                  </a:lnTo>
                  <a:lnTo>
                    <a:pt x="62" y="80"/>
                  </a:lnTo>
                  <a:lnTo>
                    <a:pt x="59" y="76"/>
                  </a:lnTo>
                  <a:lnTo>
                    <a:pt x="64" y="73"/>
                  </a:lnTo>
                  <a:lnTo>
                    <a:pt x="50" y="66"/>
                  </a:lnTo>
                  <a:lnTo>
                    <a:pt x="50" y="69"/>
                  </a:lnTo>
                  <a:lnTo>
                    <a:pt x="45" y="61"/>
                  </a:lnTo>
                  <a:lnTo>
                    <a:pt x="36" y="64"/>
                  </a:lnTo>
                  <a:lnTo>
                    <a:pt x="36" y="69"/>
                  </a:lnTo>
                  <a:lnTo>
                    <a:pt x="36" y="69"/>
                  </a:lnTo>
                  <a:lnTo>
                    <a:pt x="31" y="64"/>
                  </a:lnTo>
                  <a:lnTo>
                    <a:pt x="29" y="50"/>
                  </a:lnTo>
                  <a:lnTo>
                    <a:pt x="31" y="43"/>
                  </a:lnTo>
                  <a:lnTo>
                    <a:pt x="38" y="40"/>
                  </a:lnTo>
                  <a:lnTo>
                    <a:pt x="43" y="26"/>
                  </a:lnTo>
                  <a:lnTo>
                    <a:pt x="38" y="19"/>
                  </a:lnTo>
                  <a:lnTo>
                    <a:pt x="41" y="2"/>
                  </a:lnTo>
                  <a:lnTo>
                    <a:pt x="36" y="0"/>
                  </a:lnTo>
                  <a:lnTo>
                    <a:pt x="33" y="5"/>
                  </a:lnTo>
                  <a:lnTo>
                    <a:pt x="31" y="5"/>
                  </a:lnTo>
                  <a:lnTo>
                    <a:pt x="17" y="0"/>
                  </a:lnTo>
                  <a:lnTo>
                    <a:pt x="17"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6" name="Freeform 140"/>
            <p:cNvSpPr/>
            <p:nvPr/>
          </p:nvSpPr>
          <p:spPr bwMode="auto">
            <a:xfrm>
              <a:off x="6996113" y="2767013"/>
              <a:ext cx="44450" cy="93663"/>
            </a:xfrm>
            <a:custGeom>
              <a:avLst/>
              <a:gdLst/>
              <a:ahLst/>
              <a:cxnLst>
                <a:cxn ang="0">
                  <a:pos x="21" y="0"/>
                </a:cxn>
                <a:cxn ang="0">
                  <a:pos x="12" y="5"/>
                </a:cxn>
                <a:cxn ang="0">
                  <a:pos x="0" y="29"/>
                </a:cxn>
                <a:cxn ang="0">
                  <a:pos x="2" y="43"/>
                </a:cxn>
                <a:cxn ang="0">
                  <a:pos x="14" y="59"/>
                </a:cxn>
                <a:cxn ang="0">
                  <a:pos x="28" y="12"/>
                </a:cxn>
                <a:cxn ang="0">
                  <a:pos x="28" y="5"/>
                </a:cxn>
                <a:cxn ang="0">
                  <a:pos x="21" y="0"/>
                </a:cxn>
                <a:cxn ang="0">
                  <a:pos x="21" y="0"/>
                </a:cxn>
              </a:cxnLst>
              <a:rect l="0" t="0" r="r" b="b"/>
              <a:pathLst>
                <a:path w="28" h="59">
                  <a:moveTo>
                    <a:pt x="21" y="0"/>
                  </a:moveTo>
                  <a:lnTo>
                    <a:pt x="12" y="5"/>
                  </a:lnTo>
                  <a:lnTo>
                    <a:pt x="0" y="29"/>
                  </a:lnTo>
                  <a:lnTo>
                    <a:pt x="2" y="43"/>
                  </a:lnTo>
                  <a:lnTo>
                    <a:pt x="14" y="59"/>
                  </a:lnTo>
                  <a:lnTo>
                    <a:pt x="28" y="12"/>
                  </a:lnTo>
                  <a:lnTo>
                    <a:pt x="28" y="5"/>
                  </a:lnTo>
                  <a:lnTo>
                    <a:pt x="21" y="0"/>
                  </a:lnTo>
                  <a:lnTo>
                    <a:pt x="21"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7" name="Freeform 141"/>
            <p:cNvSpPr/>
            <p:nvPr/>
          </p:nvSpPr>
          <p:spPr bwMode="auto">
            <a:xfrm>
              <a:off x="7439025" y="2211388"/>
              <a:ext cx="153988" cy="131763"/>
            </a:xfrm>
            <a:custGeom>
              <a:avLst/>
              <a:gdLst/>
              <a:ahLst/>
              <a:cxnLst>
                <a:cxn ang="0">
                  <a:pos x="31" y="0"/>
                </a:cxn>
                <a:cxn ang="0">
                  <a:pos x="26" y="4"/>
                </a:cxn>
                <a:cxn ang="0">
                  <a:pos x="29" y="16"/>
                </a:cxn>
                <a:cxn ang="0">
                  <a:pos x="26" y="28"/>
                </a:cxn>
                <a:cxn ang="0">
                  <a:pos x="21" y="35"/>
                </a:cxn>
                <a:cxn ang="0">
                  <a:pos x="21" y="42"/>
                </a:cxn>
                <a:cxn ang="0">
                  <a:pos x="21" y="45"/>
                </a:cxn>
                <a:cxn ang="0">
                  <a:pos x="10" y="42"/>
                </a:cxn>
                <a:cxn ang="0">
                  <a:pos x="10" y="52"/>
                </a:cxn>
                <a:cxn ang="0">
                  <a:pos x="0" y="59"/>
                </a:cxn>
                <a:cxn ang="0">
                  <a:pos x="0" y="66"/>
                </a:cxn>
                <a:cxn ang="0">
                  <a:pos x="5" y="71"/>
                </a:cxn>
                <a:cxn ang="0">
                  <a:pos x="3" y="83"/>
                </a:cxn>
                <a:cxn ang="0">
                  <a:pos x="24" y="73"/>
                </a:cxn>
                <a:cxn ang="0">
                  <a:pos x="12" y="66"/>
                </a:cxn>
                <a:cxn ang="0">
                  <a:pos x="12" y="64"/>
                </a:cxn>
                <a:cxn ang="0">
                  <a:pos x="12" y="64"/>
                </a:cxn>
                <a:cxn ang="0">
                  <a:pos x="21" y="64"/>
                </a:cxn>
                <a:cxn ang="0">
                  <a:pos x="31" y="61"/>
                </a:cxn>
                <a:cxn ang="0">
                  <a:pos x="50" y="73"/>
                </a:cxn>
                <a:cxn ang="0">
                  <a:pos x="59" y="56"/>
                </a:cxn>
                <a:cxn ang="0">
                  <a:pos x="85" y="47"/>
                </a:cxn>
                <a:cxn ang="0">
                  <a:pos x="92" y="40"/>
                </a:cxn>
                <a:cxn ang="0">
                  <a:pos x="81" y="42"/>
                </a:cxn>
                <a:cxn ang="0">
                  <a:pos x="78" y="35"/>
                </a:cxn>
                <a:cxn ang="0">
                  <a:pos x="78" y="35"/>
                </a:cxn>
                <a:cxn ang="0">
                  <a:pos x="81" y="40"/>
                </a:cxn>
                <a:cxn ang="0">
                  <a:pos x="97" y="26"/>
                </a:cxn>
                <a:cxn ang="0">
                  <a:pos x="90" y="19"/>
                </a:cxn>
                <a:cxn ang="0">
                  <a:pos x="81" y="33"/>
                </a:cxn>
                <a:cxn ang="0">
                  <a:pos x="85" y="21"/>
                </a:cxn>
                <a:cxn ang="0">
                  <a:pos x="73" y="28"/>
                </a:cxn>
                <a:cxn ang="0">
                  <a:pos x="69" y="30"/>
                </a:cxn>
                <a:cxn ang="0">
                  <a:pos x="55" y="23"/>
                </a:cxn>
                <a:cxn ang="0">
                  <a:pos x="31" y="0"/>
                </a:cxn>
                <a:cxn ang="0">
                  <a:pos x="31" y="0"/>
                </a:cxn>
              </a:cxnLst>
              <a:rect l="0" t="0" r="r" b="b"/>
              <a:pathLst>
                <a:path w="97" h="83">
                  <a:moveTo>
                    <a:pt x="31" y="0"/>
                  </a:moveTo>
                  <a:lnTo>
                    <a:pt x="26" y="4"/>
                  </a:lnTo>
                  <a:lnTo>
                    <a:pt x="29" y="16"/>
                  </a:lnTo>
                  <a:lnTo>
                    <a:pt x="26" y="28"/>
                  </a:lnTo>
                  <a:lnTo>
                    <a:pt x="21" y="35"/>
                  </a:lnTo>
                  <a:lnTo>
                    <a:pt x="21" y="42"/>
                  </a:lnTo>
                  <a:lnTo>
                    <a:pt x="21" y="45"/>
                  </a:lnTo>
                  <a:lnTo>
                    <a:pt x="10" y="42"/>
                  </a:lnTo>
                  <a:lnTo>
                    <a:pt x="10" y="52"/>
                  </a:lnTo>
                  <a:lnTo>
                    <a:pt x="0" y="59"/>
                  </a:lnTo>
                  <a:lnTo>
                    <a:pt x="0" y="66"/>
                  </a:lnTo>
                  <a:lnTo>
                    <a:pt x="5" y="71"/>
                  </a:lnTo>
                  <a:lnTo>
                    <a:pt x="3" y="83"/>
                  </a:lnTo>
                  <a:lnTo>
                    <a:pt x="24" y="73"/>
                  </a:lnTo>
                  <a:lnTo>
                    <a:pt x="12" y="66"/>
                  </a:lnTo>
                  <a:lnTo>
                    <a:pt x="12" y="64"/>
                  </a:lnTo>
                  <a:lnTo>
                    <a:pt x="12" y="64"/>
                  </a:lnTo>
                  <a:lnTo>
                    <a:pt x="21" y="64"/>
                  </a:lnTo>
                  <a:lnTo>
                    <a:pt x="31" y="61"/>
                  </a:lnTo>
                  <a:lnTo>
                    <a:pt x="50" y="73"/>
                  </a:lnTo>
                  <a:lnTo>
                    <a:pt x="59" y="56"/>
                  </a:lnTo>
                  <a:lnTo>
                    <a:pt x="85" y="47"/>
                  </a:lnTo>
                  <a:lnTo>
                    <a:pt x="92" y="40"/>
                  </a:lnTo>
                  <a:lnTo>
                    <a:pt x="81" y="42"/>
                  </a:lnTo>
                  <a:lnTo>
                    <a:pt x="78" y="35"/>
                  </a:lnTo>
                  <a:lnTo>
                    <a:pt x="78" y="35"/>
                  </a:lnTo>
                  <a:lnTo>
                    <a:pt x="81" y="40"/>
                  </a:lnTo>
                  <a:lnTo>
                    <a:pt x="97" y="26"/>
                  </a:lnTo>
                  <a:lnTo>
                    <a:pt x="90" y="19"/>
                  </a:lnTo>
                  <a:lnTo>
                    <a:pt x="81" y="33"/>
                  </a:lnTo>
                  <a:lnTo>
                    <a:pt x="85" y="21"/>
                  </a:lnTo>
                  <a:lnTo>
                    <a:pt x="73" y="28"/>
                  </a:lnTo>
                  <a:lnTo>
                    <a:pt x="69" y="30"/>
                  </a:lnTo>
                  <a:lnTo>
                    <a:pt x="55" y="23"/>
                  </a:lnTo>
                  <a:lnTo>
                    <a:pt x="31" y="0"/>
                  </a:lnTo>
                  <a:lnTo>
                    <a:pt x="31"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8" name="Freeform 142"/>
            <p:cNvSpPr/>
            <p:nvPr/>
          </p:nvSpPr>
          <p:spPr bwMode="auto">
            <a:xfrm>
              <a:off x="7202488" y="2687638"/>
              <a:ext cx="11113" cy="19050"/>
            </a:xfrm>
            <a:custGeom>
              <a:avLst/>
              <a:gdLst/>
              <a:ahLst/>
              <a:cxnLst>
                <a:cxn ang="0">
                  <a:pos x="5" y="0"/>
                </a:cxn>
                <a:cxn ang="0">
                  <a:pos x="0" y="3"/>
                </a:cxn>
                <a:cxn ang="0">
                  <a:pos x="0" y="12"/>
                </a:cxn>
                <a:cxn ang="0">
                  <a:pos x="7" y="3"/>
                </a:cxn>
                <a:cxn ang="0">
                  <a:pos x="5" y="0"/>
                </a:cxn>
                <a:cxn ang="0">
                  <a:pos x="5" y="0"/>
                </a:cxn>
              </a:cxnLst>
              <a:rect l="0" t="0" r="r" b="b"/>
              <a:pathLst>
                <a:path w="7" h="12">
                  <a:moveTo>
                    <a:pt x="5" y="0"/>
                  </a:moveTo>
                  <a:lnTo>
                    <a:pt x="0" y="3"/>
                  </a:lnTo>
                  <a:lnTo>
                    <a:pt x="0" y="12"/>
                  </a:lnTo>
                  <a:lnTo>
                    <a:pt x="7" y="3"/>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199" name="Freeform 143"/>
            <p:cNvSpPr/>
            <p:nvPr/>
          </p:nvSpPr>
          <p:spPr bwMode="auto">
            <a:xfrm>
              <a:off x="7169150" y="2728913"/>
              <a:ext cx="14288" cy="23813"/>
            </a:xfrm>
            <a:custGeom>
              <a:avLst/>
              <a:gdLst/>
              <a:ahLst/>
              <a:cxnLst>
                <a:cxn ang="0">
                  <a:pos x="7" y="0"/>
                </a:cxn>
                <a:cxn ang="0">
                  <a:pos x="0" y="8"/>
                </a:cxn>
                <a:cxn ang="0">
                  <a:pos x="0" y="12"/>
                </a:cxn>
                <a:cxn ang="0">
                  <a:pos x="2" y="15"/>
                </a:cxn>
                <a:cxn ang="0">
                  <a:pos x="9" y="3"/>
                </a:cxn>
                <a:cxn ang="0">
                  <a:pos x="7" y="0"/>
                </a:cxn>
                <a:cxn ang="0">
                  <a:pos x="7" y="0"/>
                </a:cxn>
              </a:cxnLst>
              <a:rect l="0" t="0" r="r" b="b"/>
              <a:pathLst>
                <a:path w="9" h="15">
                  <a:moveTo>
                    <a:pt x="7" y="0"/>
                  </a:moveTo>
                  <a:lnTo>
                    <a:pt x="0" y="8"/>
                  </a:lnTo>
                  <a:lnTo>
                    <a:pt x="0" y="12"/>
                  </a:lnTo>
                  <a:lnTo>
                    <a:pt x="2" y="15"/>
                  </a:lnTo>
                  <a:lnTo>
                    <a:pt x="9" y="3"/>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0" name="Freeform 144"/>
            <p:cNvSpPr/>
            <p:nvPr/>
          </p:nvSpPr>
          <p:spPr bwMode="auto">
            <a:xfrm>
              <a:off x="7078663" y="2786063"/>
              <a:ext cx="11113" cy="14288"/>
            </a:xfrm>
            <a:custGeom>
              <a:avLst/>
              <a:gdLst/>
              <a:ahLst/>
              <a:cxnLst>
                <a:cxn ang="0">
                  <a:pos x="0" y="0"/>
                </a:cxn>
                <a:cxn ang="0">
                  <a:pos x="0" y="9"/>
                </a:cxn>
                <a:cxn ang="0">
                  <a:pos x="7" y="7"/>
                </a:cxn>
                <a:cxn ang="0">
                  <a:pos x="0" y="0"/>
                </a:cxn>
                <a:cxn ang="0">
                  <a:pos x="0" y="0"/>
                </a:cxn>
              </a:cxnLst>
              <a:rect l="0" t="0" r="r" b="b"/>
              <a:pathLst>
                <a:path w="7" h="9">
                  <a:moveTo>
                    <a:pt x="0" y="0"/>
                  </a:moveTo>
                  <a:lnTo>
                    <a:pt x="0" y="9"/>
                  </a:lnTo>
                  <a:lnTo>
                    <a:pt x="7" y="7"/>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1" name="Freeform 145"/>
            <p:cNvSpPr/>
            <p:nvPr/>
          </p:nvSpPr>
          <p:spPr bwMode="auto">
            <a:xfrm>
              <a:off x="7199313" y="2568576"/>
              <a:ext cx="11113" cy="17463"/>
            </a:xfrm>
            <a:custGeom>
              <a:avLst/>
              <a:gdLst/>
              <a:ahLst/>
              <a:cxnLst>
                <a:cxn ang="0">
                  <a:pos x="0" y="0"/>
                </a:cxn>
                <a:cxn ang="0">
                  <a:pos x="0" y="11"/>
                </a:cxn>
                <a:cxn ang="0">
                  <a:pos x="7" y="4"/>
                </a:cxn>
                <a:cxn ang="0">
                  <a:pos x="0" y="0"/>
                </a:cxn>
                <a:cxn ang="0">
                  <a:pos x="0" y="0"/>
                </a:cxn>
              </a:cxnLst>
              <a:rect l="0" t="0" r="r" b="b"/>
              <a:pathLst>
                <a:path w="7" h="11">
                  <a:moveTo>
                    <a:pt x="0" y="0"/>
                  </a:moveTo>
                  <a:lnTo>
                    <a:pt x="0" y="11"/>
                  </a:lnTo>
                  <a:lnTo>
                    <a:pt x="7" y="4"/>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2" name="Freeform 146"/>
            <p:cNvSpPr/>
            <p:nvPr/>
          </p:nvSpPr>
          <p:spPr bwMode="auto">
            <a:xfrm>
              <a:off x="7229475" y="2635251"/>
              <a:ext cx="14288" cy="15875"/>
            </a:xfrm>
            <a:custGeom>
              <a:avLst/>
              <a:gdLst/>
              <a:ahLst/>
              <a:cxnLst>
                <a:cxn ang="0">
                  <a:pos x="2" y="0"/>
                </a:cxn>
                <a:cxn ang="0">
                  <a:pos x="0" y="10"/>
                </a:cxn>
                <a:cxn ang="0">
                  <a:pos x="9" y="10"/>
                </a:cxn>
                <a:cxn ang="0">
                  <a:pos x="2" y="0"/>
                </a:cxn>
                <a:cxn ang="0">
                  <a:pos x="2" y="0"/>
                </a:cxn>
              </a:cxnLst>
              <a:rect l="0" t="0" r="r" b="b"/>
              <a:pathLst>
                <a:path w="9" h="10">
                  <a:moveTo>
                    <a:pt x="2" y="0"/>
                  </a:moveTo>
                  <a:lnTo>
                    <a:pt x="0" y="10"/>
                  </a:lnTo>
                  <a:lnTo>
                    <a:pt x="9" y="10"/>
                  </a:lnTo>
                  <a:lnTo>
                    <a:pt x="2" y="0"/>
                  </a:lnTo>
                  <a:lnTo>
                    <a:pt x="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3" name="Freeform 147"/>
            <p:cNvSpPr/>
            <p:nvPr/>
          </p:nvSpPr>
          <p:spPr bwMode="auto">
            <a:xfrm>
              <a:off x="7210425" y="2530476"/>
              <a:ext cx="127000" cy="101600"/>
            </a:xfrm>
            <a:custGeom>
              <a:avLst/>
              <a:gdLst/>
              <a:ahLst/>
              <a:cxnLst>
                <a:cxn ang="0">
                  <a:pos x="76" y="0"/>
                </a:cxn>
                <a:cxn ang="0">
                  <a:pos x="73" y="5"/>
                </a:cxn>
                <a:cxn ang="0">
                  <a:pos x="64" y="2"/>
                </a:cxn>
                <a:cxn ang="0">
                  <a:pos x="54" y="9"/>
                </a:cxn>
                <a:cxn ang="0">
                  <a:pos x="47" y="9"/>
                </a:cxn>
                <a:cxn ang="0">
                  <a:pos x="35" y="24"/>
                </a:cxn>
                <a:cxn ang="0">
                  <a:pos x="33" y="21"/>
                </a:cxn>
                <a:cxn ang="0">
                  <a:pos x="33" y="14"/>
                </a:cxn>
                <a:cxn ang="0">
                  <a:pos x="26" y="16"/>
                </a:cxn>
                <a:cxn ang="0">
                  <a:pos x="19" y="9"/>
                </a:cxn>
                <a:cxn ang="0">
                  <a:pos x="2" y="24"/>
                </a:cxn>
                <a:cxn ang="0">
                  <a:pos x="0" y="24"/>
                </a:cxn>
                <a:cxn ang="0">
                  <a:pos x="0" y="24"/>
                </a:cxn>
                <a:cxn ang="0">
                  <a:pos x="0" y="24"/>
                </a:cxn>
                <a:cxn ang="0">
                  <a:pos x="2" y="26"/>
                </a:cxn>
                <a:cxn ang="0">
                  <a:pos x="2" y="38"/>
                </a:cxn>
                <a:cxn ang="0">
                  <a:pos x="14" y="35"/>
                </a:cxn>
                <a:cxn ang="0">
                  <a:pos x="14" y="33"/>
                </a:cxn>
                <a:cxn ang="0">
                  <a:pos x="14" y="38"/>
                </a:cxn>
                <a:cxn ang="0">
                  <a:pos x="9" y="45"/>
                </a:cxn>
                <a:cxn ang="0">
                  <a:pos x="9" y="57"/>
                </a:cxn>
                <a:cxn ang="0">
                  <a:pos x="16" y="61"/>
                </a:cxn>
                <a:cxn ang="0">
                  <a:pos x="16" y="64"/>
                </a:cxn>
                <a:cxn ang="0">
                  <a:pos x="19" y="61"/>
                </a:cxn>
                <a:cxn ang="0">
                  <a:pos x="28" y="54"/>
                </a:cxn>
                <a:cxn ang="0">
                  <a:pos x="38" y="31"/>
                </a:cxn>
                <a:cxn ang="0">
                  <a:pos x="35" y="24"/>
                </a:cxn>
                <a:cxn ang="0">
                  <a:pos x="42" y="24"/>
                </a:cxn>
                <a:cxn ang="0">
                  <a:pos x="47" y="33"/>
                </a:cxn>
                <a:cxn ang="0">
                  <a:pos x="52" y="33"/>
                </a:cxn>
                <a:cxn ang="0">
                  <a:pos x="57" y="24"/>
                </a:cxn>
                <a:cxn ang="0">
                  <a:pos x="68" y="26"/>
                </a:cxn>
                <a:cxn ang="0">
                  <a:pos x="76" y="14"/>
                </a:cxn>
                <a:cxn ang="0">
                  <a:pos x="73" y="9"/>
                </a:cxn>
                <a:cxn ang="0">
                  <a:pos x="80" y="9"/>
                </a:cxn>
                <a:cxn ang="0">
                  <a:pos x="80" y="2"/>
                </a:cxn>
                <a:cxn ang="0">
                  <a:pos x="76" y="0"/>
                </a:cxn>
                <a:cxn ang="0">
                  <a:pos x="76" y="0"/>
                </a:cxn>
              </a:cxnLst>
              <a:rect l="0" t="0" r="r" b="b"/>
              <a:pathLst>
                <a:path w="80" h="64">
                  <a:moveTo>
                    <a:pt x="76" y="0"/>
                  </a:moveTo>
                  <a:lnTo>
                    <a:pt x="73" y="5"/>
                  </a:lnTo>
                  <a:lnTo>
                    <a:pt x="64" y="2"/>
                  </a:lnTo>
                  <a:lnTo>
                    <a:pt x="54" y="9"/>
                  </a:lnTo>
                  <a:lnTo>
                    <a:pt x="47" y="9"/>
                  </a:lnTo>
                  <a:lnTo>
                    <a:pt x="35" y="24"/>
                  </a:lnTo>
                  <a:lnTo>
                    <a:pt x="33" y="21"/>
                  </a:lnTo>
                  <a:lnTo>
                    <a:pt x="33" y="14"/>
                  </a:lnTo>
                  <a:lnTo>
                    <a:pt x="26" y="16"/>
                  </a:lnTo>
                  <a:lnTo>
                    <a:pt x="19" y="9"/>
                  </a:lnTo>
                  <a:lnTo>
                    <a:pt x="2" y="24"/>
                  </a:lnTo>
                  <a:lnTo>
                    <a:pt x="0" y="24"/>
                  </a:lnTo>
                  <a:lnTo>
                    <a:pt x="0" y="24"/>
                  </a:lnTo>
                  <a:lnTo>
                    <a:pt x="0" y="24"/>
                  </a:lnTo>
                  <a:lnTo>
                    <a:pt x="2" y="26"/>
                  </a:lnTo>
                  <a:lnTo>
                    <a:pt x="2" y="38"/>
                  </a:lnTo>
                  <a:lnTo>
                    <a:pt x="14" y="35"/>
                  </a:lnTo>
                  <a:lnTo>
                    <a:pt x="14" y="33"/>
                  </a:lnTo>
                  <a:lnTo>
                    <a:pt x="14" y="38"/>
                  </a:lnTo>
                  <a:lnTo>
                    <a:pt x="9" y="45"/>
                  </a:lnTo>
                  <a:lnTo>
                    <a:pt x="9" y="57"/>
                  </a:lnTo>
                  <a:lnTo>
                    <a:pt x="16" y="61"/>
                  </a:lnTo>
                  <a:lnTo>
                    <a:pt x="16" y="64"/>
                  </a:lnTo>
                  <a:lnTo>
                    <a:pt x="19" y="61"/>
                  </a:lnTo>
                  <a:lnTo>
                    <a:pt x="28" y="54"/>
                  </a:lnTo>
                  <a:lnTo>
                    <a:pt x="38" y="31"/>
                  </a:lnTo>
                  <a:lnTo>
                    <a:pt x="35" y="24"/>
                  </a:lnTo>
                  <a:lnTo>
                    <a:pt x="42" y="24"/>
                  </a:lnTo>
                  <a:lnTo>
                    <a:pt x="47" y="33"/>
                  </a:lnTo>
                  <a:lnTo>
                    <a:pt x="52" y="33"/>
                  </a:lnTo>
                  <a:lnTo>
                    <a:pt x="57" y="24"/>
                  </a:lnTo>
                  <a:lnTo>
                    <a:pt x="68" y="26"/>
                  </a:lnTo>
                  <a:lnTo>
                    <a:pt x="76" y="14"/>
                  </a:lnTo>
                  <a:lnTo>
                    <a:pt x="73" y="9"/>
                  </a:lnTo>
                  <a:lnTo>
                    <a:pt x="80" y="9"/>
                  </a:lnTo>
                  <a:lnTo>
                    <a:pt x="80" y="2"/>
                  </a:lnTo>
                  <a:lnTo>
                    <a:pt x="76" y="0"/>
                  </a:lnTo>
                  <a:lnTo>
                    <a:pt x="76"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4" name="Freeform 148"/>
            <p:cNvSpPr/>
            <p:nvPr/>
          </p:nvSpPr>
          <p:spPr bwMode="auto">
            <a:xfrm>
              <a:off x="7466013" y="2214563"/>
              <a:ext cx="11113" cy="14288"/>
            </a:xfrm>
            <a:custGeom>
              <a:avLst/>
              <a:gdLst/>
              <a:ahLst/>
              <a:cxnLst>
                <a:cxn ang="0">
                  <a:pos x="4" y="0"/>
                </a:cxn>
                <a:cxn ang="0">
                  <a:pos x="0" y="7"/>
                </a:cxn>
                <a:cxn ang="0">
                  <a:pos x="4" y="9"/>
                </a:cxn>
                <a:cxn ang="0">
                  <a:pos x="7" y="7"/>
                </a:cxn>
                <a:cxn ang="0">
                  <a:pos x="4" y="0"/>
                </a:cxn>
                <a:cxn ang="0">
                  <a:pos x="4" y="0"/>
                </a:cxn>
              </a:cxnLst>
              <a:rect l="0" t="0" r="r" b="b"/>
              <a:pathLst>
                <a:path w="7" h="9">
                  <a:moveTo>
                    <a:pt x="4" y="0"/>
                  </a:moveTo>
                  <a:lnTo>
                    <a:pt x="0" y="7"/>
                  </a:lnTo>
                  <a:lnTo>
                    <a:pt x="4" y="9"/>
                  </a:lnTo>
                  <a:lnTo>
                    <a:pt x="7" y="7"/>
                  </a:lnTo>
                  <a:lnTo>
                    <a:pt x="4" y="0"/>
                  </a:lnTo>
                  <a:lnTo>
                    <a:pt x="4"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5" name="Freeform 149"/>
            <p:cNvSpPr/>
            <p:nvPr/>
          </p:nvSpPr>
          <p:spPr bwMode="auto">
            <a:xfrm>
              <a:off x="7135813" y="2560638"/>
              <a:ext cx="17463" cy="14288"/>
            </a:xfrm>
            <a:custGeom>
              <a:avLst/>
              <a:gdLst/>
              <a:ahLst/>
              <a:cxnLst>
                <a:cxn ang="0">
                  <a:pos x="11" y="0"/>
                </a:cxn>
                <a:cxn ang="0">
                  <a:pos x="0" y="0"/>
                </a:cxn>
                <a:cxn ang="0">
                  <a:pos x="0" y="7"/>
                </a:cxn>
                <a:cxn ang="0">
                  <a:pos x="4" y="9"/>
                </a:cxn>
                <a:cxn ang="0">
                  <a:pos x="11" y="5"/>
                </a:cxn>
                <a:cxn ang="0">
                  <a:pos x="11" y="0"/>
                </a:cxn>
                <a:cxn ang="0">
                  <a:pos x="11" y="0"/>
                </a:cxn>
              </a:cxnLst>
              <a:rect l="0" t="0" r="r" b="b"/>
              <a:pathLst>
                <a:path w="11" h="9">
                  <a:moveTo>
                    <a:pt x="11" y="0"/>
                  </a:moveTo>
                  <a:lnTo>
                    <a:pt x="0" y="0"/>
                  </a:lnTo>
                  <a:lnTo>
                    <a:pt x="0" y="7"/>
                  </a:lnTo>
                  <a:lnTo>
                    <a:pt x="4" y="9"/>
                  </a:lnTo>
                  <a:lnTo>
                    <a:pt x="11" y="5"/>
                  </a:lnTo>
                  <a:lnTo>
                    <a:pt x="11" y="0"/>
                  </a:lnTo>
                  <a:lnTo>
                    <a:pt x="11"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6" name="Freeform 150"/>
            <p:cNvSpPr/>
            <p:nvPr/>
          </p:nvSpPr>
          <p:spPr bwMode="auto">
            <a:xfrm>
              <a:off x="6748463" y="3187701"/>
              <a:ext cx="239713" cy="263525"/>
            </a:xfrm>
            <a:custGeom>
              <a:avLst/>
              <a:gdLst/>
              <a:ahLst/>
              <a:cxnLst>
                <a:cxn ang="0">
                  <a:pos x="97" y="24"/>
                </a:cxn>
                <a:cxn ang="0">
                  <a:pos x="92" y="31"/>
                </a:cxn>
                <a:cxn ang="0">
                  <a:pos x="87" y="31"/>
                </a:cxn>
                <a:cxn ang="0">
                  <a:pos x="73" y="36"/>
                </a:cxn>
                <a:cxn ang="0">
                  <a:pos x="71" y="38"/>
                </a:cxn>
                <a:cxn ang="0">
                  <a:pos x="68" y="45"/>
                </a:cxn>
                <a:cxn ang="0">
                  <a:pos x="40" y="62"/>
                </a:cxn>
                <a:cxn ang="0">
                  <a:pos x="33" y="69"/>
                </a:cxn>
                <a:cxn ang="0">
                  <a:pos x="19" y="76"/>
                </a:cxn>
                <a:cxn ang="0">
                  <a:pos x="12" y="74"/>
                </a:cxn>
                <a:cxn ang="0">
                  <a:pos x="5" y="81"/>
                </a:cxn>
                <a:cxn ang="0">
                  <a:pos x="5" y="112"/>
                </a:cxn>
                <a:cxn ang="0">
                  <a:pos x="14" y="121"/>
                </a:cxn>
                <a:cxn ang="0">
                  <a:pos x="33" y="147"/>
                </a:cxn>
                <a:cxn ang="0">
                  <a:pos x="42" y="157"/>
                </a:cxn>
                <a:cxn ang="0">
                  <a:pos x="59" y="147"/>
                </a:cxn>
                <a:cxn ang="0">
                  <a:pos x="68" y="154"/>
                </a:cxn>
                <a:cxn ang="0">
                  <a:pos x="80" y="154"/>
                </a:cxn>
                <a:cxn ang="0">
                  <a:pos x="87" y="164"/>
                </a:cxn>
                <a:cxn ang="0">
                  <a:pos x="104" y="166"/>
                </a:cxn>
                <a:cxn ang="0">
                  <a:pos x="106" y="147"/>
                </a:cxn>
                <a:cxn ang="0">
                  <a:pos x="109" y="131"/>
                </a:cxn>
                <a:cxn ang="0">
                  <a:pos x="125" y="112"/>
                </a:cxn>
                <a:cxn ang="0">
                  <a:pos x="132" y="93"/>
                </a:cxn>
                <a:cxn ang="0">
                  <a:pos x="135" y="95"/>
                </a:cxn>
                <a:cxn ang="0">
                  <a:pos x="130" y="76"/>
                </a:cxn>
                <a:cxn ang="0">
                  <a:pos x="123" y="55"/>
                </a:cxn>
                <a:cxn ang="0">
                  <a:pos x="125" y="48"/>
                </a:cxn>
                <a:cxn ang="0">
                  <a:pos x="128" y="45"/>
                </a:cxn>
                <a:cxn ang="0">
                  <a:pos x="139" y="43"/>
                </a:cxn>
                <a:cxn ang="0">
                  <a:pos x="142" y="38"/>
                </a:cxn>
                <a:cxn ang="0">
                  <a:pos x="135" y="22"/>
                </a:cxn>
                <a:cxn ang="0">
                  <a:pos x="132" y="19"/>
                </a:cxn>
                <a:cxn ang="0">
                  <a:pos x="125" y="12"/>
                </a:cxn>
                <a:cxn ang="0">
                  <a:pos x="118" y="3"/>
                </a:cxn>
                <a:cxn ang="0">
                  <a:pos x="113" y="0"/>
                </a:cxn>
              </a:cxnLst>
              <a:rect l="0" t="0" r="r" b="b"/>
              <a:pathLst>
                <a:path w="151" h="166">
                  <a:moveTo>
                    <a:pt x="113" y="0"/>
                  </a:moveTo>
                  <a:lnTo>
                    <a:pt x="97" y="24"/>
                  </a:lnTo>
                  <a:lnTo>
                    <a:pt x="92" y="26"/>
                  </a:lnTo>
                  <a:lnTo>
                    <a:pt x="92" y="31"/>
                  </a:lnTo>
                  <a:lnTo>
                    <a:pt x="90" y="33"/>
                  </a:lnTo>
                  <a:lnTo>
                    <a:pt x="87" y="31"/>
                  </a:lnTo>
                  <a:lnTo>
                    <a:pt x="73" y="38"/>
                  </a:lnTo>
                  <a:lnTo>
                    <a:pt x="73" y="36"/>
                  </a:lnTo>
                  <a:lnTo>
                    <a:pt x="71" y="38"/>
                  </a:lnTo>
                  <a:lnTo>
                    <a:pt x="71" y="38"/>
                  </a:lnTo>
                  <a:lnTo>
                    <a:pt x="71" y="41"/>
                  </a:lnTo>
                  <a:lnTo>
                    <a:pt x="68" y="45"/>
                  </a:lnTo>
                  <a:lnTo>
                    <a:pt x="57" y="60"/>
                  </a:lnTo>
                  <a:lnTo>
                    <a:pt x="40" y="62"/>
                  </a:lnTo>
                  <a:lnTo>
                    <a:pt x="35" y="69"/>
                  </a:lnTo>
                  <a:lnTo>
                    <a:pt x="33" y="69"/>
                  </a:lnTo>
                  <a:lnTo>
                    <a:pt x="31" y="81"/>
                  </a:lnTo>
                  <a:lnTo>
                    <a:pt x="19" y="76"/>
                  </a:lnTo>
                  <a:lnTo>
                    <a:pt x="12" y="71"/>
                  </a:lnTo>
                  <a:lnTo>
                    <a:pt x="12" y="74"/>
                  </a:lnTo>
                  <a:lnTo>
                    <a:pt x="9" y="76"/>
                  </a:lnTo>
                  <a:lnTo>
                    <a:pt x="5" y="81"/>
                  </a:lnTo>
                  <a:lnTo>
                    <a:pt x="0" y="97"/>
                  </a:lnTo>
                  <a:lnTo>
                    <a:pt x="5" y="112"/>
                  </a:lnTo>
                  <a:lnTo>
                    <a:pt x="12" y="116"/>
                  </a:lnTo>
                  <a:lnTo>
                    <a:pt x="14" y="121"/>
                  </a:lnTo>
                  <a:lnTo>
                    <a:pt x="21" y="147"/>
                  </a:lnTo>
                  <a:lnTo>
                    <a:pt x="33" y="147"/>
                  </a:lnTo>
                  <a:lnTo>
                    <a:pt x="40" y="145"/>
                  </a:lnTo>
                  <a:lnTo>
                    <a:pt x="42" y="157"/>
                  </a:lnTo>
                  <a:lnTo>
                    <a:pt x="54" y="152"/>
                  </a:lnTo>
                  <a:lnTo>
                    <a:pt x="59" y="147"/>
                  </a:lnTo>
                  <a:lnTo>
                    <a:pt x="66" y="149"/>
                  </a:lnTo>
                  <a:lnTo>
                    <a:pt x="68" y="154"/>
                  </a:lnTo>
                  <a:lnTo>
                    <a:pt x="78" y="154"/>
                  </a:lnTo>
                  <a:lnTo>
                    <a:pt x="80" y="154"/>
                  </a:lnTo>
                  <a:lnTo>
                    <a:pt x="83" y="164"/>
                  </a:lnTo>
                  <a:lnTo>
                    <a:pt x="87" y="164"/>
                  </a:lnTo>
                  <a:lnTo>
                    <a:pt x="102" y="157"/>
                  </a:lnTo>
                  <a:lnTo>
                    <a:pt x="104" y="166"/>
                  </a:lnTo>
                  <a:lnTo>
                    <a:pt x="109" y="159"/>
                  </a:lnTo>
                  <a:lnTo>
                    <a:pt x="106" y="147"/>
                  </a:lnTo>
                  <a:lnTo>
                    <a:pt x="113" y="135"/>
                  </a:lnTo>
                  <a:lnTo>
                    <a:pt x="109" y="131"/>
                  </a:lnTo>
                  <a:lnTo>
                    <a:pt x="118" y="121"/>
                  </a:lnTo>
                  <a:lnTo>
                    <a:pt x="125" y="112"/>
                  </a:lnTo>
                  <a:lnTo>
                    <a:pt x="125" y="100"/>
                  </a:lnTo>
                  <a:lnTo>
                    <a:pt x="132" y="93"/>
                  </a:lnTo>
                  <a:lnTo>
                    <a:pt x="132" y="93"/>
                  </a:lnTo>
                  <a:lnTo>
                    <a:pt x="135" y="95"/>
                  </a:lnTo>
                  <a:lnTo>
                    <a:pt x="147" y="93"/>
                  </a:lnTo>
                  <a:lnTo>
                    <a:pt x="130" y="76"/>
                  </a:lnTo>
                  <a:lnTo>
                    <a:pt x="132" y="71"/>
                  </a:lnTo>
                  <a:lnTo>
                    <a:pt x="123" y="55"/>
                  </a:lnTo>
                  <a:lnTo>
                    <a:pt x="130" y="55"/>
                  </a:lnTo>
                  <a:lnTo>
                    <a:pt x="125" y="48"/>
                  </a:lnTo>
                  <a:lnTo>
                    <a:pt x="125" y="48"/>
                  </a:lnTo>
                  <a:lnTo>
                    <a:pt x="128" y="45"/>
                  </a:lnTo>
                  <a:lnTo>
                    <a:pt x="130" y="48"/>
                  </a:lnTo>
                  <a:lnTo>
                    <a:pt x="139" y="43"/>
                  </a:lnTo>
                  <a:lnTo>
                    <a:pt x="137" y="38"/>
                  </a:lnTo>
                  <a:lnTo>
                    <a:pt x="142" y="38"/>
                  </a:lnTo>
                  <a:lnTo>
                    <a:pt x="151" y="31"/>
                  </a:lnTo>
                  <a:lnTo>
                    <a:pt x="135" y="22"/>
                  </a:lnTo>
                  <a:lnTo>
                    <a:pt x="132" y="22"/>
                  </a:lnTo>
                  <a:lnTo>
                    <a:pt x="132" y="19"/>
                  </a:lnTo>
                  <a:lnTo>
                    <a:pt x="125" y="19"/>
                  </a:lnTo>
                  <a:lnTo>
                    <a:pt x="125" y="12"/>
                  </a:lnTo>
                  <a:lnTo>
                    <a:pt x="121" y="10"/>
                  </a:lnTo>
                  <a:lnTo>
                    <a:pt x="118" y="3"/>
                  </a:lnTo>
                  <a:lnTo>
                    <a:pt x="113" y="7"/>
                  </a:lnTo>
                  <a:lnTo>
                    <a:pt x="113" y="0"/>
                  </a:lnTo>
                  <a:lnTo>
                    <a:pt x="113"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7" name="Freeform 151"/>
            <p:cNvSpPr/>
            <p:nvPr/>
          </p:nvSpPr>
          <p:spPr bwMode="auto">
            <a:xfrm>
              <a:off x="6973888" y="3556001"/>
              <a:ext cx="49213" cy="30163"/>
            </a:xfrm>
            <a:custGeom>
              <a:avLst/>
              <a:gdLst/>
              <a:ahLst/>
              <a:cxnLst>
                <a:cxn ang="0">
                  <a:pos x="14" y="0"/>
                </a:cxn>
                <a:cxn ang="0">
                  <a:pos x="0" y="3"/>
                </a:cxn>
                <a:cxn ang="0">
                  <a:pos x="2" y="12"/>
                </a:cxn>
                <a:cxn ang="0">
                  <a:pos x="9" y="12"/>
                </a:cxn>
                <a:cxn ang="0">
                  <a:pos x="21" y="19"/>
                </a:cxn>
                <a:cxn ang="0">
                  <a:pos x="31" y="15"/>
                </a:cxn>
                <a:cxn ang="0">
                  <a:pos x="28" y="12"/>
                </a:cxn>
                <a:cxn ang="0">
                  <a:pos x="26" y="7"/>
                </a:cxn>
                <a:cxn ang="0">
                  <a:pos x="14" y="0"/>
                </a:cxn>
                <a:cxn ang="0">
                  <a:pos x="14" y="0"/>
                </a:cxn>
              </a:cxnLst>
              <a:rect l="0" t="0" r="r" b="b"/>
              <a:pathLst>
                <a:path w="31" h="19">
                  <a:moveTo>
                    <a:pt x="14" y="0"/>
                  </a:moveTo>
                  <a:lnTo>
                    <a:pt x="0" y="3"/>
                  </a:lnTo>
                  <a:lnTo>
                    <a:pt x="2" y="12"/>
                  </a:lnTo>
                  <a:lnTo>
                    <a:pt x="9" y="12"/>
                  </a:lnTo>
                  <a:lnTo>
                    <a:pt x="21" y="19"/>
                  </a:lnTo>
                  <a:lnTo>
                    <a:pt x="31" y="15"/>
                  </a:lnTo>
                  <a:lnTo>
                    <a:pt x="28" y="12"/>
                  </a:lnTo>
                  <a:lnTo>
                    <a:pt x="26" y="7"/>
                  </a:lnTo>
                  <a:lnTo>
                    <a:pt x="14" y="0"/>
                  </a:lnTo>
                  <a:lnTo>
                    <a:pt x="14"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8" name="Freeform 152"/>
            <p:cNvSpPr/>
            <p:nvPr/>
          </p:nvSpPr>
          <p:spPr bwMode="auto">
            <a:xfrm>
              <a:off x="7067550" y="3525838"/>
              <a:ext cx="44450" cy="23813"/>
            </a:xfrm>
            <a:custGeom>
              <a:avLst/>
              <a:gdLst/>
              <a:ahLst/>
              <a:cxnLst>
                <a:cxn ang="0">
                  <a:pos x="12" y="0"/>
                </a:cxn>
                <a:cxn ang="0">
                  <a:pos x="7" y="5"/>
                </a:cxn>
                <a:cxn ang="0">
                  <a:pos x="5" y="3"/>
                </a:cxn>
                <a:cxn ang="0">
                  <a:pos x="0" y="12"/>
                </a:cxn>
                <a:cxn ang="0">
                  <a:pos x="9" y="12"/>
                </a:cxn>
                <a:cxn ang="0">
                  <a:pos x="9" y="10"/>
                </a:cxn>
                <a:cxn ang="0">
                  <a:pos x="17" y="15"/>
                </a:cxn>
                <a:cxn ang="0">
                  <a:pos x="19" y="8"/>
                </a:cxn>
                <a:cxn ang="0">
                  <a:pos x="21" y="12"/>
                </a:cxn>
                <a:cxn ang="0">
                  <a:pos x="28" y="10"/>
                </a:cxn>
                <a:cxn ang="0">
                  <a:pos x="28" y="5"/>
                </a:cxn>
                <a:cxn ang="0">
                  <a:pos x="19" y="5"/>
                </a:cxn>
                <a:cxn ang="0">
                  <a:pos x="19" y="0"/>
                </a:cxn>
                <a:cxn ang="0">
                  <a:pos x="17" y="3"/>
                </a:cxn>
                <a:cxn ang="0">
                  <a:pos x="17" y="3"/>
                </a:cxn>
                <a:cxn ang="0">
                  <a:pos x="17" y="3"/>
                </a:cxn>
                <a:cxn ang="0">
                  <a:pos x="9" y="10"/>
                </a:cxn>
                <a:cxn ang="0">
                  <a:pos x="12" y="0"/>
                </a:cxn>
                <a:cxn ang="0">
                  <a:pos x="12" y="0"/>
                </a:cxn>
              </a:cxnLst>
              <a:rect l="0" t="0" r="r" b="b"/>
              <a:pathLst>
                <a:path w="28" h="15">
                  <a:moveTo>
                    <a:pt x="12" y="0"/>
                  </a:moveTo>
                  <a:lnTo>
                    <a:pt x="7" y="5"/>
                  </a:lnTo>
                  <a:lnTo>
                    <a:pt x="5" y="3"/>
                  </a:lnTo>
                  <a:lnTo>
                    <a:pt x="0" y="12"/>
                  </a:lnTo>
                  <a:lnTo>
                    <a:pt x="9" y="12"/>
                  </a:lnTo>
                  <a:lnTo>
                    <a:pt x="9" y="10"/>
                  </a:lnTo>
                  <a:lnTo>
                    <a:pt x="17" y="15"/>
                  </a:lnTo>
                  <a:lnTo>
                    <a:pt x="19" y="8"/>
                  </a:lnTo>
                  <a:lnTo>
                    <a:pt x="21" y="12"/>
                  </a:lnTo>
                  <a:lnTo>
                    <a:pt x="28" y="10"/>
                  </a:lnTo>
                  <a:lnTo>
                    <a:pt x="28" y="5"/>
                  </a:lnTo>
                  <a:lnTo>
                    <a:pt x="19" y="5"/>
                  </a:lnTo>
                  <a:lnTo>
                    <a:pt x="19" y="0"/>
                  </a:lnTo>
                  <a:lnTo>
                    <a:pt x="17" y="3"/>
                  </a:lnTo>
                  <a:lnTo>
                    <a:pt x="17" y="3"/>
                  </a:lnTo>
                  <a:lnTo>
                    <a:pt x="17" y="3"/>
                  </a:lnTo>
                  <a:lnTo>
                    <a:pt x="9" y="10"/>
                  </a:lnTo>
                  <a:lnTo>
                    <a:pt x="12" y="0"/>
                  </a:lnTo>
                  <a:lnTo>
                    <a:pt x="1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09" name="Freeform 153"/>
            <p:cNvSpPr/>
            <p:nvPr/>
          </p:nvSpPr>
          <p:spPr bwMode="auto">
            <a:xfrm>
              <a:off x="7059613" y="3582988"/>
              <a:ext cx="19050" cy="14288"/>
            </a:xfrm>
            <a:custGeom>
              <a:avLst/>
              <a:gdLst/>
              <a:ahLst/>
              <a:cxnLst>
                <a:cxn ang="0">
                  <a:pos x="7" y="0"/>
                </a:cxn>
                <a:cxn ang="0">
                  <a:pos x="0" y="7"/>
                </a:cxn>
                <a:cxn ang="0">
                  <a:pos x="3" y="9"/>
                </a:cxn>
                <a:cxn ang="0">
                  <a:pos x="7" y="9"/>
                </a:cxn>
                <a:cxn ang="0">
                  <a:pos x="12" y="2"/>
                </a:cxn>
                <a:cxn ang="0">
                  <a:pos x="7" y="0"/>
                </a:cxn>
                <a:cxn ang="0">
                  <a:pos x="7" y="0"/>
                </a:cxn>
              </a:cxnLst>
              <a:rect l="0" t="0" r="r" b="b"/>
              <a:pathLst>
                <a:path w="12" h="9">
                  <a:moveTo>
                    <a:pt x="7" y="0"/>
                  </a:moveTo>
                  <a:lnTo>
                    <a:pt x="0" y="7"/>
                  </a:lnTo>
                  <a:lnTo>
                    <a:pt x="3" y="9"/>
                  </a:lnTo>
                  <a:lnTo>
                    <a:pt x="7" y="9"/>
                  </a:lnTo>
                  <a:lnTo>
                    <a:pt x="12" y="2"/>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0" name="Freeform 154"/>
            <p:cNvSpPr/>
            <p:nvPr/>
          </p:nvSpPr>
          <p:spPr bwMode="auto">
            <a:xfrm>
              <a:off x="7158038" y="3379788"/>
              <a:ext cx="33338" cy="15875"/>
            </a:xfrm>
            <a:custGeom>
              <a:avLst/>
              <a:gdLst/>
              <a:ahLst/>
              <a:cxnLst>
                <a:cxn ang="0">
                  <a:pos x="9" y="0"/>
                </a:cxn>
                <a:cxn ang="0">
                  <a:pos x="0" y="2"/>
                </a:cxn>
                <a:cxn ang="0">
                  <a:pos x="4" y="10"/>
                </a:cxn>
                <a:cxn ang="0">
                  <a:pos x="21" y="5"/>
                </a:cxn>
                <a:cxn ang="0">
                  <a:pos x="9" y="0"/>
                </a:cxn>
                <a:cxn ang="0">
                  <a:pos x="9" y="0"/>
                </a:cxn>
              </a:cxnLst>
              <a:rect l="0" t="0" r="r" b="b"/>
              <a:pathLst>
                <a:path w="21" h="10">
                  <a:moveTo>
                    <a:pt x="9" y="0"/>
                  </a:moveTo>
                  <a:lnTo>
                    <a:pt x="0" y="2"/>
                  </a:lnTo>
                  <a:lnTo>
                    <a:pt x="4" y="10"/>
                  </a:lnTo>
                  <a:lnTo>
                    <a:pt x="21" y="5"/>
                  </a:lnTo>
                  <a:lnTo>
                    <a:pt x="9" y="0"/>
                  </a:lnTo>
                  <a:lnTo>
                    <a:pt x="9"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1" name="Freeform 155"/>
            <p:cNvSpPr/>
            <p:nvPr/>
          </p:nvSpPr>
          <p:spPr bwMode="auto">
            <a:xfrm>
              <a:off x="7158038" y="3357563"/>
              <a:ext cx="22225" cy="22225"/>
            </a:xfrm>
            <a:custGeom>
              <a:avLst/>
              <a:gdLst/>
              <a:ahLst/>
              <a:cxnLst>
                <a:cxn ang="0">
                  <a:pos x="7" y="0"/>
                </a:cxn>
                <a:cxn ang="0">
                  <a:pos x="0" y="0"/>
                </a:cxn>
                <a:cxn ang="0">
                  <a:pos x="4" y="9"/>
                </a:cxn>
                <a:cxn ang="0">
                  <a:pos x="14" y="14"/>
                </a:cxn>
                <a:cxn ang="0">
                  <a:pos x="7" y="0"/>
                </a:cxn>
                <a:cxn ang="0">
                  <a:pos x="7" y="0"/>
                </a:cxn>
              </a:cxnLst>
              <a:rect l="0" t="0" r="r" b="b"/>
              <a:pathLst>
                <a:path w="14" h="14">
                  <a:moveTo>
                    <a:pt x="7" y="0"/>
                  </a:moveTo>
                  <a:lnTo>
                    <a:pt x="0" y="0"/>
                  </a:lnTo>
                  <a:lnTo>
                    <a:pt x="4" y="9"/>
                  </a:lnTo>
                  <a:lnTo>
                    <a:pt x="14" y="14"/>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2" name="Freeform 156"/>
            <p:cNvSpPr/>
            <p:nvPr/>
          </p:nvSpPr>
          <p:spPr bwMode="auto">
            <a:xfrm>
              <a:off x="7161213" y="3297238"/>
              <a:ext cx="44450" cy="79375"/>
            </a:xfrm>
            <a:custGeom>
              <a:avLst/>
              <a:gdLst/>
              <a:ahLst/>
              <a:cxnLst>
                <a:cxn ang="0">
                  <a:pos x="12" y="0"/>
                </a:cxn>
                <a:cxn ang="0">
                  <a:pos x="7" y="2"/>
                </a:cxn>
                <a:cxn ang="0">
                  <a:pos x="2" y="9"/>
                </a:cxn>
                <a:cxn ang="0">
                  <a:pos x="0" y="19"/>
                </a:cxn>
                <a:cxn ang="0">
                  <a:pos x="5" y="40"/>
                </a:cxn>
                <a:cxn ang="0">
                  <a:pos x="12" y="50"/>
                </a:cxn>
                <a:cxn ang="0">
                  <a:pos x="14" y="47"/>
                </a:cxn>
                <a:cxn ang="0">
                  <a:pos x="12" y="38"/>
                </a:cxn>
                <a:cxn ang="0">
                  <a:pos x="12" y="31"/>
                </a:cxn>
                <a:cxn ang="0">
                  <a:pos x="12" y="31"/>
                </a:cxn>
                <a:cxn ang="0">
                  <a:pos x="28" y="35"/>
                </a:cxn>
                <a:cxn ang="0">
                  <a:pos x="17" y="24"/>
                </a:cxn>
                <a:cxn ang="0">
                  <a:pos x="21" y="21"/>
                </a:cxn>
                <a:cxn ang="0">
                  <a:pos x="21" y="17"/>
                </a:cxn>
                <a:cxn ang="0">
                  <a:pos x="14" y="12"/>
                </a:cxn>
                <a:cxn ang="0">
                  <a:pos x="12" y="14"/>
                </a:cxn>
                <a:cxn ang="0">
                  <a:pos x="12" y="0"/>
                </a:cxn>
                <a:cxn ang="0">
                  <a:pos x="12" y="0"/>
                </a:cxn>
              </a:cxnLst>
              <a:rect l="0" t="0" r="r" b="b"/>
              <a:pathLst>
                <a:path w="28" h="50">
                  <a:moveTo>
                    <a:pt x="12" y="0"/>
                  </a:moveTo>
                  <a:lnTo>
                    <a:pt x="7" y="2"/>
                  </a:lnTo>
                  <a:lnTo>
                    <a:pt x="2" y="9"/>
                  </a:lnTo>
                  <a:lnTo>
                    <a:pt x="0" y="19"/>
                  </a:lnTo>
                  <a:lnTo>
                    <a:pt x="5" y="40"/>
                  </a:lnTo>
                  <a:lnTo>
                    <a:pt x="12" y="50"/>
                  </a:lnTo>
                  <a:lnTo>
                    <a:pt x="14" y="47"/>
                  </a:lnTo>
                  <a:lnTo>
                    <a:pt x="12" y="38"/>
                  </a:lnTo>
                  <a:lnTo>
                    <a:pt x="12" y="31"/>
                  </a:lnTo>
                  <a:lnTo>
                    <a:pt x="12" y="31"/>
                  </a:lnTo>
                  <a:lnTo>
                    <a:pt x="28" y="35"/>
                  </a:lnTo>
                  <a:lnTo>
                    <a:pt x="17" y="24"/>
                  </a:lnTo>
                  <a:lnTo>
                    <a:pt x="21" y="21"/>
                  </a:lnTo>
                  <a:lnTo>
                    <a:pt x="21" y="17"/>
                  </a:lnTo>
                  <a:lnTo>
                    <a:pt x="14" y="12"/>
                  </a:lnTo>
                  <a:lnTo>
                    <a:pt x="12" y="14"/>
                  </a:lnTo>
                  <a:lnTo>
                    <a:pt x="12" y="0"/>
                  </a:lnTo>
                  <a:lnTo>
                    <a:pt x="12"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3" name="Freeform 157"/>
            <p:cNvSpPr/>
            <p:nvPr/>
          </p:nvSpPr>
          <p:spPr bwMode="auto">
            <a:xfrm>
              <a:off x="7180263" y="3289301"/>
              <a:ext cx="14288" cy="22225"/>
            </a:xfrm>
            <a:custGeom>
              <a:avLst/>
              <a:gdLst/>
              <a:ahLst/>
              <a:cxnLst>
                <a:cxn ang="0">
                  <a:pos x="7" y="0"/>
                </a:cxn>
                <a:cxn ang="0">
                  <a:pos x="0" y="5"/>
                </a:cxn>
                <a:cxn ang="0">
                  <a:pos x="0" y="14"/>
                </a:cxn>
                <a:cxn ang="0">
                  <a:pos x="9" y="10"/>
                </a:cxn>
                <a:cxn ang="0">
                  <a:pos x="7" y="0"/>
                </a:cxn>
                <a:cxn ang="0">
                  <a:pos x="7" y="0"/>
                </a:cxn>
              </a:cxnLst>
              <a:rect l="0" t="0" r="r" b="b"/>
              <a:pathLst>
                <a:path w="9" h="14">
                  <a:moveTo>
                    <a:pt x="7" y="0"/>
                  </a:moveTo>
                  <a:lnTo>
                    <a:pt x="0" y="5"/>
                  </a:lnTo>
                  <a:lnTo>
                    <a:pt x="0" y="14"/>
                  </a:lnTo>
                  <a:lnTo>
                    <a:pt x="9" y="10"/>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4" name="Freeform 158"/>
            <p:cNvSpPr/>
            <p:nvPr/>
          </p:nvSpPr>
          <p:spPr bwMode="auto">
            <a:xfrm>
              <a:off x="7127875" y="3417888"/>
              <a:ext cx="36513" cy="25400"/>
            </a:xfrm>
            <a:custGeom>
              <a:avLst/>
              <a:gdLst/>
              <a:ahLst/>
              <a:cxnLst>
                <a:cxn ang="0">
                  <a:pos x="14" y="0"/>
                </a:cxn>
                <a:cxn ang="0">
                  <a:pos x="0" y="0"/>
                </a:cxn>
                <a:cxn ang="0">
                  <a:pos x="5" y="9"/>
                </a:cxn>
                <a:cxn ang="0">
                  <a:pos x="9" y="14"/>
                </a:cxn>
                <a:cxn ang="0">
                  <a:pos x="14" y="16"/>
                </a:cxn>
                <a:cxn ang="0">
                  <a:pos x="23" y="9"/>
                </a:cxn>
                <a:cxn ang="0">
                  <a:pos x="21" y="4"/>
                </a:cxn>
                <a:cxn ang="0">
                  <a:pos x="14" y="0"/>
                </a:cxn>
                <a:cxn ang="0">
                  <a:pos x="14" y="0"/>
                </a:cxn>
              </a:cxnLst>
              <a:rect l="0" t="0" r="r" b="b"/>
              <a:pathLst>
                <a:path w="23" h="16">
                  <a:moveTo>
                    <a:pt x="14" y="0"/>
                  </a:moveTo>
                  <a:lnTo>
                    <a:pt x="0" y="0"/>
                  </a:lnTo>
                  <a:lnTo>
                    <a:pt x="5" y="9"/>
                  </a:lnTo>
                  <a:lnTo>
                    <a:pt x="9" y="14"/>
                  </a:lnTo>
                  <a:lnTo>
                    <a:pt x="14" y="16"/>
                  </a:lnTo>
                  <a:lnTo>
                    <a:pt x="23" y="9"/>
                  </a:lnTo>
                  <a:lnTo>
                    <a:pt x="21" y="4"/>
                  </a:lnTo>
                  <a:lnTo>
                    <a:pt x="14" y="0"/>
                  </a:lnTo>
                  <a:lnTo>
                    <a:pt x="14"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5" name="Freeform 159"/>
            <p:cNvSpPr/>
            <p:nvPr/>
          </p:nvSpPr>
          <p:spPr bwMode="auto">
            <a:xfrm>
              <a:off x="7089775" y="3387726"/>
              <a:ext cx="49213" cy="14288"/>
            </a:xfrm>
            <a:custGeom>
              <a:avLst/>
              <a:gdLst/>
              <a:ahLst/>
              <a:cxnLst>
                <a:cxn ang="0">
                  <a:pos x="0" y="0"/>
                </a:cxn>
                <a:cxn ang="0">
                  <a:pos x="7" y="9"/>
                </a:cxn>
                <a:cxn ang="0">
                  <a:pos x="17" y="5"/>
                </a:cxn>
                <a:cxn ang="0">
                  <a:pos x="19" y="7"/>
                </a:cxn>
                <a:cxn ang="0">
                  <a:pos x="31" y="5"/>
                </a:cxn>
                <a:cxn ang="0">
                  <a:pos x="31" y="2"/>
                </a:cxn>
                <a:cxn ang="0">
                  <a:pos x="17" y="2"/>
                </a:cxn>
                <a:cxn ang="0">
                  <a:pos x="17" y="2"/>
                </a:cxn>
                <a:cxn ang="0">
                  <a:pos x="0" y="0"/>
                </a:cxn>
                <a:cxn ang="0">
                  <a:pos x="0" y="0"/>
                </a:cxn>
              </a:cxnLst>
              <a:rect l="0" t="0" r="r" b="b"/>
              <a:pathLst>
                <a:path w="31" h="9">
                  <a:moveTo>
                    <a:pt x="0" y="0"/>
                  </a:moveTo>
                  <a:lnTo>
                    <a:pt x="7" y="9"/>
                  </a:lnTo>
                  <a:lnTo>
                    <a:pt x="17" y="5"/>
                  </a:lnTo>
                  <a:lnTo>
                    <a:pt x="19" y="7"/>
                  </a:lnTo>
                  <a:lnTo>
                    <a:pt x="31" y="5"/>
                  </a:lnTo>
                  <a:lnTo>
                    <a:pt x="31" y="2"/>
                  </a:lnTo>
                  <a:lnTo>
                    <a:pt x="17" y="2"/>
                  </a:lnTo>
                  <a:lnTo>
                    <a:pt x="17" y="2"/>
                  </a:lnTo>
                  <a:lnTo>
                    <a:pt x="0" y="0"/>
                  </a:lnTo>
                  <a:lnTo>
                    <a:pt x="0"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6" name="Freeform 160"/>
            <p:cNvSpPr>
              <a:spLocks noEditPoints="1"/>
            </p:cNvSpPr>
            <p:nvPr/>
          </p:nvSpPr>
          <p:spPr bwMode="auto">
            <a:xfrm>
              <a:off x="6969125" y="3308351"/>
              <a:ext cx="147638" cy="176213"/>
            </a:xfrm>
            <a:custGeom>
              <a:avLst/>
              <a:gdLst/>
              <a:ahLst/>
              <a:cxnLst>
                <a:cxn ang="0">
                  <a:pos x="48" y="97"/>
                </a:cxn>
                <a:cxn ang="0">
                  <a:pos x="48" y="100"/>
                </a:cxn>
                <a:cxn ang="0">
                  <a:pos x="50" y="92"/>
                </a:cxn>
                <a:cxn ang="0">
                  <a:pos x="57" y="92"/>
                </a:cxn>
                <a:cxn ang="0">
                  <a:pos x="50" y="92"/>
                </a:cxn>
                <a:cxn ang="0">
                  <a:pos x="57" y="83"/>
                </a:cxn>
                <a:cxn ang="0">
                  <a:pos x="57" y="83"/>
                </a:cxn>
                <a:cxn ang="0">
                  <a:pos x="57" y="83"/>
                </a:cxn>
                <a:cxn ang="0">
                  <a:pos x="74" y="14"/>
                </a:cxn>
                <a:cxn ang="0">
                  <a:pos x="34" y="7"/>
                </a:cxn>
                <a:cxn ang="0">
                  <a:pos x="26" y="14"/>
                </a:cxn>
                <a:cxn ang="0">
                  <a:pos x="17" y="17"/>
                </a:cxn>
                <a:cxn ang="0">
                  <a:pos x="15" y="36"/>
                </a:cxn>
                <a:cxn ang="0">
                  <a:pos x="8" y="52"/>
                </a:cxn>
                <a:cxn ang="0">
                  <a:pos x="3" y="78"/>
                </a:cxn>
                <a:cxn ang="0">
                  <a:pos x="12" y="85"/>
                </a:cxn>
                <a:cxn ang="0">
                  <a:pos x="12" y="109"/>
                </a:cxn>
                <a:cxn ang="0">
                  <a:pos x="26" y="73"/>
                </a:cxn>
                <a:cxn ang="0">
                  <a:pos x="31" y="66"/>
                </a:cxn>
                <a:cxn ang="0">
                  <a:pos x="29" y="76"/>
                </a:cxn>
                <a:cxn ang="0">
                  <a:pos x="38" y="88"/>
                </a:cxn>
                <a:cxn ang="0">
                  <a:pos x="45" y="97"/>
                </a:cxn>
                <a:cxn ang="0">
                  <a:pos x="53" y="109"/>
                </a:cxn>
                <a:cxn ang="0">
                  <a:pos x="55" y="107"/>
                </a:cxn>
                <a:cxn ang="0">
                  <a:pos x="64" y="104"/>
                </a:cxn>
                <a:cxn ang="0">
                  <a:pos x="67" y="95"/>
                </a:cxn>
                <a:cxn ang="0">
                  <a:pos x="64" y="92"/>
                </a:cxn>
                <a:cxn ang="0">
                  <a:pos x="55" y="83"/>
                </a:cxn>
                <a:cxn ang="0">
                  <a:pos x="55" y="73"/>
                </a:cxn>
                <a:cxn ang="0">
                  <a:pos x="43" y="55"/>
                </a:cxn>
                <a:cxn ang="0">
                  <a:pos x="57" y="47"/>
                </a:cxn>
                <a:cxn ang="0">
                  <a:pos x="62" y="50"/>
                </a:cxn>
                <a:cxn ang="0">
                  <a:pos x="69" y="52"/>
                </a:cxn>
                <a:cxn ang="0">
                  <a:pos x="64" y="45"/>
                </a:cxn>
                <a:cxn ang="0">
                  <a:pos x="69" y="43"/>
                </a:cxn>
                <a:cxn ang="0">
                  <a:pos x="62" y="33"/>
                </a:cxn>
                <a:cxn ang="0">
                  <a:pos x="48" y="38"/>
                </a:cxn>
                <a:cxn ang="0">
                  <a:pos x="41" y="38"/>
                </a:cxn>
                <a:cxn ang="0">
                  <a:pos x="29" y="45"/>
                </a:cxn>
                <a:cxn ang="0">
                  <a:pos x="24" y="26"/>
                </a:cxn>
                <a:cxn ang="0">
                  <a:pos x="38" y="24"/>
                </a:cxn>
                <a:cxn ang="0">
                  <a:pos x="93" y="10"/>
                </a:cxn>
                <a:cxn ang="0">
                  <a:pos x="90" y="0"/>
                </a:cxn>
              </a:cxnLst>
              <a:rect l="0" t="0" r="r" b="b"/>
              <a:pathLst>
                <a:path w="93" h="111">
                  <a:moveTo>
                    <a:pt x="48" y="100"/>
                  </a:moveTo>
                  <a:lnTo>
                    <a:pt x="48" y="97"/>
                  </a:lnTo>
                  <a:lnTo>
                    <a:pt x="50" y="95"/>
                  </a:lnTo>
                  <a:lnTo>
                    <a:pt x="48" y="100"/>
                  </a:lnTo>
                  <a:lnTo>
                    <a:pt x="48" y="100"/>
                  </a:lnTo>
                  <a:close/>
                  <a:moveTo>
                    <a:pt x="50" y="92"/>
                  </a:moveTo>
                  <a:lnTo>
                    <a:pt x="57" y="90"/>
                  </a:lnTo>
                  <a:lnTo>
                    <a:pt x="57" y="92"/>
                  </a:lnTo>
                  <a:lnTo>
                    <a:pt x="57" y="92"/>
                  </a:lnTo>
                  <a:lnTo>
                    <a:pt x="50" y="92"/>
                  </a:lnTo>
                  <a:lnTo>
                    <a:pt x="50" y="92"/>
                  </a:lnTo>
                  <a:close/>
                  <a:moveTo>
                    <a:pt x="57" y="83"/>
                  </a:moveTo>
                  <a:lnTo>
                    <a:pt x="57" y="83"/>
                  </a:lnTo>
                  <a:lnTo>
                    <a:pt x="57" y="83"/>
                  </a:lnTo>
                  <a:lnTo>
                    <a:pt x="57" y="83"/>
                  </a:lnTo>
                  <a:lnTo>
                    <a:pt x="57" y="83"/>
                  </a:lnTo>
                  <a:close/>
                  <a:moveTo>
                    <a:pt x="90" y="0"/>
                  </a:moveTo>
                  <a:lnTo>
                    <a:pt x="74" y="14"/>
                  </a:lnTo>
                  <a:lnTo>
                    <a:pt x="60" y="14"/>
                  </a:lnTo>
                  <a:lnTo>
                    <a:pt x="34" y="7"/>
                  </a:lnTo>
                  <a:lnTo>
                    <a:pt x="29" y="10"/>
                  </a:lnTo>
                  <a:lnTo>
                    <a:pt x="26" y="14"/>
                  </a:lnTo>
                  <a:lnTo>
                    <a:pt x="22" y="14"/>
                  </a:lnTo>
                  <a:lnTo>
                    <a:pt x="17" y="17"/>
                  </a:lnTo>
                  <a:lnTo>
                    <a:pt x="12" y="28"/>
                  </a:lnTo>
                  <a:lnTo>
                    <a:pt x="15" y="36"/>
                  </a:lnTo>
                  <a:lnTo>
                    <a:pt x="8" y="45"/>
                  </a:lnTo>
                  <a:lnTo>
                    <a:pt x="8" y="52"/>
                  </a:lnTo>
                  <a:lnTo>
                    <a:pt x="0" y="66"/>
                  </a:lnTo>
                  <a:lnTo>
                    <a:pt x="3" y="78"/>
                  </a:lnTo>
                  <a:lnTo>
                    <a:pt x="10" y="78"/>
                  </a:lnTo>
                  <a:lnTo>
                    <a:pt x="12" y="85"/>
                  </a:lnTo>
                  <a:lnTo>
                    <a:pt x="8" y="102"/>
                  </a:lnTo>
                  <a:lnTo>
                    <a:pt x="12" y="109"/>
                  </a:lnTo>
                  <a:lnTo>
                    <a:pt x="26" y="107"/>
                  </a:lnTo>
                  <a:lnTo>
                    <a:pt x="26" y="73"/>
                  </a:lnTo>
                  <a:lnTo>
                    <a:pt x="24" y="71"/>
                  </a:lnTo>
                  <a:lnTo>
                    <a:pt x="31" y="66"/>
                  </a:lnTo>
                  <a:lnTo>
                    <a:pt x="31" y="66"/>
                  </a:lnTo>
                  <a:lnTo>
                    <a:pt x="29" y="76"/>
                  </a:lnTo>
                  <a:lnTo>
                    <a:pt x="34" y="81"/>
                  </a:lnTo>
                  <a:lnTo>
                    <a:pt x="38" y="88"/>
                  </a:lnTo>
                  <a:lnTo>
                    <a:pt x="41" y="97"/>
                  </a:lnTo>
                  <a:lnTo>
                    <a:pt x="45" y="97"/>
                  </a:lnTo>
                  <a:lnTo>
                    <a:pt x="43" y="102"/>
                  </a:lnTo>
                  <a:lnTo>
                    <a:pt x="53" y="109"/>
                  </a:lnTo>
                  <a:lnTo>
                    <a:pt x="50" y="104"/>
                  </a:lnTo>
                  <a:lnTo>
                    <a:pt x="55" y="107"/>
                  </a:lnTo>
                  <a:lnTo>
                    <a:pt x="57" y="111"/>
                  </a:lnTo>
                  <a:lnTo>
                    <a:pt x="64" y="104"/>
                  </a:lnTo>
                  <a:lnTo>
                    <a:pt x="62" y="100"/>
                  </a:lnTo>
                  <a:lnTo>
                    <a:pt x="67" y="95"/>
                  </a:lnTo>
                  <a:lnTo>
                    <a:pt x="62" y="90"/>
                  </a:lnTo>
                  <a:lnTo>
                    <a:pt x="64" y="92"/>
                  </a:lnTo>
                  <a:lnTo>
                    <a:pt x="64" y="83"/>
                  </a:lnTo>
                  <a:lnTo>
                    <a:pt x="55" y="83"/>
                  </a:lnTo>
                  <a:lnTo>
                    <a:pt x="53" y="78"/>
                  </a:lnTo>
                  <a:lnTo>
                    <a:pt x="55" y="73"/>
                  </a:lnTo>
                  <a:lnTo>
                    <a:pt x="43" y="55"/>
                  </a:lnTo>
                  <a:lnTo>
                    <a:pt x="43" y="55"/>
                  </a:lnTo>
                  <a:lnTo>
                    <a:pt x="53" y="52"/>
                  </a:lnTo>
                  <a:lnTo>
                    <a:pt x="57" y="47"/>
                  </a:lnTo>
                  <a:lnTo>
                    <a:pt x="57" y="55"/>
                  </a:lnTo>
                  <a:lnTo>
                    <a:pt x="62" y="50"/>
                  </a:lnTo>
                  <a:lnTo>
                    <a:pt x="62" y="52"/>
                  </a:lnTo>
                  <a:lnTo>
                    <a:pt x="69" y="52"/>
                  </a:lnTo>
                  <a:lnTo>
                    <a:pt x="71" y="43"/>
                  </a:lnTo>
                  <a:lnTo>
                    <a:pt x="64" y="45"/>
                  </a:lnTo>
                  <a:lnTo>
                    <a:pt x="64" y="43"/>
                  </a:lnTo>
                  <a:lnTo>
                    <a:pt x="69" y="43"/>
                  </a:lnTo>
                  <a:lnTo>
                    <a:pt x="67" y="33"/>
                  </a:lnTo>
                  <a:lnTo>
                    <a:pt x="62" y="33"/>
                  </a:lnTo>
                  <a:lnTo>
                    <a:pt x="57" y="38"/>
                  </a:lnTo>
                  <a:lnTo>
                    <a:pt x="48" y="38"/>
                  </a:lnTo>
                  <a:lnTo>
                    <a:pt x="45" y="40"/>
                  </a:lnTo>
                  <a:lnTo>
                    <a:pt x="41" y="38"/>
                  </a:lnTo>
                  <a:lnTo>
                    <a:pt x="34" y="45"/>
                  </a:lnTo>
                  <a:lnTo>
                    <a:pt x="29" y="45"/>
                  </a:lnTo>
                  <a:lnTo>
                    <a:pt x="22" y="38"/>
                  </a:lnTo>
                  <a:lnTo>
                    <a:pt x="24" y="26"/>
                  </a:lnTo>
                  <a:lnTo>
                    <a:pt x="26" y="24"/>
                  </a:lnTo>
                  <a:lnTo>
                    <a:pt x="38" y="24"/>
                  </a:lnTo>
                  <a:lnTo>
                    <a:pt x="79" y="26"/>
                  </a:lnTo>
                  <a:lnTo>
                    <a:pt x="93" y="10"/>
                  </a:lnTo>
                  <a:lnTo>
                    <a:pt x="90" y="0"/>
                  </a:lnTo>
                  <a:lnTo>
                    <a:pt x="90"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7" name="Freeform 161"/>
            <p:cNvSpPr/>
            <p:nvPr/>
          </p:nvSpPr>
          <p:spPr bwMode="auto">
            <a:xfrm>
              <a:off x="6886575" y="3500438"/>
              <a:ext cx="19050" cy="14288"/>
            </a:xfrm>
            <a:custGeom>
              <a:avLst/>
              <a:gdLst/>
              <a:ahLst/>
              <a:cxnLst>
                <a:cxn ang="0">
                  <a:pos x="0" y="0"/>
                </a:cxn>
                <a:cxn ang="0">
                  <a:pos x="5" y="9"/>
                </a:cxn>
                <a:cxn ang="0">
                  <a:pos x="12" y="2"/>
                </a:cxn>
                <a:cxn ang="0">
                  <a:pos x="0" y="0"/>
                </a:cxn>
                <a:cxn ang="0">
                  <a:pos x="0" y="0"/>
                </a:cxn>
              </a:cxnLst>
              <a:rect l="0" t="0" r="r" b="b"/>
              <a:pathLst>
                <a:path w="12" h="9">
                  <a:moveTo>
                    <a:pt x="0" y="0"/>
                  </a:moveTo>
                  <a:lnTo>
                    <a:pt x="5" y="9"/>
                  </a:lnTo>
                  <a:lnTo>
                    <a:pt x="12" y="2"/>
                  </a:lnTo>
                  <a:lnTo>
                    <a:pt x="0" y="0"/>
                  </a:lnTo>
                  <a:lnTo>
                    <a:pt x="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8" name="Freeform 162"/>
            <p:cNvSpPr/>
            <p:nvPr/>
          </p:nvSpPr>
          <p:spPr bwMode="auto">
            <a:xfrm>
              <a:off x="6905625" y="3525838"/>
              <a:ext cx="79375" cy="34925"/>
            </a:xfrm>
            <a:custGeom>
              <a:avLst/>
              <a:gdLst/>
              <a:ahLst/>
              <a:cxnLst>
                <a:cxn ang="0">
                  <a:pos x="31" y="0"/>
                </a:cxn>
                <a:cxn ang="0">
                  <a:pos x="26" y="8"/>
                </a:cxn>
                <a:cxn ang="0">
                  <a:pos x="26" y="8"/>
                </a:cxn>
                <a:cxn ang="0">
                  <a:pos x="17" y="8"/>
                </a:cxn>
                <a:cxn ang="0">
                  <a:pos x="14" y="10"/>
                </a:cxn>
                <a:cxn ang="0">
                  <a:pos x="14" y="8"/>
                </a:cxn>
                <a:cxn ang="0">
                  <a:pos x="7" y="3"/>
                </a:cxn>
                <a:cxn ang="0">
                  <a:pos x="3" y="8"/>
                </a:cxn>
                <a:cxn ang="0">
                  <a:pos x="0" y="17"/>
                </a:cxn>
                <a:cxn ang="0">
                  <a:pos x="12" y="17"/>
                </a:cxn>
                <a:cxn ang="0">
                  <a:pos x="12" y="17"/>
                </a:cxn>
                <a:cxn ang="0">
                  <a:pos x="17" y="22"/>
                </a:cxn>
                <a:cxn ang="0">
                  <a:pos x="38" y="15"/>
                </a:cxn>
                <a:cxn ang="0">
                  <a:pos x="38" y="17"/>
                </a:cxn>
                <a:cxn ang="0">
                  <a:pos x="50" y="15"/>
                </a:cxn>
                <a:cxn ang="0">
                  <a:pos x="43" y="5"/>
                </a:cxn>
                <a:cxn ang="0">
                  <a:pos x="40" y="8"/>
                </a:cxn>
                <a:cxn ang="0">
                  <a:pos x="40" y="5"/>
                </a:cxn>
                <a:cxn ang="0">
                  <a:pos x="36" y="5"/>
                </a:cxn>
                <a:cxn ang="0">
                  <a:pos x="31" y="0"/>
                </a:cxn>
                <a:cxn ang="0">
                  <a:pos x="31" y="0"/>
                </a:cxn>
              </a:cxnLst>
              <a:rect l="0" t="0" r="r" b="b"/>
              <a:pathLst>
                <a:path w="50" h="22">
                  <a:moveTo>
                    <a:pt x="31" y="0"/>
                  </a:moveTo>
                  <a:lnTo>
                    <a:pt x="26" y="8"/>
                  </a:lnTo>
                  <a:lnTo>
                    <a:pt x="26" y="8"/>
                  </a:lnTo>
                  <a:lnTo>
                    <a:pt x="17" y="8"/>
                  </a:lnTo>
                  <a:lnTo>
                    <a:pt x="14" y="10"/>
                  </a:lnTo>
                  <a:lnTo>
                    <a:pt x="14" y="8"/>
                  </a:lnTo>
                  <a:lnTo>
                    <a:pt x="7" y="3"/>
                  </a:lnTo>
                  <a:lnTo>
                    <a:pt x="3" y="8"/>
                  </a:lnTo>
                  <a:lnTo>
                    <a:pt x="0" y="17"/>
                  </a:lnTo>
                  <a:lnTo>
                    <a:pt x="12" y="17"/>
                  </a:lnTo>
                  <a:lnTo>
                    <a:pt x="12" y="17"/>
                  </a:lnTo>
                  <a:lnTo>
                    <a:pt x="17" y="22"/>
                  </a:lnTo>
                  <a:lnTo>
                    <a:pt x="38" y="15"/>
                  </a:lnTo>
                  <a:lnTo>
                    <a:pt x="38" y="17"/>
                  </a:lnTo>
                  <a:lnTo>
                    <a:pt x="50" y="15"/>
                  </a:lnTo>
                  <a:lnTo>
                    <a:pt x="43" y="5"/>
                  </a:lnTo>
                  <a:lnTo>
                    <a:pt x="40" y="8"/>
                  </a:lnTo>
                  <a:lnTo>
                    <a:pt x="40" y="5"/>
                  </a:lnTo>
                  <a:lnTo>
                    <a:pt x="36" y="5"/>
                  </a:lnTo>
                  <a:lnTo>
                    <a:pt x="31" y="0"/>
                  </a:lnTo>
                  <a:lnTo>
                    <a:pt x="31"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19" name="Freeform 163"/>
            <p:cNvSpPr/>
            <p:nvPr/>
          </p:nvSpPr>
          <p:spPr bwMode="auto">
            <a:xfrm>
              <a:off x="6992938" y="3530601"/>
              <a:ext cx="74613" cy="25400"/>
            </a:xfrm>
            <a:custGeom>
              <a:avLst/>
              <a:gdLst/>
              <a:ahLst/>
              <a:cxnLst>
                <a:cxn ang="0">
                  <a:pos x="47" y="0"/>
                </a:cxn>
                <a:cxn ang="0">
                  <a:pos x="42" y="0"/>
                </a:cxn>
                <a:cxn ang="0">
                  <a:pos x="42" y="5"/>
                </a:cxn>
                <a:cxn ang="0">
                  <a:pos x="38" y="7"/>
                </a:cxn>
                <a:cxn ang="0">
                  <a:pos x="33" y="5"/>
                </a:cxn>
                <a:cxn ang="0">
                  <a:pos x="23" y="7"/>
                </a:cxn>
                <a:cxn ang="0">
                  <a:pos x="14" y="0"/>
                </a:cxn>
                <a:cxn ang="0">
                  <a:pos x="2" y="5"/>
                </a:cxn>
                <a:cxn ang="0">
                  <a:pos x="0" y="14"/>
                </a:cxn>
                <a:cxn ang="0">
                  <a:pos x="19" y="16"/>
                </a:cxn>
                <a:cxn ang="0">
                  <a:pos x="40" y="12"/>
                </a:cxn>
                <a:cxn ang="0">
                  <a:pos x="47" y="7"/>
                </a:cxn>
                <a:cxn ang="0">
                  <a:pos x="47" y="0"/>
                </a:cxn>
                <a:cxn ang="0">
                  <a:pos x="47" y="0"/>
                </a:cxn>
              </a:cxnLst>
              <a:rect l="0" t="0" r="r" b="b"/>
              <a:pathLst>
                <a:path w="47" h="16">
                  <a:moveTo>
                    <a:pt x="47" y="0"/>
                  </a:moveTo>
                  <a:lnTo>
                    <a:pt x="42" y="0"/>
                  </a:lnTo>
                  <a:lnTo>
                    <a:pt x="42" y="5"/>
                  </a:lnTo>
                  <a:lnTo>
                    <a:pt x="38" y="7"/>
                  </a:lnTo>
                  <a:lnTo>
                    <a:pt x="33" y="5"/>
                  </a:lnTo>
                  <a:lnTo>
                    <a:pt x="23" y="7"/>
                  </a:lnTo>
                  <a:lnTo>
                    <a:pt x="14" y="0"/>
                  </a:lnTo>
                  <a:lnTo>
                    <a:pt x="2" y="5"/>
                  </a:lnTo>
                  <a:lnTo>
                    <a:pt x="0" y="14"/>
                  </a:lnTo>
                  <a:lnTo>
                    <a:pt x="19" y="16"/>
                  </a:lnTo>
                  <a:lnTo>
                    <a:pt x="40" y="12"/>
                  </a:lnTo>
                  <a:lnTo>
                    <a:pt x="47" y="7"/>
                  </a:lnTo>
                  <a:lnTo>
                    <a:pt x="47" y="0"/>
                  </a:lnTo>
                  <a:lnTo>
                    <a:pt x="47"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0" name="Freeform 164"/>
            <p:cNvSpPr/>
            <p:nvPr/>
          </p:nvSpPr>
          <p:spPr bwMode="auto">
            <a:xfrm>
              <a:off x="7075488" y="3538538"/>
              <a:ext cx="85725" cy="47625"/>
            </a:xfrm>
            <a:custGeom>
              <a:avLst/>
              <a:gdLst/>
              <a:ahLst/>
              <a:cxnLst>
                <a:cxn ang="0">
                  <a:pos x="54" y="0"/>
                </a:cxn>
                <a:cxn ang="0">
                  <a:pos x="23" y="2"/>
                </a:cxn>
                <a:cxn ang="0">
                  <a:pos x="19" y="9"/>
                </a:cxn>
                <a:cxn ang="0">
                  <a:pos x="4" y="16"/>
                </a:cxn>
                <a:cxn ang="0">
                  <a:pos x="0" y="30"/>
                </a:cxn>
                <a:cxn ang="0">
                  <a:pos x="7" y="30"/>
                </a:cxn>
                <a:cxn ang="0">
                  <a:pos x="19" y="26"/>
                </a:cxn>
                <a:cxn ang="0">
                  <a:pos x="26" y="16"/>
                </a:cxn>
                <a:cxn ang="0">
                  <a:pos x="54" y="7"/>
                </a:cxn>
                <a:cxn ang="0">
                  <a:pos x="54" y="0"/>
                </a:cxn>
                <a:cxn ang="0">
                  <a:pos x="54" y="0"/>
                </a:cxn>
              </a:cxnLst>
              <a:rect l="0" t="0" r="r" b="b"/>
              <a:pathLst>
                <a:path w="54" h="30">
                  <a:moveTo>
                    <a:pt x="54" y="0"/>
                  </a:moveTo>
                  <a:lnTo>
                    <a:pt x="23" y="2"/>
                  </a:lnTo>
                  <a:lnTo>
                    <a:pt x="19" y="9"/>
                  </a:lnTo>
                  <a:lnTo>
                    <a:pt x="4" y="16"/>
                  </a:lnTo>
                  <a:lnTo>
                    <a:pt x="0" y="30"/>
                  </a:lnTo>
                  <a:lnTo>
                    <a:pt x="7" y="30"/>
                  </a:lnTo>
                  <a:lnTo>
                    <a:pt x="19" y="26"/>
                  </a:lnTo>
                  <a:lnTo>
                    <a:pt x="26" y="16"/>
                  </a:lnTo>
                  <a:lnTo>
                    <a:pt x="54" y="7"/>
                  </a:lnTo>
                  <a:lnTo>
                    <a:pt x="54" y="0"/>
                  </a:lnTo>
                  <a:lnTo>
                    <a:pt x="54"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1" name="Freeform 165"/>
            <p:cNvSpPr/>
            <p:nvPr/>
          </p:nvSpPr>
          <p:spPr bwMode="auto">
            <a:xfrm>
              <a:off x="7127875" y="3519488"/>
              <a:ext cx="30163" cy="14288"/>
            </a:xfrm>
            <a:custGeom>
              <a:avLst/>
              <a:gdLst/>
              <a:ahLst/>
              <a:cxnLst>
                <a:cxn ang="0">
                  <a:pos x="12" y="0"/>
                </a:cxn>
                <a:cxn ang="0">
                  <a:pos x="0" y="2"/>
                </a:cxn>
                <a:cxn ang="0">
                  <a:pos x="0" y="9"/>
                </a:cxn>
                <a:cxn ang="0">
                  <a:pos x="12" y="9"/>
                </a:cxn>
                <a:cxn ang="0">
                  <a:pos x="19" y="2"/>
                </a:cxn>
                <a:cxn ang="0">
                  <a:pos x="12" y="0"/>
                </a:cxn>
                <a:cxn ang="0">
                  <a:pos x="12" y="0"/>
                </a:cxn>
              </a:cxnLst>
              <a:rect l="0" t="0" r="r" b="b"/>
              <a:pathLst>
                <a:path w="19" h="9">
                  <a:moveTo>
                    <a:pt x="12" y="0"/>
                  </a:moveTo>
                  <a:lnTo>
                    <a:pt x="0" y="2"/>
                  </a:lnTo>
                  <a:lnTo>
                    <a:pt x="0" y="9"/>
                  </a:lnTo>
                  <a:lnTo>
                    <a:pt x="12" y="9"/>
                  </a:lnTo>
                  <a:lnTo>
                    <a:pt x="19" y="2"/>
                  </a:lnTo>
                  <a:lnTo>
                    <a:pt x="12" y="0"/>
                  </a:lnTo>
                  <a:lnTo>
                    <a:pt x="12"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2" name="Freeform 166"/>
            <p:cNvSpPr/>
            <p:nvPr/>
          </p:nvSpPr>
          <p:spPr bwMode="auto">
            <a:xfrm>
              <a:off x="7243763" y="3508376"/>
              <a:ext cx="19050" cy="30163"/>
            </a:xfrm>
            <a:custGeom>
              <a:avLst/>
              <a:gdLst/>
              <a:ahLst/>
              <a:cxnLst>
                <a:cxn ang="0">
                  <a:pos x="7" y="0"/>
                </a:cxn>
                <a:cxn ang="0">
                  <a:pos x="0" y="11"/>
                </a:cxn>
                <a:cxn ang="0">
                  <a:pos x="5" y="19"/>
                </a:cxn>
                <a:cxn ang="0">
                  <a:pos x="12" y="9"/>
                </a:cxn>
                <a:cxn ang="0">
                  <a:pos x="12" y="2"/>
                </a:cxn>
                <a:cxn ang="0">
                  <a:pos x="7" y="0"/>
                </a:cxn>
                <a:cxn ang="0">
                  <a:pos x="7" y="0"/>
                </a:cxn>
              </a:cxnLst>
              <a:rect l="0" t="0" r="r" b="b"/>
              <a:pathLst>
                <a:path w="12" h="19">
                  <a:moveTo>
                    <a:pt x="7" y="0"/>
                  </a:moveTo>
                  <a:lnTo>
                    <a:pt x="0" y="11"/>
                  </a:lnTo>
                  <a:lnTo>
                    <a:pt x="5" y="19"/>
                  </a:lnTo>
                  <a:lnTo>
                    <a:pt x="12" y="9"/>
                  </a:lnTo>
                  <a:lnTo>
                    <a:pt x="12" y="2"/>
                  </a:lnTo>
                  <a:lnTo>
                    <a:pt x="7" y="0"/>
                  </a:lnTo>
                  <a:lnTo>
                    <a:pt x="7"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3" name="Freeform 167"/>
            <p:cNvSpPr/>
            <p:nvPr/>
          </p:nvSpPr>
          <p:spPr bwMode="auto">
            <a:xfrm>
              <a:off x="7304088" y="3470276"/>
              <a:ext cx="26988" cy="41275"/>
            </a:xfrm>
            <a:custGeom>
              <a:avLst/>
              <a:gdLst/>
              <a:ahLst/>
              <a:cxnLst>
                <a:cxn ang="0">
                  <a:pos x="12" y="0"/>
                </a:cxn>
                <a:cxn ang="0">
                  <a:pos x="7" y="7"/>
                </a:cxn>
                <a:cxn ang="0">
                  <a:pos x="7" y="7"/>
                </a:cxn>
                <a:cxn ang="0">
                  <a:pos x="7" y="12"/>
                </a:cxn>
                <a:cxn ang="0">
                  <a:pos x="2" y="9"/>
                </a:cxn>
                <a:cxn ang="0">
                  <a:pos x="5" y="16"/>
                </a:cxn>
                <a:cxn ang="0">
                  <a:pos x="0" y="16"/>
                </a:cxn>
                <a:cxn ang="0">
                  <a:pos x="9" y="26"/>
                </a:cxn>
                <a:cxn ang="0">
                  <a:pos x="12" y="21"/>
                </a:cxn>
                <a:cxn ang="0">
                  <a:pos x="17" y="24"/>
                </a:cxn>
                <a:cxn ang="0">
                  <a:pos x="14" y="19"/>
                </a:cxn>
                <a:cxn ang="0">
                  <a:pos x="17" y="19"/>
                </a:cxn>
                <a:cxn ang="0">
                  <a:pos x="17" y="2"/>
                </a:cxn>
                <a:cxn ang="0">
                  <a:pos x="12" y="0"/>
                </a:cxn>
                <a:cxn ang="0">
                  <a:pos x="12" y="0"/>
                </a:cxn>
              </a:cxnLst>
              <a:rect l="0" t="0" r="r" b="b"/>
              <a:pathLst>
                <a:path w="17" h="26">
                  <a:moveTo>
                    <a:pt x="12" y="0"/>
                  </a:moveTo>
                  <a:lnTo>
                    <a:pt x="7" y="7"/>
                  </a:lnTo>
                  <a:lnTo>
                    <a:pt x="7" y="7"/>
                  </a:lnTo>
                  <a:lnTo>
                    <a:pt x="7" y="12"/>
                  </a:lnTo>
                  <a:lnTo>
                    <a:pt x="2" y="9"/>
                  </a:lnTo>
                  <a:lnTo>
                    <a:pt x="5" y="16"/>
                  </a:lnTo>
                  <a:lnTo>
                    <a:pt x="0" y="16"/>
                  </a:lnTo>
                  <a:lnTo>
                    <a:pt x="9" y="26"/>
                  </a:lnTo>
                  <a:lnTo>
                    <a:pt x="12" y="21"/>
                  </a:lnTo>
                  <a:lnTo>
                    <a:pt x="17" y="24"/>
                  </a:lnTo>
                  <a:lnTo>
                    <a:pt x="14" y="19"/>
                  </a:lnTo>
                  <a:lnTo>
                    <a:pt x="17" y="19"/>
                  </a:lnTo>
                  <a:lnTo>
                    <a:pt x="17" y="2"/>
                  </a:lnTo>
                  <a:lnTo>
                    <a:pt x="12" y="0"/>
                  </a:lnTo>
                  <a:lnTo>
                    <a:pt x="12"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4" name="Freeform 168"/>
            <p:cNvSpPr/>
            <p:nvPr/>
          </p:nvSpPr>
          <p:spPr bwMode="auto">
            <a:xfrm>
              <a:off x="7285038" y="3467101"/>
              <a:ext cx="15875" cy="17463"/>
            </a:xfrm>
            <a:custGeom>
              <a:avLst/>
              <a:gdLst/>
              <a:ahLst/>
              <a:cxnLst>
                <a:cxn ang="0">
                  <a:pos x="10" y="0"/>
                </a:cxn>
                <a:cxn ang="0">
                  <a:pos x="3" y="2"/>
                </a:cxn>
                <a:cxn ang="0">
                  <a:pos x="0" y="9"/>
                </a:cxn>
                <a:cxn ang="0">
                  <a:pos x="5" y="11"/>
                </a:cxn>
                <a:cxn ang="0">
                  <a:pos x="10" y="0"/>
                </a:cxn>
                <a:cxn ang="0">
                  <a:pos x="10" y="0"/>
                </a:cxn>
              </a:cxnLst>
              <a:rect l="0" t="0" r="r" b="b"/>
              <a:pathLst>
                <a:path w="10" h="11">
                  <a:moveTo>
                    <a:pt x="10" y="0"/>
                  </a:moveTo>
                  <a:lnTo>
                    <a:pt x="3" y="2"/>
                  </a:lnTo>
                  <a:lnTo>
                    <a:pt x="0" y="9"/>
                  </a:lnTo>
                  <a:lnTo>
                    <a:pt x="5" y="11"/>
                  </a:lnTo>
                  <a:lnTo>
                    <a:pt x="10" y="0"/>
                  </a:lnTo>
                  <a:lnTo>
                    <a:pt x="1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5" name="Freeform 169"/>
            <p:cNvSpPr/>
            <p:nvPr/>
          </p:nvSpPr>
          <p:spPr bwMode="auto">
            <a:xfrm>
              <a:off x="7210425" y="3387726"/>
              <a:ext cx="22225" cy="14288"/>
            </a:xfrm>
            <a:custGeom>
              <a:avLst/>
              <a:gdLst/>
              <a:ahLst/>
              <a:cxnLst>
                <a:cxn ang="0">
                  <a:pos x="12" y="0"/>
                </a:cxn>
                <a:cxn ang="0">
                  <a:pos x="0" y="2"/>
                </a:cxn>
                <a:cxn ang="0">
                  <a:pos x="7" y="9"/>
                </a:cxn>
                <a:cxn ang="0">
                  <a:pos x="14" y="7"/>
                </a:cxn>
                <a:cxn ang="0">
                  <a:pos x="12" y="0"/>
                </a:cxn>
                <a:cxn ang="0">
                  <a:pos x="12" y="0"/>
                </a:cxn>
              </a:cxnLst>
              <a:rect l="0" t="0" r="r" b="b"/>
              <a:pathLst>
                <a:path w="14" h="9">
                  <a:moveTo>
                    <a:pt x="12" y="0"/>
                  </a:moveTo>
                  <a:lnTo>
                    <a:pt x="0" y="2"/>
                  </a:lnTo>
                  <a:lnTo>
                    <a:pt x="7" y="9"/>
                  </a:lnTo>
                  <a:lnTo>
                    <a:pt x="14" y="7"/>
                  </a:lnTo>
                  <a:lnTo>
                    <a:pt x="12" y="0"/>
                  </a:lnTo>
                  <a:lnTo>
                    <a:pt x="1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6" name="Freeform 170"/>
            <p:cNvSpPr/>
            <p:nvPr/>
          </p:nvSpPr>
          <p:spPr bwMode="auto">
            <a:xfrm>
              <a:off x="7224713" y="3349626"/>
              <a:ext cx="34925" cy="15875"/>
            </a:xfrm>
            <a:custGeom>
              <a:avLst/>
              <a:gdLst/>
              <a:ahLst/>
              <a:cxnLst>
                <a:cxn ang="0">
                  <a:pos x="7" y="0"/>
                </a:cxn>
                <a:cxn ang="0">
                  <a:pos x="0" y="2"/>
                </a:cxn>
                <a:cxn ang="0">
                  <a:pos x="10" y="10"/>
                </a:cxn>
                <a:cxn ang="0">
                  <a:pos x="22" y="7"/>
                </a:cxn>
                <a:cxn ang="0">
                  <a:pos x="7" y="0"/>
                </a:cxn>
                <a:cxn ang="0">
                  <a:pos x="7" y="0"/>
                </a:cxn>
              </a:cxnLst>
              <a:rect l="0" t="0" r="r" b="b"/>
              <a:pathLst>
                <a:path w="22" h="10">
                  <a:moveTo>
                    <a:pt x="7" y="0"/>
                  </a:moveTo>
                  <a:lnTo>
                    <a:pt x="0" y="2"/>
                  </a:lnTo>
                  <a:lnTo>
                    <a:pt x="10" y="10"/>
                  </a:lnTo>
                  <a:lnTo>
                    <a:pt x="22" y="7"/>
                  </a:lnTo>
                  <a:lnTo>
                    <a:pt x="7" y="0"/>
                  </a:lnTo>
                  <a:lnTo>
                    <a:pt x="7"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27" name="Freeform 171"/>
            <p:cNvSpPr/>
            <p:nvPr/>
          </p:nvSpPr>
          <p:spPr bwMode="auto">
            <a:xfrm>
              <a:off x="7337425" y="3368676"/>
              <a:ext cx="30163" cy="14288"/>
            </a:xfrm>
            <a:custGeom>
              <a:avLst/>
              <a:gdLst/>
              <a:ahLst/>
              <a:cxnLst>
                <a:cxn ang="0">
                  <a:pos x="10" y="0"/>
                </a:cxn>
                <a:cxn ang="0">
                  <a:pos x="0" y="0"/>
                </a:cxn>
                <a:cxn ang="0">
                  <a:pos x="12" y="9"/>
                </a:cxn>
                <a:cxn ang="0">
                  <a:pos x="19" y="7"/>
                </a:cxn>
                <a:cxn ang="0">
                  <a:pos x="10" y="0"/>
                </a:cxn>
                <a:cxn ang="0">
                  <a:pos x="10" y="0"/>
                </a:cxn>
              </a:cxnLst>
              <a:rect l="0" t="0" r="r" b="b"/>
              <a:pathLst>
                <a:path w="19" h="9">
                  <a:moveTo>
                    <a:pt x="10" y="0"/>
                  </a:moveTo>
                  <a:lnTo>
                    <a:pt x="0" y="0"/>
                  </a:lnTo>
                  <a:lnTo>
                    <a:pt x="12" y="9"/>
                  </a:lnTo>
                  <a:lnTo>
                    <a:pt x="19" y="7"/>
                  </a:lnTo>
                  <a:lnTo>
                    <a:pt x="10" y="0"/>
                  </a:lnTo>
                  <a:lnTo>
                    <a:pt x="1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8" name="Freeform 172"/>
            <p:cNvSpPr>
              <a:spLocks noEditPoints="1"/>
            </p:cNvSpPr>
            <p:nvPr/>
          </p:nvSpPr>
          <p:spPr bwMode="auto">
            <a:xfrm>
              <a:off x="7172325" y="3413126"/>
              <a:ext cx="71438" cy="34925"/>
            </a:xfrm>
            <a:custGeom>
              <a:avLst/>
              <a:gdLst/>
              <a:ahLst/>
              <a:cxnLst>
                <a:cxn ang="0">
                  <a:pos x="5" y="10"/>
                </a:cxn>
                <a:cxn ang="0">
                  <a:pos x="5" y="10"/>
                </a:cxn>
                <a:cxn ang="0">
                  <a:pos x="5" y="10"/>
                </a:cxn>
                <a:cxn ang="0">
                  <a:pos x="5" y="10"/>
                </a:cxn>
                <a:cxn ang="0">
                  <a:pos x="5" y="10"/>
                </a:cxn>
                <a:cxn ang="0">
                  <a:pos x="24" y="0"/>
                </a:cxn>
                <a:cxn ang="0">
                  <a:pos x="5" y="0"/>
                </a:cxn>
                <a:cxn ang="0">
                  <a:pos x="0" y="7"/>
                </a:cxn>
                <a:cxn ang="0">
                  <a:pos x="3" y="17"/>
                </a:cxn>
                <a:cxn ang="0">
                  <a:pos x="3" y="15"/>
                </a:cxn>
                <a:cxn ang="0">
                  <a:pos x="3" y="22"/>
                </a:cxn>
                <a:cxn ang="0">
                  <a:pos x="10" y="12"/>
                </a:cxn>
                <a:cxn ang="0">
                  <a:pos x="10" y="15"/>
                </a:cxn>
                <a:cxn ang="0">
                  <a:pos x="17" y="10"/>
                </a:cxn>
                <a:cxn ang="0">
                  <a:pos x="19" y="12"/>
                </a:cxn>
                <a:cxn ang="0">
                  <a:pos x="26" y="12"/>
                </a:cxn>
                <a:cxn ang="0">
                  <a:pos x="43" y="19"/>
                </a:cxn>
                <a:cxn ang="0">
                  <a:pos x="45" y="15"/>
                </a:cxn>
                <a:cxn ang="0">
                  <a:pos x="40" y="3"/>
                </a:cxn>
                <a:cxn ang="0">
                  <a:pos x="24" y="0"/>
                </a:cxn>
                <a:cxn ang="0">
                  <a:pos x="24" y="0"/>
                </a:cxn>
              </a:cxnLst>
              <a:rect l="0" t="0" r="r" b="b"/>
              <a:pathLst>
                <a:path w="45" h="22">
                  <a:moveTo>
                    <a:pt x="5" y="10"/>
                  </a:moveTo>
                  <a:lnTo>
                    <a:pt x="5" y="10"/>
                  </a:lnTo>
                  <a:lnTo>
                    <a:pt x="5" y="10"/>
                  </a:lnTo>
                  <a:lnTo>
                    <a:pt x="5" y="10"/>
                  </a:lnTo>
                  <a:lnTo>
                    <a:pt x="5" y="10"/>
                  </a:lnTo>
                  <a:close/>
                  <a:moveTo>
                    <a:pt x="24" y="0"/>
                  </a:moveTo>
                  <a:lnTo>
                    <a:pt x="5" y="0"/>
                  </a:lnTo>
                  <a:lnTo>
                    <a:pt x="0" y="7"/>
                  </a:lnTo>
                  <a:lnTo>
                    <a:pt x="3" y="17"/>
                  </a:lnTo>
                  <a:lnTo>
                    <a:pt x="3" y="15"/>
                  </a:lnTo>
                  <a:lnTo>
                    <a:pt x="3" y="22"/>
                  </a:lnTo>
                  <a:lnTo>
                    <a:pt x="10" y="12"/>
                  </a:lnTo>
                  <a:lnTo>
                    <a:pt x="10" y="15"/>
                  </a:lnTo>
                  <a:lnTo>
                    <a:pt x="17" y="10"/>
                  </a:lnTo>
                  <a:lnTo>
                    <a:pt x="19" y="12"/>
                  </a:lnTo>
                  <a:lnTo>
                    <a:pt x="26" y="12"/>
                  </a:lnTo>
                  <a:lnTo>
                    <a:pt x="43" y="19"/>
                  </a:lnTo>
                  <a:lnTo>
                    <a:pt x="45" y="15"/>
                  </a:lnTo>
                  <a:lnTo>
                    <a:pt x="40" y="3"/>
                  </a:lnTo>
                  <a:lnTo>
                    <a:pt x="24" y="0"/>
                  </a:lnTo>
                  <a:lnTo>
                    <a:pt x="24"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29" name="Freeform 173"/>
            <p:cNvSpPr>
              <a:spLocks noEditPoints="1"/>
            </p:cNvSpPr>
            <p:nvPr/>
          </p:nvSpPr>
          <p:spPr bwMode="auto">
            <a:xfrm>
              <a:off x="6440488" y="3225801"/>
              <a:ext cx="465138" cy="330200"/>
            </a:xfrm>
            <a:custGeom>
              <a:avLst/>
              <a:gdLst/>
              <a:ahLst/>
              <a:cxnLst>
                <a:cxn ang="0">
                  <a:pos x="151" y="114"/>
                </a:cxn>
                <a:cxn ang="0">
                  <a:pos x="142" y="109"/>
                </a:cxn>
                <a:cxn ang="0">
                  <a:pos x="154" y="116"/>
                </a:cxn>
                <a:cxn ang="0">
                  <a:pos x="12" y="0"/>
                </a:cxn>
                <a:cxn ang="0">
                  <a:pos x="2" y="2"/>
                </a:cxn>
                <a:cxn ang="0">
                  <a:pos x="24" y="28"/>
                </a:cxn>
                <a:cxn ang="0">
                  <a:pos x="35" y="40"/>
                </a:cxn>
                <a:cxn ang="0">
                  <a:pos x="50" y="52"/>
                </a:cxn>
                <a:cxn ang="0">
                  <a:pos x="59" y="78"/>
                </a:cxn>
                <a:cxn ang="0">
                  <a:pos x="73" y="90"/>
                </a:cxn>
                <a:cxn ang="0">
                  <a:pos x="102" y="130"/>
                </a:cxn>
                <a:cxn ang="0">
                  <a:pos x="123" y="152"/>
                </a:cxn>
                <a:cxn ang="0">
                  <a:pos x="139" y="161"/>
                </a:cxn>
                <a:cxn ang="0">
                  <a:pos x="147" y="159"/>
                </a:cxn>
                <a:cxn ang="0">
                  <a:pos x="149" y="170"/>
                </a:cxn>
                <a:cxn ang="0">
                  <a:pos x="144" y="178"/>
                </a:cxn>
                <a:cxn ang="0">
                  <a:pos x="158" y="182"/>
                </a:cxn>
                <a:cxn ang="0">
                  <a:pos x="189" y="192"/>
                </a:cxn>
                <a:cxn ang="0">
                  <a:pos x="206" y="189"/>
                </a:cxn>
                <a:cxn ang="0">
                  <a:pos x="234" y="199"/>
                </a:cxn>
                <a:cxn ang="0">
                  <a:pos x="251" y="199"/>
                </a:cxn>
                <a:cxn ang="0">
                  <a:pos x="279" y="206"/>
                </a:cxn>
                <a:cxn ang="0">
                  <a:pos x="274" y="199"/>
                </a:cxn>
                <a:cxn ang="0">
                  <a:pos x="286" y="208"/>
                </a:cxn>
                <a:cxn ang="0">
                  <a:pos x="289" y="192"/>
                </a:cxn>
                <a:cxn ang="0">
                  <a:pos x="277" y="187"/>
                </a:cxn>
                <a:cxn ang="0">
                  <a:pos x="253" y="182"/>
                </a:cxn>
                <a:cxn ang="0">
                  <a:pos x="270" y="180"/>
                </a:cxn>
                <a:cxn ang="0">
                  <a:pos x="248" y="175"/>
                </a:cxn>
                <a:cxn ang="0">
                  <a:pos x="232" y="170"/>
                </a:cxn>
                <a:cxn ang="0">
                  <a:pos x="225" y="166"/>
                </a:cxn>
                <a:cxn ang="0">
                  <a:pos x="220" y="170"/>
                </a:cxn>
                <a:cxn ang="0">
                  <a:pos x="196" y="173"/>
                </a:cxn>
                <a:cxn ang="0">
                  <a:pos x="177" y="166"/>
                </a:cxn>
                <a:cxn ang="0">
                  <a:pos x="168" y="163"/>
                </a:cxn>
                <a:cxn ang="0">
                  <a:pos x="154" y="163"/>
                </a:cxn>
                <a:cxn ang="0">
                  <a:pos x="158" y="121"/>
                </a:cxn>
                <a:cxn ang="0">
                  <a:pos x="168" y="114"/>
                </a:cxn>
                <a:cxn ang="0">
                  <a:pos x="154" y="97"/>
                </a:cxn>
                <a:cxn ang="0">
                  <a:pos x="147" y="99"/>
                </a:cxn>
                <a:cxn ang="0">
                  <a:pos x="137" y="104"/>
                </a:cxn>
                <a:cxn ang="0">
                  <a:pos x="123" y="90"/>
                </a:cxn>
                <a:cxn ang="0">
                  <a:pos x="125" y="83"/>
                </a:cxn>
                <a:cxn ang="0">
                  <a:pos x="128" y="80"/>
                </a:cxn>
                <a:cxn ang="0">
                  <a:pos x="118" y="71"/>
                </a:cxn>
                <a:cxn ang="0">
                  <a:pos x="116" y="64"/>
                </a:cxn>
                <a:cxn ang="0">
                  <a:pos x="106" y="57"/>
                </a:cxn>
                <a:cxn ang="0">
                  <a:pos x="99" y="57"/>
                </a:cxn>
                <a:cxn ang="0">
                  <a:pos x="99" y="50"/>
                </a:cxn>
                <a:cxn ang="0">
                  <a:pos x="87" y="45"/>
                </a:cxn>
                <a:cxn ang="0">
                  <a:pos x="80" y="47"/>
                </a:cxn>
                <a:cxn ang="0">
                  <a:pos x="50" y="21"/>
                </a:cxn>
                <a:cxn ang="0">
                  <a:pos x="21" y="5"/>
                </a:cxn>
                <a:cxn ang="0">
                  <a:pos x="12" y="0"/>
                </a:cxn>
              </a:cxnLst>
              <a:rect l="0" t="0" r="r" b="b"/>
              <a:pathLst>
                <a:path w="293" h="208">
                  <a:moveTo>
                    <a:pt x="154" y="116"/>
                  </a:moveTo>
                  <a:lnTo>
                    <a:pt x="151" y="114"/>
                  </a:lnTo>
                  <a:lnTo>
                    <a:pt x="142" y="111"/>
                  </a:lnTo>
                  <a:lnTo>
                    <a:pt x="142" y="109"/>
                  </a:lnTo>
                  <a:lnTo>
                    <a:pt x="151" y="111"/>
                  </a:lnTo>
                  <a:lnTo>
                    <a:pt x="154" y="116"/>
                  </a:lnTo>
                  <a:lnTo>
                    <a:pt x="154" y="116"/>
                  </a:lnTo>
                  <a:close/>
                  <a:moveTo>
                    <a:pt x="12" y="0"/>
                  </a:moveTo>
                  <a:lnTo>
                    <a:pt x="0" y="0"/>
                  </a:lnTo>
                  <a:lnTo>
                    <a:pt x="2" y="2"/>
                  </a:lnTo>
                  <a:lnTo>
                    <a:pt x="7" y="14"/>
                  </a:lnTo>
                  <a:lnTo>
                    <a:pt x="24" y="28"/>
                  </a:lnTo>
                  <a:lnTo>
                    <a:pt x="28" y="31"/>
                  </a:lnTo>
                  <a:lnTo>
                    <a:pt x="35" y="40"/>
                  </a:lnTo>
                  <a:lnTo>
                    <a:pt x="38" y="50"/>
                  </a:lnTo>
                  <a:lnTo>
                    <a:pt x="50" y="52"/>
                  </a:lnTo>
                  <a:lnTo>
                    <a:pt x="52" y="57"/>
                  </a:lnTo>
                  <a:lnTo>
                    <a:pt x="59" y="78"/>
                  </a:lnTo>
                  <a:lnTo>
                    <a:pt x="66" y="80"/>
                  </a:lnTo>
                  <a:lnTo>
                    <a:pt x="73" y="90"/>
                  </a:lnTo>
                  <a:lnTo>
                    <a:pt x="83" y="114"/>
                  </a:lnTo>
                  <a:lnTo>
                    <a:pt x="102" y="130"/>
                  </a:lnTo>
                  <a:lnTo>
                    <a:pt x="106" y="140"/>
                  </a:lnTo>
                  <a:lnTo>
                    <a:pt x="123" y="152"/>
                  </a:lnTo>
                  <a:lnTo>
                    <a:pt x="139" y="166"/>
                  </a:lnTo>
                  <a:lnTo>
                    <a:pt x="139" y="161"/>
                  </a:lnTo>
                  <a:lnTo>
                    <a:pt x="144" y="163"/>
                  </a:lnTo>
                  <a:lnTo>
                    <a:pt x="147" y="159"/>
                  </a:lnTo>
                  <a:lnTo>
                    <a:pt x="154" y="163"/>
                  </a:lnTo>
                  <a:lnTo>
                    <a:pt x="149" y="170"/>
                  </a:lnTo>
                  <a:lnTo>
                    <a:pt x="142" y="170"/>
                  </a:lnTo>
                  <a:lnTo>
                    <a:pt x="144" y="178"/>
                  </a:lnTo>
                  <a:lnTo>
                    <a:pt x="158" y="180"/>
                  </a:lnTo>
                  <a:lnTo>
                    <a:pt x="158" y="182"/>
                  </a:lnTo>
                  <a:lnTo>
                    <a:pt x="168" y="187"/>
                  </a:lnTo>
                  <a:lnTo>
                    <a:pt x="189" y="192"/>
                  </a:lnTo>
                  <a:lnTo>
                    <a:pt x="194" y="189"/>
                  </a:lnTo>
                  <a:lnTo>
                    <a:pt x="206" y="189"/>
                  </a:lnTo>
                  <a:lnTo>
                    <a:pt x="222" y="197"/>
                  </a:lnTo>
                  <a:lnTo>
                    <a:pt x="234" y="199"/>
                  </a:lnTo>
                  <a:lnTo>
                    <a:pt x="241" y="199"/>
                  </a:lnTo>
                  <a:lnTo>
                    <a:pt x="251" y="199"/>
                  </a:lnTo>
                  <a:lnTo>
                    <a:pt x="255" y="199"/>
                  </a:lnTo>
                  <a:lnTo>
                    <a:pt x="279" y="206"/>
                  </a:lnTo>
                  <a:lnTo>
                    <a:pt x="277" y="204"/>
                  </a:lnTo>
                  <a:lnTo>
                    <a:pt x="274" y="199"/>
                  </a:lnTo>
                  <a:lnTo>
                    <a:pt x="279" y="199"/>
                  </a:lnTo>
                  <a:lnTo>
                    <a:pt x="286" y="208"/>
                  </a:lnTo>
                  <a:lnTo>
                    <a:pt x="293" y="197"/>
                  </a:lnTo>
                  <a:lnTo>
                    <a:pt x="289" y="192"/>
                  </a:lnTo>
                  <a:lnTo>
                    <a:pt x="274" y="192"/>
                  </a:lnTo>
                  <a:lnTo>
                    <a:pt x="277" y="187"/>
                  </a:lnTo>
                  <a:lnTo>
                    <a:pt x="255" y="185"/>
                  </a:lnTo>
                  <a:lnTo>
                    <a:pt x="253" y="182"/>
                  </a:lnTo>
                  <a:lnTo>
                    <a:pt x="260" y="182"/>
                  </a:lnTo>
                  <a:lnTo>
                    <a:pt x="270" y="180"/>
                  </a:lnTo>
                  <a:lnTo>
                    <a:pt x="267" y="175"/>
                  </a:lnTo>
                  <a:lnTo>
                    <a:pt x="248" y="175"/>
                  </a:lnTo>
                  <a:lnTo>
                    <a:pt x="248" y="175"/>
                  </a:lnTo>
                  <a:lnTo>
                    <a:pt x="232" y="170"/>
                  </a:lnTo>
                  <a:lnTo>
                    <a:pt x="229" y="170"/>
                  </a:lnTo>
                  <a:lnTo>
                    <a:pt x="225" y="166"/>
                  </a:lnTo>
                  <a:lnTo>
                    <a:pt x="222" y="168"/>
                  </a:lnTo>
                  <a:lnTo>
                    <a:pt x="220" y="170"/>
                  </a:lnTo>
                  <a:lnTo>
                    <a:pt x="215" y="175"/>
                  </a:lnTo>
                  <a:lnTo>
                    <a:pt x="196" y="173"/>
                  </a:lnTo>
                  <a:lnTo>
                    <a:pt x="189" y="166"/>
                  </a:lnTo>
                  <a:lnTo>
                    <a:pt x="177" y="166"/>
                  </a:lnTo>
                  <a:lnTo>
                    <a:pt x="175" y="161"/>
                  </a:lnTo>
                  <a:lnTo>
                    <a:pt x="168" y="163"/>
                  </a:lnTo>
                  <a:lnTo>
                    <a:pt x="158" y="161"/>
                  </a:lnTo>
                  <a:lnTo>
                    <a:pt x="154" y="163"/>
                  </a:lnTo>
                  <a:lnTo>
                    <a:pt x="158" y="121"/>
                  </a:lnTo>
                  <a:lnTo>
                    <a:pt x="158" y="121"/>
                  </a:lnTo>
                  <a:lnTo>
                    <a:pt x="168" y="125"/>
                  </a:lnTo>
                  <a:lnTo>
                    <a:pt x="168" y="114"/>
                  </a:lnTo>
                  <a:lnTo>
                    <a:pt x="161" y="114"/>
                  </a:lnTo>
                  <a:lnTo>
                    <a:pt x="154" y="97"/>
                  </a:lnTo>
                  <a:lnTo>
                    <a:pt x="151" y="102"/>
                  </a:lnTo>
                  <a:lnTo>
                    <a:pt x="147" y="99"/>
                  </a:lnTo>
                  <a:lnTo>
                    <a:pt x="142" y="107"/>
                  </a:lnTo>
                  <a:lnTo>
                    <a:pt x="137" y="104"/>
                  </a:lnTo>
                  <a:lnTo>
                    <a:pt x="135" y="92"/>
                  </a:lnTo>
                  <a:lnTo>
                    <a:pt x="123" y="90"/>
                  </a:lnTo>
                  <a:lnTo>
                    <a:pt x="123" y="90"/>
                  </a:lnTo>
                  <a:lnTo>
                    <a:pt x="125" y="83"/>
                  </a:lnTo>
                  <a:lnTo>
                    <a:pt x="125" y="83"/>
                  </a:lnTo>
                  <a:lnTo>
                    <a:pt x="128" y="80"/>
                  </a:lnTo>
                  <a:lnTo>
                    <a:pt x="125" y="73"/>
                  </a:lnTo>
                  <a:lnTo>
                    <a:pt x="118" y="71"/>
                  </a:lnTo>
                  <a:lnTo>
                    <a:pt x="116" y="73"/>
                  </a:lnTo>
                  <a:lnTo>
                    <a:pt x="116" y="64"/>
                  </a:lnTo>
                  <a:lnTo>
                    <a:pt x="109" y="64"/>
                  </a:lnTo>
                  <a:lnTo>
                    <a:pt x="106" y="57"/>
                  </a:lnTo>
                  <a:lnTo>
                    <a:pt x="99" y="54"/>
                  </a:lnTo>
                  <a:lnTo>
                    <a:pt x="99" y="57"/>
                  </a:lnTo>
                  <a:lnTo>
                    <a:pt x="97" y="57"/>
                  </a:lnTo>
                  <a:lnTo>
                    <a:pt x="99" y="50"/>
                  </a:lnTo>
                  <a:lnTo>
                    <a:pt x="90" y="50"/>
                  </a:lnTo>
                  <a:lnTo>
                    <a:pt x="87" y="45"/>
                  </a:lnTo>
                  <a:lnTo>
                    <a:pt x="83" y="47"/>
                  </a:lnTo>
                  <a:lnTo>
                    <a:pt x="80" y="47"/>
                  </a:lnTo>
                  <a:lnTo>
                    <a:pt x="64" y="31"/>
                  </a:lnTo>
                  <a:lnTo>
                    <a:pt x="50" y="21"/>
                  </a:lnTo>
                  <a:lnTo>
                    <a:pt x="38" y="7"/>
                  </a:lnTo>
                  <a:lnTo>
                    <a:pt x="21" y="5"/>
                  </a:lnTo>
                  <a:lnTo>
                    <a:pt x="12" y="0"/>
                  </a:lnTo>
                  <a:lnTo>
                    <a:pt x="12"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0" name="Freeform 174"/>
            <p:cNvSpPr/>
            <p:nvPr/>
          </p:nvSpPr>
          <p:spPr bwMode="auto">
            <a:xfrm>
              <a:off x="6721475" y="3406776"/>
              <a:ext cx="19050" cy="17463"/>
            </a:xfrm>
            <a:custGeom>
              <a:avLst/>
              <a:gdLst/>
              <a:ahLst/>
              <a:cxnLst>
                <a:cxn ang="0">
                  <a:pos x="3" y="0"/>
                </a:cxn>
                <a:cxn ang="0">
                  <a:pos x="0" y="11"/>
                </a:cxn>
                <a:cxn ang="0">
                  <a:pos x="10" y="11"/>
                </a:cxn>
                <a:cxn ang="0">
                  <a:pos x="12" y="4"/>
                </a:cxn>
                <a:cxn ang="0">
                  <a:pos x="3" y="0"/>
                </a:cxn>
                <a:cxn ang="0">
                  <a:pos x="3" y="0"/>
                </a:cxn>
              </a:cxnLst>
              <a:rect l="0" t="0" r="r" b="b"/>
              <a:pathLst>
                <a:path w="12" h="11">
                  <a:moveTo>
                    <a:pt x="3" y="0"/>
                  </a:moveTo>
                  <a:lnTo>
                    <a:pt x="0" y="11"/>
                  </a:lnTo>
                  <a:lnTo>
                    <a:pt x="10" y="11"/>
                  </a:lnTo>
                  <a:lnTo>
                    <a:pt x="12" y="4"/>
                  </a:lnTo>
                  <a:lnTo>
                    <a:pt x="3" y="0"/>
                  </a:lnTo>
                  <a:lnTo>
                    <a:pt x="3"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1" name="Freeform 175"/>
            <p:cNvSpPr/>
            <p:nvPr/>
          </p:nvSpPr>
          <p:spPr bwMode="auto">
            <a:xfrm>
              <a:off x="6646863" y="3352801"/>
              <a:ext cx="11113" cy="15875"/>
            </a:xfrm>
            <a:custGeom>
              <a:avLst/>
              <a:gdLst/>
              <a:ahLst/>
              <a:cxnLst>
                <a:cxn ang="0">
                  <a:pos x="5" y="0"/>
                </a:cxn>
                <a:cxn ang="0">
                  <a:pos x="0" y="8"/>
                </a:cxn>
                <a:cxn ang="0">
                  <a:pos x="2" y="10"/>
                </a:cxn>
                <a:cxn ang="0">
                  <a:pos x="7" y="10"/>
                </a:cxn>
                <a:cxn ang="0">
                  <a:pos x="5" y="0"/>
                </a:cxn>
                <a:cxn ang="0">
                  <a:pos x="5" y="0"/>
                </a:cxn>
              </a:cxnLst>
              <a:rect l="0" t="0" r="r" b="b"/>
              <a:pathLst>
                <a:path w="7" h="10">
                  <a:moveTo>
                    <a:pt x="5" y="0"/>
                  </a:moveTo>
                  <a:lnTo>
                    <a:pt x="0" y="8"/>
                  </a:lnTo>
                  <a:lnTo>
                    <a:pt x="2" y="10"/>
                  </a:lnTo>
                  <a:lnTo>
                    <a:pt x="7" y="10"/>
                  </a:lnTo>
                  <a:lnTo>
                    <a:pt x="5" y="0"/>
                  </a:lnTo>
                  <a:lnTo>
                    <a:pt x="5"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2" name="Freeform 176"/>
            <p:cNvSpPr>
              <a:spLocks noEditPoints="1"/>
            </p:cNvSpPr>
            <p:nvPr/>
          </p:nvSpPr>
          <p:spPr bwMode="auto">
            <a:xfrm>
              <a:off x="3921125" y="504826"/>
              <a:ext cx="4656138" cy="3675063"/>
            </a:xfrm>
            <a:custGeom>
              <a:avLst/>
              <a:gdLst/>
              <a:ahLst/>
              <a:cxnLst>
                <a:cxn ang="0">
                  <a:pos x="716" y="1794"/>
                </a:cxn>
                <a:cxn ang="0">
                  <a:pos x="447" y="1603"/>
                </a:cxn>
                <a:cxn ang="0">
                  <a:pos x="802" y="1499"/>
                </a:cxn>
                <a:cxn ang="0">
                  <a:pos x="572" y="1200"/>
                </a:cxn>
                <a:cxn ang="0">
                  <a:pos x="1012" y="1167"/>
                </a:cxn>
                <a:cxn ang="0">
                  <a:pos x="522" y="1184"/>
                </a:cxn>
                <a:cxn ang="0">
                  <a:pos x="586" y="1169"/>
                </a:cxn>
                <a:cxn ang="0">
                  <a:pos x="652" y="1240"/>
                </a:cxn>
                <a:cxn ang="0">
                  <a:pos x="600" y="1321"/>
                </a:cxn>
                <a:cxn ang="0">
                  <a:pos x="362" y="1236"/>
                </a:cxn>
                <a:cxn ang="0">
                  <a:pos x="406" y="1136"/>
                </a:cxn>
                <a:cxn ang="0">
                  <a:pos x="463" y="1143"/>
                </a:cxn>
                <a:cxn ang="0">
                  <a:pos x="662" y="1155"/>
                </a:cxn>
                <a:cxn ang="0">
                  <a:pos x="972" y="1079"/>
                </a:cxn>
                <a:cxn ang="0">
                  <a:pos x="948" y="1167"/>
                </a:cxn>
                <a:cxn ang="0">
                  <a:pos x="747" y="1063"/>
                </a:cxn>
                <a:cxn ang="0">
                  <a:pos x="331" y="736"/>
                </a:cxn>
                <a:cxn ang="0">
                  <a:pos x="669" y="731"/>
                </a:cxn>
                <a:cxn ang="0">
                  <a:pos x="444" y="885"/>
                </a:cxn>
                <a:cxn ang="0">
                  <a:pos x="480" y="821"/>
                </a:cxn>
                <a:cxn ang="0">
                  <a:pos x="589" y="558"/>
                </a:cxn>
                <a:cxn ang="0">
                  <a:pos x="1419" y="393"/>
                </a:cxn>
                <a:cxn ang="0">
                  <a:pos x="1414" y="371"/>
                </a:cxn>
                <a:cxn ang="0">
                  <a:pos x="1488" y="156"/>
                </a:cxn>
                <a:cxn ang="0">
                  <a:pos x="1350" y="355"/>
                </a:cxn>
                <a:cxn ang="0">
                  <a:pos x="1272" y="494"/>
                </a:cxn>
                <a:cxn ang="0">
                  <a:pos x="1083" y="407"/>
                </a:cxn>
                <a:cxn ang="0">
                  <a:pos x="903" y="468"/>
                </a:cxn>
                <a:cxn ang="0">
                  <a:pos x="835" y="509"/>
                </a:cxn>
                <a:cxn ang="0">
                  <a:pos x="619" y="359"/>
                </a:cxn>
                <a:cxn ang="0">
                  <a:pos x="513" y="393"/>
                </a:cxn>
                <a:cxn ang="0">
                  <a:pos x="468" y="468"/>
                </a:cxn>
                <a:cxn ang="0">
                  <a:pos x="373" y="629"/>
                </a:cxn>
                <a:cxn ang="0">
                  <a:pos x="326" y="772"/>
                </a:cxn>
                <a:cxn ang="0">
                  <a:pos x="404" y="866"/>
                </a:cxn>
                <a:cxn ang="0">
                  <a:pos x="326" y="907"/>
                </a:cxn>
                <a:cxn ang="0">
                  <a:pos x="234" y="1091"/>
                </a:cxn>
                <a:cxn ang="0">
                  <a:pos x="40" y="1430"/>
                </a:cxn>
                <a:cxn ang="0">
                  <a:pos x="71" y="1693"/>
                </a:cxn>
                <a:cxn ang="0">
                  <a:pos x="380" y="1787"/>
                </a:cxn>
                <a:cxn ang="0">
                  <a:pos x="480" y="2214"/>
                </a:cxn>
                <a:cxn ang="0">
                  <a:pos x="740" y="2088"/>
                </a:cxn>
                <a:cxn ang="0">
                  <a:pos x="932" y="1726"/>
                </a:cxn>
                <a:cxn ang="0">
                  <a:pos x="1012" y="1553"/>
                </a:cxn>
                <a:cxn ang="0">
                  <a:pos x="943" y="1392"/>
                </a:cxn>
                <a:cxn ang="0">
                  <a:pos x="1192" y="1437"/>
                </a:cxn>
                <a:cxn ang="0">
                  <a:pos x="1379" y="1600"/>
                </a:cxn>
                <a:cxn ang="0">
                  <a:pos x="1575" y="1534"/>
                </a:cxn>
                <a:cxn ang="0">
                  <a:pos x="1689" y="1705"/>
                </a:cxn>
                <a:cxn ang="0">
                  <a:pos x="1738" y="1527"/>
                </a:cxn>
                <a:cxn ang="0">
                  <a:pos x="1873" y="1470"/>
                </a:cxn>
                <a:cxn ang="0">
                  <a:pos x="1961" y="1226"/>
                </a:cxn>
                <a:cxn ang="0">
                  <a:pos x="2025" y="1274"/>
                </a:cxn>
                <a:cxn ang="0">
                  <a:pos x="2233" y="951"/>
                </a:cxn>
                <a:cxn ang="0">
                  <a:pos x="2200" y="880"/>
                </a:cxn>
                <a:cxn ang="0">
                  <a:pos x="2429" y="762"/>
                </a:cxn>
                <a:cxn ang="0">
                  <a:pos x="2457" y="802"/>
                </a:cxn>
                <a:cxn ang="0">
                  <a:pos x="2647" y="741"/>
                </a:cxn>
                <a:cxn ang="0">
                  <a:pos x="2838" y="582"/>
                </a:cxn>
                <a:cxn ang="0">
                  <a:pos x="2826" y="478"/>
                </a:cxn>
                <a:cxn ang="0">
                  <a:pos x="2353" y="319"/>
                </a:cxn>
                <a:cxn ang="0">
                  <a:pos x="2062" y="317"/>
                </a:cxn>
                <a:cxn ang="0">
                  <a:pos x="1762" y="255"/>
                </a:cxn>
              </a:cxnLst>
              <a:rect l="0" t="0" r="r" b="b"/>
              <a:pathLst>
                <a:path w="2933" h="2315">
                  <a:moveTo>
                    <a:pt x="740" y="1991"/>
                  </a:moveTo>
                  <a:lnTo>
                    <a:pt x="738" y="1989"/>
                  </a:lnTo>
                  <a:lnTo>
                    <a:pt x="731" y="1967"/>
                  </a:lnTo>
                  <a:lnTo>
                    <a:pt x="735" y="1958"/>
                  </a:lnTo>
                  <a:lnTo>
                    <a:pt x="735" y="1939"/>
                  </a:lnTo>
                  <a:lnTo>
                    <a:pt x="731" y="1934"/>
                  </a:lnTo>
                  <a:lnTo>
                    <a:pt x="731" y="1932"/>
                  </a:lnTo>
                  <a:lnTo>
                    <a:pt x="733" y="1934"/>
                  </a:lnTo>
                  <a:lnTo>
                    <a:pt x="738" y="1953"/>
                  </a:lnTo>
                  <a:lnTo>
                    <a:pt x="740" y="1958"/>
                  </a:lnTo>
                  <a:lnTo>
                    <a:pt x="735" y="1970"/>
                  </a:lnTo>
                  <a:lnTo>
                    <a:pt x="740" y="1986"/>
                  </a:lnTo>
                  <a:lnTo>
                    <a:pt x="740" y="1986"/>
                  </a:lnTo>
                  <a:lnTo>
                    <a:pt x="742" y="1991"/>
                  </a:lnTo>
                  <a:lnTo>
                    <a:pt x="742" y="1991"/>
                  </a:lnTo>
                  <a:lnTo>
                    <a:pt x="740" y="1991"/>
                  </a:lnTo>
                  <a:lnTo>
                    <a:pt x="740" y="1991"/>
                  </a:lnTo>
                  <a:close/>
                  <a:moveTo>
                    <a:pt x="681" y="1906"/>
                  </a:moveTo>
                  <a:lnTo>
                    <a:pt x="681" y="1901"/>
                  </a:lnTo>
                  <a:lnTo>
                    <a:pt x="686" y="1915"/>
                  </a:lnTo>
                  <a:lnTo>
                    <a:pt x="686" y="1915"/>
                  </a:lnTo>
                  <a:lnTo>
                    <a:pt x="683" y="1913"/>
                  </a:lnTo>
                  <a:lnTo>
                    <a:pt x="683" y="1911"/>
                  </a:lnTo>
                  <a:lnTo>
                    <a:pt x="683" y="1911"/>
                  </a:lnTo>
                  <a:lnTo>
                    <a:pt x="683" y="1908"/>
                  </a:lnTo>
                  <a:lnTo>
                    <a:pt x="681" y="1906"/>
                  </a:lnTo>
                  <a:lnTo>
                    <a:pt x="681" y="1906"/>
                  </a:lnTo>
                  <a:lnTo>
                    <a:pt x="681" y="1906"/>
                  </a:lnTo>
                  <a:close/>
                  <a:moveTo>
                    <a:pt x="679" y="1899"/>
                  </a:moveTo>
                  <a:lnTo>
                    <a:pt x="671" y="1892"/>
                  </a:lnTo>
                  <a:lnTo>
                    <a:pt x="667" y="1884"/>
                  </a:lnTo>
                  <a:lnTo>
                    <a:pt x="664" y="1873"/>
                  </a:lnTo>
                  <a:lnTo>
                    <a:pt x="662" y="1866"/>
                  </a:lnTo>
                  <a:lnTo>
                    <a:pt x="664" y="1849"/>
                  </a:lnTo>
                  <a:lnTo>
                    <a:pt x="667" y="1856"/>
                  </a:lnTo>
                  <a:lnTo>
                    <a:pt x="671" y="1877"/>
                  </a:lnTo>
                  <a:lnTo>
                    <a:pt x="669" y="1884"/>
                  </a:lnTo>
                  <a:lnTo>
                    <a:pt x="679" y="1892"/>
                  </a:lnTo>
                  <a:lnTo>
                    <a:pt x="679" y="1899"/>
                  </a:lnTo>
                  <a:lnTo>
                    <a:pt x="679" y="1899"/>
                  </a:lnTo>
                  <a:close/>
                  <a:moveTo>
                    <a:pt x="716" y="1794"/>
                  </a:moveTo>
                  <a:lnTo>
                    <a:pt x="719" y="1792"/>
                  </a:lnTo>
                  <a:lnTo>
                    <a:pt x="728" y="1792"/>
                  </a:lnTo>
                  <a:lnTo>
                    <a:pt x="731" y="1799"/>
                  </a:lnTo>
                  <a:lnTo>
                    <a:pt x="731" y="1799"/>
                  </a:lnTo>
                  <a:lnTo>
                    <a:pt x="728" y="1804"/>
                  </a:lnTo>
                  <a:lnTo>
                    <a:pt x="728" y="1806"/>
                  </a:lnTo>
                  <a:lnTo>
                    <a:pt x="731" y="1806"/>
                  </a:lnTo>
                  <a:lnTo>
                    <a:pt x="716" y="1823"/>
                  </a:lnTo>
                  <a:lnTo>
                    <a:pt x="721" y="1825"/>
                  </a:lnTo>
                  <a:lnTo>
                    <a:pt x="714" y="1828"/>
                  </a:lnTo>
                  <a:lnTo>
                    <a:pt x="714" y="1828"/>
                  </a:lnTo>
                  <a:lnTo>
                    <a:pt x="714" y="1828"/>
                  </a:lnTo>
                  <a:lnTo>
                    <a:pt x="709" y="1828"/>
                  </a:lnTo>
                  <a:lnTo>
                    <a:pt x="705" y="1821"/>
                  </a:lnTo>
                  <a:lnTo>
                    <a:pt x="702" y="1828"/>
                  </a:lnTo>
                  <a:lnTo>
                    <a:pt x="700" y="1830"/>
                  </a:lnTo>
                  <a:lnTo>
                    <a:pt x="700" y="1823"/>
                  </a:lnTo>
                  <a:lnTo>
                    <a:pt x="700" y="1809"/>
                  </a:lnTo>
                  <a:lnTo>
                    <a:pt x="702" y="1797"/>
                  </a:lnTo>
                  <a:lnTo>
                    <a:pt x="709" y="1792"/>
                  </a:lnTo>
                  <a:lnTo>
                    <a:pt x="716" y="1794"/>
                  </a:lnTo>
                  <a:lnTo>
                    <a:pt x="716" y="1794"/>
                  </a:lnTo>
                  <a:close/>
                  <a:moveTo>
                    <a:pt x="683" y="1776"/>
                  </a:moveTo>
                  <a:lnTo>
                    <a:pt x="683" y="1776"/>
                  </a:lnTo>
                  <a:lnTo>
                    <a:pt x="683" y="1773"/>
                  </a:lnTo>
                  <a:lnTo>
                    <a:pt x="690" y="1766"/>
                  </a:lnTo>
                  <a:lnTo>
                    <a:pt x="690" y="1771"/>
                  </a:lnTo>
                  <a:lnTo>
                    <a:pt x="683" y="1776"/>
                  </a:lnTo>
                  <a:lnTo>
                    <a:pt x="683" y="1776"/>
                  </a:lnTo>
                  <a:close/>
                  <a:moveTo>
                    <a:pt x="1639" y="1631"/>
                  </a:moveTo>
                  <a:lnTo>
                    <a:pt x="1639" y="1629"/>
                  </a:lnTo>
                  <a:lnTo>
                    <a:pt x="1639" y="1629"/>
                  </a:lnTo>
                  <a:lnTo>
                    <a:pt x="1639" y="1631"/>
                  </a:lnTo>
                  <a:lnTo>
                    <a:pt x="1639" y="1631"/>
                  </a:lnTo>
                  <a:close/>
                  <a:moveTo>
                    <a:pt x="449" y="1615"/>
                  </a:moveTo>
                  <a:lnTo>
                    <a:pt x="437" y="1598"/>
                  </a:lnTo>
                  <a:lnTo>
                    <a:pt x="435" y="1593"/>
                  </a:lnTo>
                  <a:lnTo>
                    <a:pt x="437" y="1593"/>
                  </a:lnTo>
                  <a:lnTo>
                    <a:pt x="440" y="1593"/>
                  </a:lnTo>
                  <a:lnTo>
                    <a:pt x="444" y="1596"/>
                  </a:lnTo>
                  <a:lnTo>
                    <a:pt x="447" y="1603"/>
                  </a:lnTo>
                  <a:lnTo>
                    <a:pt x="459" y="1605"/>
                  </a:lnTo>
                  <a:lnTo>
                    <a:pt x="461" y="1610"/>
                  </a:lnTo>
                  <a:lnTo>
                    <a:pt x="456" y="1610"/>
                  </a:lnTo>
                  <a:lnTo>
                    <a:pt x="456" y="1610"/>
                  </a:lnTo>
                  <a:lnTo>
                    <a:pt x="454" y="1610"/>
                  </a:lnTo>
                  <a:lnTo>
                    <a:pt x="454" y="1612"/>
                  </a:lnTo>
                  <a:lnTo>
                    <a:pt x="454" y="1612"/>
                  </a:lnTo>
                  <a:lnTo>
                    <a:pt x="449" y="1615"/>
                  </a:lnTo>
                  <a:lnTo>
                    <a:pt x="449" y="1615"/>
                  </a:lnTo>
                  <a:close/>
                  <a:moveTo>
                    <a:pt x="958" y="1423"/>
                  </a:moveTo>
                  <a:lnTo>
                    <a:pt x="955" y="1418"/>
                  </a:lnTo>
                  <a:lnTo>
                    <a:pt x="958" y="1416"/>
                  </a:lnTo>
                  <a:lnTo>
                    <a:pt x="958" y="1423"/>
                  </a:lnTo>
                  <a:lnTo>
                    <a:pt x="958" y="1423"/>
                  </a:lnTo>
                  <a:close/>
                  <a:moveTo>
                    <a:pt x="790" y="1534"/>
                  </a:moveTo>
                  <a:lnTo>
                    <a:pt x="778" y="1522"/>
                  </a:lnTo>
                  <a:lnTo>
                    <a:pt x="776" y="1491"/>
                  </a:lnTo>
                  <a:lnTo>
                    <a:pt x="771" y="1484"/>
                  </a:lnTo>
                  <a:lnTo>
                    <a:pt x="771" y="1477"/>
                  </a:lnTo>
                  <a:lnTo>
                    <a:pt x="752" y="1461"/>
                  </a:lnTo>
                  <a:lnTo>
                    <a:pt x="752" y="1451"/>
                  </a:lnTo>
                  <a:lnTo>
                    <a:pt x="759" y="1449"/>
                  </a:lnTo>
                  <a:lnTo>
                    <a:pt x="754" y="1446"/>
                  </a:lnTo>
                  <a:lnTo>
                    <a:pt x="747" y="1439"/>
                  </a:lnTo>
                  <a:lnTo>
                    <a:pt x="731" y="1409"/>
                  </a:lnTo>
                  <a:lnTo>
                    <a:pt x="723" y="1385"/>
                  </a:lnTo>
                  <a:lnTo>
                    <a:pt x="712" y="1371"/>
                  </a:lnTo>
                  <a:lnTo>
                    <a:pt x="707" y="1359"/>
                  </a:lnTo>
                  <a:lnTo>
                    <a:pt x="709" y="1356"/>
                  </a:lnTo>
                  <a:lnTo>
                    <a:pt x="716" y="1378"/>
                  </a:lnTo>
                  <a:lnTo>
                    <a:pt x="728" y="1390"/>
                  </a:lnTo>
                  <a:lnTo>
                    <a:pt x="735" y="1387"/>
                  </a:lnTo>
                  <a:lnTo>
                    <a:pt x="735" y="1385"/>
                  </a:lnTo>
                  <a:lnTo>
                    <a:pt x="742" y="1385"/>
                  </a:lnTo>
                  <a:lnTo>
                    <a:pt x="768" y="1425"/>
                  </a:lnTo>
                  <a:lnTo>
                    <a:pt x="776" y="1444"/>
                  </a:lnTo>
                  <a:lnTo>
                    <a:pt x="780" y="1444"/>
                  </a:lnTo>
                  <a:lnTo>
                    <a:pt x="787" y="1451"/>
                  </a:lnTo>
                  <a:lnTo>
                    <a:pt x="797" y="1472"/>
                  </a:lnTo>
                  <a:lnTo>
                    <a:pt x="797" y="1480"/>
                  </a:lnTo>
                  <a:lnTo>
                    <a:pt x="802" y="1499"/>
                  </a:lnTo>
                  <a:lnTo>
                    <a:pt x="816" y="1508"/>
                  </a:lnTo>
                  <a:lnTo>
                    <a:pt x="823" y="1517"/>
                  </a:lnTo>
                  <a:lnTo>
                    <a:pt x="828" y="1527"/>
                  </a:lnTo>
                  <a:lnTo>
                    <a:pt x="835" y="1539"/>
                  </a:lnTo>
                  <a:lnTo>
                    <a:pt x="842" y="1546"/>
                  </a:lnTo>
                  <a:lnTo>
                    <a:pt x="849" y="1562"/>
                  </a:lnTo>
                  <a:lnTo>
                    <a:pt x="849" y="1567"/>
                  </a:lnTo>
                  <a:lnTo>
                    <a:pt x="846" y="1577"/>
                  </a:lnTo>
                  <a:lnTo>
                    <a:pt x="851" y="1581"/>
                  </a:lnTo>
                  <a:lnTo>
                    <a:pt x="856" y="1607"/>
                  </a:lnTo>
                  <a:lnTo>
                    <a:pt x="858" y="1615"/>
                  </a:lnTo>
                  <a:lnTo>
                    <a:pt x="858" y="1612"/>
                  </a:lnTo>
                  <a:lnTo>
                    <a:pt x="856" y="1612"/>
                  </a:lnTo>
                  <a:lnTo>
                    <a:pt x="856" y="1612"/>
                  </a:lnTo>
                  <a:lnTo>
                    <a:pt x="849" y="1607"/>
                  </a:lnTo>
                  <a:lnTo>
                    <a:pt x="832" y="1586"/>
                  </a:lnTo>
                  <a:lnTo>
                    <a:pt x="820" y="1581"/>
                  </a:lnTo>
                  <a:lnTo>
                    <a:pt x="818" y="1581"/>
                  </a:lnTo>
                  <a:lnTo>
                    <a:pt x="813" y="1574"/>
                  </a:lnTo>
                  <a:lnTo>
                    <a:pt x="825" y="1574"/>
                  </a:lnTo>
                  <a:lnTo>
                    <a:pt x="818" y="1572"/>
                  </a:lnTo>
                  <a:lnTo>
                    <a:pt x="818" y="1570"/>
                  </a:lnTo>
                  <a:lnTo>
                    <a:pt x="813" y="1567"/>
                  </a:lnTo>
                  <a:lnTo>
                    <a:pt x="809" y="1570"/>
                  </a:lnTo>
                  <a:lnTo>
                    <a:pt x="811" y="1572"/>
                  </a:lnTo>
                  <a:lnTo>
                    <a:pt x="809" y="1577"/>
                  </a:lnTo>
                  <a:lnTo>
                    <a:pt x="804" y="1567"/>
                  </a:lnTo>
                  <a:lnTo>
                    <a:pt x="799" y="1543"/>
                  </a:lnTo>
                  <a:lnTo>
                    <a:pt x="792" y="1536"/>
                  </a:lnTo>
                  <a:lnTo>
                    <a:pt x="792" y="1536"/>
                  </a:lnTo>
                  <a:lnTo>
                    <a:pt x="792" y="1536"/>
                  </a:lnTo>
                  <a:lnTo>
                    <a:pt x="790" y="1532"/>
                  </a:lnTo>
                  <a:lnTo>
                    <a:pt x="790" y="1534"/>
                  </a:lnTo>
                  <a:lnTo>
                    <a:pt x="790" y="1534"/>
                  </a:lnTo>
                  <a:close/>
                  <a:moveTo>
                    <a:pt x="572" y="1214"/>
                  </a:moveTo>
                  <a:lnTo>
                    <a:pt x="565" y="1212"/>
                  </a:lnTo>
                  <a:lnTo>
                    <a:pt x="567" y="1210"/>
                  </a:lnTo>
                  <a:lnTo>
                    <a:pt x="572" y="1212"/>
                  </a:lnTo>
                  <a:lnTo>
                    <a:pt x="572" y="1214"/>
                  </a:lnTo>
                  <a:lnTo>
                    <a:pt x="572" y="1214"/>
                  </a:lnTo>
                  <a:close/>
                  <a:moveTo>
                    <a:pt x="572" y="1200"/>
                  </a:moveTo>
                  <a:lnTo>
                    <a:pt x="572" y="1200"/>
                  </a:lnTo>
                  <a:lnTo>
                    <a:pt x="572" y="1200"/>
                  </a:lnTo>
                  <a:lnTo>
                    <a:pt x="572" y="1200"/>
                  </a:lnTo>
                  <a:lnTo>
                    <a:pt x="572" y="1200"/>
                  </a:lnTo>
                  <a:close/>
                  <a:moveTo>
                    <a:pt x="574" y="1198"/>
                  </a:moveTo>
                  <a:lnTo>
                    <a:pt x="574" y="1195"/>
                  </a:lnTo>
                  <a:lnTo>
                    <a:pt x="579" y="1195"/>
                  </a:lnTo>
                  <a:lnTo>
                    <a:pt x="574" y="1198"/>
                  </a:lnTo>
                  <a:lnTo>
                    <a:pt x="574" y="1198"/>
                  </a:lnTo>
                  <a:close/>
                  <a:moveTo>
                    <a:pt x="624" y="1195"/>
                  </a:moveTo>
                  <a:lnTo>
                    <a:pt x="622" y="1191"/>
                  </a:lnTo>
                  <a:lnTo>
                    <a:pt x="624" y="1191"/>
                  </a:lnTo>
                  <a:lnTo>
                    <a:pt x="624" y="1195"/>
                  </a:lnTo>
                  <a:lnTo>
                    <a:pt x="624" y="1195"/>
                  </a:lnTo>
                  <a:close/>
                  <a:moveTo>
                    <a:pt x="591" y="1167"/>
                  </a:moveTo>
                  <a:lnTo>
                    <a:pt x="593" y="1165"/>
                  </a:lnTo>
                  <a:lnTo>
                    <a:pt x="596" y="1165"/>
                  </a:lnTo>
                  <a:lnTo>
                    <a:pt x="591" y="1167"/>
                  </a:lnTo>
                  <a:lnTo>
                    <a:pt x="591" y="1167"/>
                  </a:lnTo>
                  <a:close/>
                  <a:moveTo>
                    <a:pt x="626" y="1174"/>
                  </a:moveTo>
                  <a:lnTo>
                    <a:pt x="638" y="1165"/>
                  </a:lnTo>
                  <a:lnTo>
                    <a:pt x="657" y="1162"/>
                  </a:lnTo>
                  <a:lnTo>
                    <a:pt x="657" y="1162"/>
                  </a:lnTo>
                  <a:lnTo>
                    <a:pt x="660" y="1167"/>
                  </a:lnTo>
                  <a:lnTo>
                    <a:pt x="660" y="1167"/>
                  </a:lnTo>
                  <a:lnTo>
                    <a:pt x="652" y="1167"/>
                  </a:lnTo>
                  <a:lnTo>
                    <a:pt x="655" y="1172"/>
                  </a:lnTo>
                  <a:lnTo>
                    <a:pt x="638" y="1169"/>
                  </a:lnTo>
                  <a:lnTo>
                    <a:pt x="638" y="1172"/>
                  </a:lnTo>
                  <a:lnTo>
                    <a:pt x="626" y="1174"/>
                  </a:lnTo>
                  <a:lnTo>
                    <a:pt x="626" y="1174"/>
                  </a:lnTo>
                  <a:close/>
                  <a:moveTo>
                    <a:pt x="1012" y="1167"/>
                  </a:moveTo>
                  <a:lnTo>
                    <a:pt x="998" y="1165"/>
                  </a:lnTo>
                  <a:lnTo>
                    <a:pt x="993" y="1155"/>
                  </a:lnTo>
                  <a:lnTo>
                    <a:pt x="993" y="1150"/>
                  </a:lnTo>
                  <a:lnTo>
                    <a:pt x="1003" y="1146"/>
                  </a:lnTo>
                  <a:lnTo>
                    <a:pt x="1005" y="1146"/>
                  </a:lnTo>
                  <a:lnTo>
                    <a:pt x="1010" y="1153"/>
                  </a:lnTo>
                  <a:lnTo>
                    <a:pt x="1017" y="1160"/>
                  </a:lnTo>
                  <a:lnTo>
                    <a:pt x="1010" y="1167"/>
                  </a:lnTo>
                  <a:lnTo>
                    <a:pt x="1012" y="1167"/>
                  </a:lnTo>
                  <a:lnTo>
                    <a:pt x="1012" y="1167"/>
                  </a:lnTo>
                  <a:close/>
                  <a:moveTo>
                    <a:pt x="463" y="1143"/>
                  </a:moveTo>
                  <a:lnTo>
                    <a:pt x="459" y="1139"/>
                  </a:lnTo>
                  <a:lnTo>
                    <a:pt x="451" y="1131"/>
                  </a:lnTo>
                  <a:lnTo>
                    <a:pt x="442" y="1110"/>
                  </a:lnTo>
                  <a:lnTo>
                    <a:pt x="428" y="1101"/>
                  </a:lnTo>
                  <a:lnTo>
                    <a:pt x="425" y="1094"/>
                  </a:lnTo>
                  <a:lnTo>
                    <a:pt x="428" y="1084"/>
                  </a:lnTo>
                  <a:lnTo>
                    <a:pt x="425" y="1082"/>
                  </a:lnTo>
                  <a:lnTo>
                    <a:pt x="425" y="1077"/>
                  </a:lnTo>
                  <a:lnTo>
                    <a:pt x="437" y="1072"/>
                  </a:lnTo>
                  <a:lnTo>
                    <a:pt x="440" y="1072"/>
                  </a:lnTo>
                  <a:lnTo>
                    <a:pt x="440" y="1075"/>
                  </a:lnTo>
                  <a:lnTo>
                    <a:pt x="440" y="1082"/>
                  </a:lnTo>
                  <a:lnTo>
                    <a:pt x="444" y="1089"/>
                  </a:lnTo>
                  <a:lnTo>
                    <a:pt x="449" y="1089"/>
                  </a:lnTo>
                  <a:lnTo>
                    <a:pt x="451" y="1084"/>
                  </a:lnTo>
                  <a:lnTo>
                    <a:pt x="459" y="1089"/>
                  </a:lnTo>
                  <a:lnTo>
                    <a:pt x="461" y="1096"/>
                  </a:lnTo>
                  <a:lnTo>
                    <a:pt x="463" y="1098"/>
                  </a:lnTo>
                  <a:lnTo>
                    <a:pt x="461" y="1101"/>
                  </a:lnTo>
                  <a:lnTo>
                    <a:pt x="475" y="1115"/>
                  </a:lnTo>
                  <a:lnTo>
                    <a:pt x="487" y="1117"/>
                  </a:lnTo>
                  <a:lnTo>
                    <a:pt x="492" y="1122"/>
                  </a:lnTo>
                  <a:lnTo>
                    <a:pt x="492" y="1122"/>
                  </a:lnTo>
                  <a:lnTo>
                    <a:pt x="489" y="1124"/>
                  </a:lnTo>
                  <a:lnTo>
                    <a:pt x="501" y="1129"/>
                  </a:lnTo>
                  <a:lnTo>
                    <a:pt x="506" y="1134"/>
                  </a:lnTo>
                  <a:lnTo>
                    <a:pt x="506" y="1134"/>
                  </a:lnTo>
                  <a:lnTo>
                    <a:pt x="506" y="1134"/>
                  </a:lnTo>
                  <a:lnTo>
                    <a:pt x="520" y="1146"/>
                  </a:lnTo>
                  <a:lnTo>
                    <a:pt x="520" y="1146"/>
                  </a:lnTo>
                  <a:lnTo>
                    <a:pt x="520" y="1146"/>
                  </a:lnTo>
                  <a:lnTo>
                    <a:pt x="522" y="1148"/>
                  </a:lnTo>
                  <a:lnTo>
                    <a:pt x="522" y="1148"/>
                  </a:lnTo>
                  <a:lnTo>
                    <a:pt x="522" y="1148"/>
                  </a:lnTo>
                  <a:lnTo>
                    <a:pt x="520" y="1155"/>
                  </a:lnTo>
                  <a:lnTo>
                    <a:pt x="522" y="1169"/>
                  </a:lnTo>
                  <a:lnTo>
                    <a:pt x="518" y="1169"/>
                  </a:lnTo>
                  <a:lnTo>
                    <a:pt x="529" y="1184"/>
                  </a:lnTo>
                  <a:lnTo>
                    <a:pt x="522" y="1184"/>
                  </a:lnTo>
                  <a:lnTo>
                    <a:pt x="532" y="1193"/>
                  </a:lnTo>
                  <a:lnTo>
                    <a:pt x="534" y="1191"/>
                  </a:lnTo>
                  <a:lnTo>
                    <a:pt x="534" y="1188"/>
                  </a:lnTo>
                  <a:lnTo>
                    <a:pt x="541" y="1198"/>
                  </a:lnTo>
                  <a:lnTo>
                    <a:pt x="541" y="1198"/>
                  </a:lnTo>
                  <a:lnTo>
                    <a:pt x="539" y="1198"/>
                  </a:lnTo>
                  <a:lnTo>
                    <a:pt x="546" y="1212"/>
                  </a:lnTo>
                  <a:lnTo>
                    <a:pt x="551" y="1212"/>
                  </a:lnTo>
                  <a:lnTo>
                    <a:pt x="546" y="1219"/>
                  </a:lnTo>
                  <a:lnTo>
                    <a:pt x="553" y="1229"/>
                  </a:lnTo>
                  <a:lnTo>
                    <a:pt x="553" y="1238"/>
                  </a:lnTo>
                  <a:lnTo>
                    <a:pt x="558" y="1240"/>
                  </a:lnTo>
                  <a:lnTo>
                    <a:pt x="560" y="1238"/>
                  </a:lnTo>
                  <a:lnTo>
                    <a:pt x="563" y="1247"/>
                  </a:lnTo>
                  <a:lnTo>
                    <a:pt x="570" y="1240"/>
                  </a:lnTo>
                  <a:lnTo>
                    <a:pt x="579" y="1250"/>
                  </a:lnTo>
                  <a:lnTo>
                    <a:pt x="574" y="1229"/>
                  </a:lnTo>
                  <a:lnTo>
                    <a:pt x="574" y="1231"/>
                  </a:lnTo>
                  <a:lnTo>
                    <a:pt x="582" y="1226"/>
                  </a:lnTo>
                  <a:lnTo>
                    <a:pt x="579" y="1217"/>
                  </a:lnTo>
                  <a:lnTo>
                    <a:pt x="582" y="1219"/>
                  </a:lnTo>
                  <a:lnTo>
                    <a:pt x="591" y="1226"/>
                  </a:lnTo>
                  <a:lnTo>
                    <a:pt x="589" y="1212"/>
                  </a:lnTo>
                  <a:lnTo>
                    <a:pt x="589" y="1212"/>
                  </a:lnTo>
                  <a:lnTo>
                    <a:pt x="593" y="1219"/>
                  </a:lnTo>
                  <a:lnTo>
                    <a:pt x="598" y="1219"/>
                  </a:lnTo>
                  <a:lnTo>
                    <a:pt x="605" y="1229"/>
                  </a:lnTo>
                  <a:lnTo>
                    <a:pt x="605" y="1217"/>
                  </a:lnTo>
                  <a:lnTo>
                    <a:pt x="598" y="1214"/>
                  </a:lnTo>
                  <a:lnTo>
                    <a:pt x="598" y="1214"/>
                  </a:lnTo>
                  <a:lnTo>
                    <a:pt x="593" y="1203"/>
                  </a:lnTo>
                  <a:lnTo>
                    <a:pt x="579" y="1195"/>
                  </a:lnTo>
                  <a:lnTo>
                    <a:pt x="572" y="1179"/>
                  </a:lnTo>
                  <a:lnTo>
                    <a:pt x="572" y="1174"/>
                  </a:lnTo>
                  <a:lnTo>
                    <a:pt x="584" y="1186"/>
                  </a:lnTo>
                  <a:lnTo>
                    <a:pt x="584" y="1179"/>
                  </a:lnTo>
                  <a:lnTo>
                    <a:pt x="591" y="1186"/>
                  </a:lnTo>
                  <a:lnTo>
                    <a:pt x="589" y="1176"/>
                  </a:lnTo>
                  <a:lnTo>
                    <a:pt x="591" y="1179"/>
                  </a:lnTo>
                  <a:lnTo>
                    <a:pt x="593" y="1174"/>
                  </a:lnTo>
                  <a:lnTo>
                    <a:pt x="586" y="1169"/>
                  </a:lnTo>
                  <a:lnTo>
                    <a:pt x="591" y="1167"/>
                  </a:lnTo>
                  <a:lnTo>
                    <a:pt x="598" y="1172"/>
                  </a:lnTo>
                  <a:lnTo>
                    <a:pt x="600" y="1165"/>
                  </a:lnTo>
                  <a:lnTo>
                    <a:pt x="600" y="1165"/>
                  </a:lnTo>
                  <a:lnTo>
                    <a:pt x="615" y="1167"/>
                  </a:lnTo>
                  <a:lnTo>
                    <a:pt x="615" y="1167"/>
                  </a:lnTo>
                  <a:lnTo>
                    <a:pt x="617" y="1167"/>
                  </a:lnTo>
                  <a:lnTo>
                    <a:pt x="617" y="1169"/>
                  </a:lnTo>
                  <a:lnTo>
                    <a:pt x="617" y="1169"/>
                  </a:lnTo>
                  <a:lnTo>
                    <a:pt x="622" y="1169"/>
                  </a:lnTo>
                  <a:lnTo>
                    <a:pt x="617" y="1172"/>
                  </a:lnTo>
                  <a:lnTo>
                    <a:pt x="617" y="1184"/>
                  </a:lnTo>
                  <a:lnTo>
                    <a:pt x="619" y="1181"/>
                  </a:lnTo>
                  <a:lnTo>
                    <a:pt x="615" y="1193"/>
                  </a:lnTo>
                  <a:lnTo>
                    <a:pt x="617" y="1193"/>
                  </a:lnTo>
                  <a:lnTo>
                    <a:pt x="608" y="1195"/>
                  </a:lnTo>
                  <a:lnTo>
                    <a:pt x="626" y="1200"/>
                  </a:lnTo>
                  <a:lnTo>
                    <a:pt x="626" y="1200"/>
                  </a:lnTo>
                  <a:lnTo>
                    <a:pt x="624" y="1205"/>
                  </a:lnTo>
                  <a:lnTo>
                    <a:pt x="622" y="1200"/>
                  </a:lnTo>
                  <a:lnTo>
                    <a:pt x="619" y="1205"/>
                  </a:lnTo>
                  <a:lnTo>
                    <a:pt x="612" y="1203"/>
                  </a:lnTo>
                  <a:lnTo>
                    <a:pt x="615" y="1217"/>
                  </a:lnTo>
                  <a:lnTo>
                    <a:pt x="619" y="1210"/>
                  </a:lnTo>
                  <a:lnTo>
                    <a:pt x="617" y="1212"/>
                  </a:lnTo>
                  <a:lnTo>
                    <a:pt x="631" y="1217"/>
                  </a:lnTo>
                  <a:lnTo>
                    <a:pt x="629" y="1224"/>
                  </a:lnTo>
                  <a:lnTo>
                    <a:pt x="634" y="1224"/>
                  </a:lnTo>
                  <a:lnTo>
                    <a:pt x="631" y="1229"/>
                  </a:lnTo>
                  <a:lnTo>
                    <a:pt x="636" y="1231"/>
                  </a:lnTo>
                  <a:lnTo>
                    <a:pt x="631" y="1236"/>
                  </a:lnTo>
                  <a:lnTo>
                    <a:pt x="641" y="1236"/>
                  </a:lnTo>
                  <a:lnTo>
                    <a:pt x="636" y="1238"/>
                  </a:lnTo>
                  <a:lnTo>
                    <a:pt x="638" y="1243"/>
                  </a:lnTo>
                  <a:lnTo>
                    <a:pt x="643" y="1240"/>
                  </a:lnTo>
                  <a:lnTo>
                    <a:pt x="643" y="1245"/>
                  </a:lnTo>
                  <a:lnTo>
                    <a:pt x="643" y="1245"/>
                  </a:lnTo>
                  <a:lnTo>
                    <a:pt x="638" y="1247"/>
                  </a:lnTo>
                  <a:lnTo>
                    <a:pt x="638" y="1255"/>
                  </a:lnTo>
                  <a:lnTo>
                    <a:pt x="648" y="1252"/>
                  </a:lnTo>
                  <a:lnTo>
                    <a:pt x="652" y="1240"/>
                  </a:lnTo>
                  <a:lnTo>
                    <a:pt x="652" y="1240"/>
                  </a:lnTo>
                  <a:lnTo>
                    <a:pt x="655" y="1243"/>
                  </a:lnTo>
                  <a:lnTo>
                    <a:pt x="660" y="1243"/>
                  </a:lnTo>
                  <a:lnTo>
                    <a:pt x="662" y="1247"/>
                  </a:lnTo>
                  <a:lnTo>
                    <a:pt x="671" y="1252"/>
                  </a:lnTo>
                  <a:lnTo>
                    <a:pt x="681" y="1247"/>
                  </a:lnTo>
                  <a:lnTo>
                    <a:pt x="683" y="1238"/>
                  </a:lnTo>
                  <a:lnTo>
                    <a:pt x="686" y="1238"/>
                  </a:lnTo>
                  <a:lnTo>
                    <a:pt x="712" y="1252"/>
                  </a:lnTo>
                  <a:lnTo>
                    <a:pt x="731" y="1247"/>
                  </a:lnTo>
                  <a:lnTo>
                    <a:pt x="735" y="1240"/>
                  </a:lnTo>
                  <a:lnTo>
                    <a:pt x="740" y="1240"/>
                  </a:lnTo>
                  <a:lnTo>
                    <a:pt x="749" y="1245"/>
                  </a:lnTo>
                  <a:lnTo>
                    <a:pt x="757" y="1240"/>
                  </a:lnTo>
                  <a:lnTo>
                    <a:pt x="757" y="1240"/>
                  </a:lnTo>
                  <a:lnTo>
                    <a:pt x="754" y="1243"/>
                  </a:lnTo>
                  <a:lnTo>
                    <a:pt x="754" y="1247"/>
                  </a:lnTo>
                  <a:lnTo>
                    <a:pt x="754" y="1247"/>
                  </a:lnTo>
                  <a:lnTo>
                    <a:pt x="754" y="1252"/>
                  </a:lnTo>
                  <a:lnTo>
                    <a:pt x="754" y="1252"/>
                  </a:lnTo>
                  <a:lnTo>
                    <a:pt x="754" y="1252"/>
                  </a:lnTo>
                  <a:lnTo>
                    <a:pt x="754" y="1255"/>
                  </a:lnTo>
                  <a:lnTo>
                    <a:pt x="754" y="1274"/>
                  </a:lnTo>
                  <a:lnTo>
                    <a:pt x="740" y="1300"/>
                  </a:lnTo>
                  <a:lnTo>
                    <a:pt x="740" y="1300"/>
                  </a:lnTo>
                  <a:lnTo>
                    <a:pt x="740" y="1300"/>
                  </a:lnTo>
                  <a:lnTo>
                    <a:pt x="738" y="1302"/>
                  </a:lnTo>
                  <a:lnTo>
                    <a:pt x="740" y="1302"/>
                  </a:lnTo>
                  <a:lnTo>
                    <a:pt x="733" y="1323"/>
                  </a:lnTo>
                  <a:lnTo>
                    <a:pt x="728" y="1330"/>
                  </a:lnTo>
                  <a:lnTo>
                    <a:pt x="716" y="1335"/>
                  </a:lnTo>
                  <a:lnTo>
                    <a:pt x="709" y="1335"/>
                  </a:lnTo>
                  <a:lnTo>
                    <a:pt x="702" y="1330"/>
                  </a:lnTo>
                  <a:lnTo>
                    <a:pt x="700" y="1326"/>
                  </a:lnTo>
                  <a:lnTo>
                    <a:pt x="686" y="1328"/>
                  </a:lnTo>
                  <a:lnTo>
                    <a:pt x="683" y="1328"/>
                  </a:lnTo>
                  <a:lnTo>
                    <a:pt x="681" y="1328"/>
                  </a:lnTo>
                  <a:lnTo>
                    <a:pt x="657" y="1337"/>
                  </a:lnTo>
                  <a:lnTo>
                    <a:pt x="629" y="1328"/>
                  </a:lnTo>
                  <a:lnTo>
                    <a:pt x="603" y="1326"/>
                  </a:lnTo>
                  <a:lnTo>
                    <a:pt x="600" y="1321"/>
                  </a:lnTo>
                  <a:lnTo>
                    <a:pt x="577" y="1316"/>
                  </a:lnTo>
                  <a:lnTo>
                    <a:pt x="572" y="1307"/>
                  </a:lnTo>
                  <a:lnTo>
                    <a:pt x="558" y="1304"/>
                  </a:lnTo>
                  <a:lnTo>
                    <a:pt x="544" y="1307"/>
                  </a:lnTo>
                  <a:lnTo>
                    <a:pt x="527" y="1319"/>
                  </a:lnTo>
                  <a:lnTo>
                    <a:pt x="527" y="1328"/>
                  </a:lnTo>
                  <a:lnTo>
                    <a:pt x="529" y="1335"/>
                  </a:lnTo>
                  <a:lnTo>
                    <a:pt x="527" y="1342"/>
                  </a:lnTo>
                  <a:lnTo>
                    <a:pt x="515" y="1347"/>
                  </a:lnTo>
                  <a:lnTo>
                    <a:pt x="496" y="1335"/>
                  </a:lnTo>
                  <a:lnTo>
                    <a:pt x="473" y="1330"/>
                  </a:lnTo>
                  <a:lnTo>
                    <a:pt x="463" y="1314"/>
                  </a:lnTo>
                  <a:lnTo>
                    <a:pt x="442" y="1307"/>
                  </a:lnTo>
                  <a:lnTo>
                    <a:pt x="423" y="1307"/>
                  </a:lnTo>
                  <a:lnTo>
                    <a:pt x="411" y="1300"/>
                  </a:lnTo>
                  <a:lnTo>
                    <a:pt x="411" y="1300"/>
                  </a:lnTo>
                  <a:lnTo>
                    <a:pt x="409" y="1300"/>
                  </a:lnTo>
                  <a:lnTo>
                    <a:pt x="406" y="1297"/>
                  </a:lnTo>
                  <a:lnTo>
                    <a:pt x="406" y="1300"/>
                  </a:lnTo>
                  <a:lnTo>
                    <a:pt x="406" y="1300"/>
                  </a:lnTo>
                  <a:lnTo>
                    <a:pt x="404" y="1295"/>
                  </a:lnTo>
                  <a:lnTo>
                    <a:pt x="404" y="1295"/>
                  </a:lnTo>
                  <a:lnTo>
                    <a:pt x="404" y="1285"/>
                  </a:lnTo>
                  <a:lnTo>
                    <a:pt x="397" y="1292"/>
                  </a:lnTo>
                  <a:lnTo>
                    <a:pt x="395" y="1292"/>
                  </a:lnTo>
                  <a:lnTo>
                    <a:pt x="392" y="1288"/>
                  </a:lnTo>
                  <a:lnTo>
                    <a:pt x="395" y="1288"/>
                  </a:lnTo>
                  <a:lnTo>
                    <a:pt x="395" y="1283"/>
                  </a:lnTo>
                  <a:lnTo>
                    <a:pt x="404" y="1274"/>
                  </a:lnTo>
                  <a:lnTo>
                    <a:pt x="409" y="1266"/>
                  </a:lnTo>
                  <a:lnTo>
                    <a:pt x="406" y="1257"/>
                  </a:lnTo>
                  <a:lnTo>
                    <a:pt x="402" y="1255"/>
                  </a:lnTo>
                  <a:lnTo>
                    <a:pt x="399" y="1250"/>
                  </a:lnTo>
                  <a:lnTo>
                    <a:pt x="409" y="1238"/>
                  </a:lnTo>
                  <a:lnTo>
                    <a:pt x="406" y="1231"/>
                  </a:lnTo>
                  <a:lnTo>
                    <a:pt x="397" y="1238"/>
                  </a:lnTo>
                  <a:lnTo>
                    <a:pt x="397" y="1238"/>
                  </a:lnTo>
                  <a:lnTo>
                    <a:pt x="397" y="1229"/>
                  </a:lnTo>
                  <a:lnTo>
                    <a:pt x="385" y="1229"/>
                  </a:lnTo>
                  <a:lnTo>
                    <a:pt x="373" y="1233"/>
                  </a:lnTo>
                  <a:lnTo>
                    <a:pt x="362" y="1236"/>
                  </a:lnTo>
                  <a:lnTo>
                    <a:pt x="352" y="1231"/>
                  </a:lnTo>
                  <a:lnTo>
                    <a:pt x="347" y="1236"/>
                  </a:lnTo>
                  <a:lnTo>
                    <a:pt x="340" y="1231"/>
                  </a:lnTo>
                  <a:lnTo>
                    <a:pt x="326" y="1238"/>
                  </a:lnTo>
                  <a:lnTo>
                    <a:pt x="321" y="1236"/>
                  </a:lnTo>
                  <a:lnTo>
                    <a:pt x="307" y="1236"/>
                  </a:lnTo>
                  <a:lnTo>
                    <a:pt x="269" y="1243"/>
                  </a:lnTo>
                  <a:lnTo>
                    <a:pt x="255" y="1250"/>
                  </a:lnTo>
                  <a:lnTo>
                    <a:pt x="250" y="1252"/>
                  </a:lnTo>
                  <a:lnTo>
                    <a:pt x="239" y="1255"/>
                  </a:lnTo>
                  <a:lnTo>
                    <a:pt x="231" y="1264"/>
                  </a:lnTo>
                  <a:lnTo>
                    <a:pt x="222" y="1266"/>
                  </a:lnTo>
                  <a:lnTo>
                    <a:pt x="208" y="1262"/>
                  </a:lnTo>
                  <a:lnTo>
                    <a:pt x="191" y="1264"/>
                  </a:lnTo>
                  <a:lnTo>
                    <a:pt x="184" y="1262"/>
                  </a:lnTo>
                  <a:lnTo>
                    <a:pt x="177" y="1252"/>
                  </a:lnTo>
                  <a:lnTo>
                    <a:pt x="177" y="1252"/>
                  </a:lnTo>
                  <a:lnTo>
                    <a:pt x="191" y="1240"/>
                  </a:lnTo>
                  <a:lnTo>
                    <a:pt x="224" y="1240"/>
                  </a:lnTo>
                  <a:lnTo>
                    <a:pt x="234" y="1226"/>
                  </a:lnTo>
                  <a:lnTo>
                    <a:pt x="243" y="1226"/>
                  </a:lnTo>
                  <a:lnTo>
                    <a:pt x="248" y="1212"/>
                  </a:lnTo>
                  <a:lnTo>
                    <a:pt x="255" y="1205"/>
                  </a:lnTo>
                  <a:lnTo>
                    <a:pt x="257" y="1200"/>
                  </a:lnTo>
                  <a:lnTo>
                    <a:pt x="250" y="1198"/>
                  </a:lnTo>
                  <a:lnTo>
                    <a:pt x="250" y="1191"/>
                  </a:lnTo>
                  <a:lnTo>
                    <a:pt x="265" y="1167"/>
                  </a:lnTo>
                  <a:lnTo>
                    <a:pt x="295" y="1148"/>
                  </a:lnTo>
                  <a:lnTo>
                    <a:pt x="300" y="1136"/>
                  </a:lnTo>
                  <a:lnTo>
                    <a:pt x="298" y="1134"/>
                  </a:lnTo>
                  <a:lnTo>
                    <a:pt x="295" y="1127"/>
                  </a:lnTo>
                  <a:lnTo>
                    <a:pt x="298" y="1122"/>
                  </a:lnTo>
                  <a:lnTo>
                    <a:pt x="307" y="1115"/>
                  </a:lnTo>
                  <a:lnTo>
                    <a:pt x="321" y="1117"/>
                  </a:lnTo>
                  <a:lnTo>
                    <a:pt x="338" y="1124"/>
                  </a:lnTo>
                  <a:lnTo>
                    <a:pt x="357" y="1110"/>
                  </a:lnTo>
                  <a:lnTo>
                    <a:pt x="366" y="1108"/>
                  </a:lnTo>
                  <a:lnTo>
                    <a:pt x="373" y="1098"/>
                  </a:lnTo>
                  <a:lnTo>
                    <a:pt x="392" y="1105"/>
                  </a:lnTo>
                  <a:lnTo>
                    <a:pt x="397" y="1124"/>
                  </a:lnTo>
                  <a:lnTo>
                    <a:pt x="406" y="1136"/>
                  </a:lnTo>
                  <a:lnTo>
                    <a:pt x="414" y="1139"/>
                  </a:lnTo>
                  <a:lnTo>
                    <a:pt x="432" y="1160"/>
                  </a:lnTo>
                  <a:lnTo>
                    <a:pt x="442" y="1160"/>
                  </a:lnTo>
                  <a:lnTo>
                    <a:pt x="451" y="1169"/>
                  </a:lnTo>
                  <a:lnTo>
                    <a:pt x="456" y="1169"/>
                  </a:lnTo>
                  <a:lnTo>
                    <a:pt x="461" y="1176"/>
                  </a:lnTo>
                  <a:lnTo>
                    <a:pt x="468" y="1184"/>
                  </a:lnTo>
                  <a:lnTo>
                    <a:pt x="468" y="1181"/>
                  </a:lnTo>
                  <a:lnTo>
                    <a:pt x="475" y="1200"/>
                  </a:lnTo>
                  <a:lnTo>
                    <a:pt x="470" y="1203"/>
                  </a:lnTo>
                  <a:lnTo>
                    <a:pt x="470" y="1210"/>
                  </a:lnTo>
                  <a:lnTo>
                    <a:pt x="444" y="1214"/>
                  </a:lnTo>
                  <a:lnTo>
                    <a:pt x="437" y="1210"/>
                  </a:lnTo>
                  <a:lnTo>
                    <a:pt x="425" y="1212"/>
                  </a:lnTo>
                  <a:lnTo>
                    <a:pt x="425" y="1217"/>
                  </a:lnTo>
                  <a:lnTo>
                    <a:pt x="425" y="1224"/>
                  </a:lnTo>
                  <a:lnTo>
                    <a:pt x="449" y="1236"/>
                  </a:lnTo>
                  <a:lnTo>
                    <a:pt x="456" y="1240"/>
                  </a:lnTo>
                  <a:lnTo>
                    <a:pt x="463" y="1240"/>
                  </a:lnTo>
                  <a:lnTo>
                    <a:pt x="466" y="1238"/>
                  </a:lnTo>
                  <a:lnTo>
                    <a:pt x="466" y="1233"/>
                  </a:lnTo>
                  <a:lnTo>
                    <a:pt x="466" y="1226"/>
                  </a:lnTo>
                  <a:lnTo>
                    <a:pt x="470" y="1217"/>
                  </a:lnTo>
                  <a:lnTo>
                    <a:pt x="470" y="1219"/>
                  </a:lnTo>
                  <a:lnTo>
                    <a:pt x="477" y="1219"/>
                  </a:lnTo>
                  <a:lnTo>
                    <a:pt x="485" y="1210"/>
                  </a:lnTo>
                  <a:lnTo>
                    <a:pt x="487" y="1203"/>
                  </a:lnTo>
                  <a:lnTo>
                    <a:pt x="492" y="1198"/>
                  </a:lnTo>
                  <a:lnTo>
                    <a:pt x="492" y="1188"/>
                  </a:lnTo>
                  <a:lnTo>
                    <a:pt x="485" y="1184"/>
                  </a:lnTo>
                  <a:lnTo>
                    <a:pt x="487" y="1174"/>
                  </a:lnTo>
                  <a:lnTo>
                    <a:pt x="492" y="1172"/>
                  </a:lnTo>
                  <a:lnTo>
                    <a:pt x="501" y="1176"/>
                  </a:lnTo>
                  <a:lnTo>
                    <a:pt x="508" y="1186"/>
                  </a:lnTo>
                  <a:lnTo>
                    <a:pt x="513" y="1179"/>
                  </a:lnTo>
                  <a:lnTo>
                    <a:pt x="503" y="1165"/>
                  </a:lnTo>
                  <a:lnTo>
                    <a:pt x="477" y="1153"/>
                  </a:lnTo>
                  <a:lnTo>
                    <a:pt x="480" y="1143"/>
                  </a:lnTo>
                  <a:lnTo>
                    <a:pt x="477" y="1141"/>
                  </a:lnTo>
                  <a:lnTo>
                    <a:pt x="463" y="1143"/>
                  </a:lnTo>
                  <a:lnTo>
                    <a:pt x="463" y="1143"/>
                  </a:lnTo>
                  <a:close/>
                  <a:moveTo>
                    <a:pt x="681" y="1065"/>
                  </a:moveTo>
                  <a:lnTo>
                    <a:pt x="683" y="1056"/>
                  </a:lnTo>
                  <a:lnTo>
                    <a:pt x="697" y="1051"/>
                  </a:lnTo>
                  <a:lnTo>
                    <a:pt x="700" y="1053"/>
                  </a:lnTo>
                  <a:lnTo>
                    <a:pt x="695" y="1053"/>
                  </a:lnTo>
                  <a:lnTo>
                    <a:pt x="695" y="1058"/>
                  </a:lnTo>
                  <a:lnTo>
                    <a:pt x="697" y="1058"/>
                  </a:lnTo>
                  <a:lnTo>
                    <a:pt x="695" y="1063"/>
                  </a:lnTo>
                  <a:lnTo>
                    <a:pt x="723" y="1065"/>
                  </a:lnTo>
                  <a:lnTo>
                    <a:pt x="705" y="1077"/>
                  </a:lnTo>
                  <a:lnTo>
                    <a:pt x="719" y="1084"/>
                  </a:lnTo>
                  <a:lnTo>
                    <a:pt x="719" y="1096"/>
                  </a:lnTo>
                  <a:lnTo>
                    <a:pt x="728" y="1098"/>
                  </a:lnTo>
                  <a:lnTo>
                    <a:pt x="749" y="1084"/>
                  </a:lnTo>
                  <a:lnTo>
                    <a:pt x="764" y="1086"/>
                  </a:lnTo>
                  <a:lnTo>
                    <a:pt x="766" y="1082"/>
                  </a:lnTo>
                  <a:lnTo>
                    <a:pt x="776" y="1094"/>
                  </a:lnTo>
                  <a:lnTo>
                    <a:pt x="780" y="1094"/>
                  </a:lnTo>
                  <a:lnTo>
                    <a:pt x="794" y="1103"/>
                  </a:lnTo>
                  <a:lnTo>
                    <a:pt x="806" y="1113"/>
                  </a:lnTo>
                  <a:lnTo>
                    <a:pt x="806" y="1113"/>
                  </a:lnTo>
                  <a:lnTo>
                    <a:pt x="809" y="1115"/>
                  </a:lnTo>
                  <a:lnTo>
                    <a:pt x="809" y="1115"/>
                  </a:lnTo>
                  <a:lnTo>
                    <a:pt x="809" y="1115"/>
                  </a:lnTo>
                  <a:lnTo>
                    <a:pt x="816" y="1122"/>
                  </a:lnTo>
                  <a:lnTo>
                    <a:pt x="830" y="1129"/>
                  </a:lnTo>
                  <a:lnTo>
                    <a:pt x="835" y="1143"/>
                  </a:lnTo>
                  <a:lnTo>
                    <a:pt x="835" y="1148"/>
                  </a:lnTo>
                  <a:lnTo>
                    <a:pt x="832" y="1148"/>
                  </a:lnTo>
                  <a:lnTo>
                    <a:pt x="818" y="1160"/>
                  </a:lnTo>
                  <a:lnTo>
                    <a:pt x="804" y="1158"/>
                  </a:lnTo>
                  <a:lnTo>
                    <a:pt x="785" y="1162"/>
                  </a:lnTo>
                  <a:lnTo>
                    <a:pt x="764" y="1155"/>
                  </a:lnTo>
                  <a:lnTo>
                    <a:pt x="759" y="1146"/>
                  </a:lnTo>
                  <a:lnTo>
                    <a:pt x="752" y="1148"/>
                  </a:lnTo>
                  <a:lnTo>
                    <a:pt x="745" y="1141"/>
                  </a:lnTo>
                  <a:lnTo>
                    <a:pt x="719" y="1141"/>
                  </a:lnTo>
                  <a:lnTo>
                    <a:pt x="705" y="1148"/>
                  </a:lnTo>
                  <a:lnTo>
                    <a:pt x="688" y="1160"/>
                  </a:lnTo>
                  <a:lnTo>
                    <a:pt x="662" y="1155"/>
                  </a:lnTo>
                  <a:lnTo>
                    <a:pt x="662" y="1155"/>
                  </a:lnTo>
                  <a:lnTo>
                    <a:pt x="648" y="1150"/>
                  </a:lnTo>
                  <a:lnTo>
                    <a:pt x="648" y="1146"/>
                  </a:lnTo>
                  <a:lnTo>
                    <a:pt x="648" y="1146"/>
                  </a:lnTo>
                  <a:lnTo>
                    <a:pt x="645" y="1143"/>
                  </a:lnTo>
                  <a:lnTo>
                    <a:pt x="645" y="1143"/>
                  </a:lnTo>
                  <a:lnTo>
                    <a:pt x="645" y="1143"/>
                  </a:lnTo>
                  <a:lnTo>
                    <a:pt x="641" y="1134"/>
                  </a:lnTo>
                  <a:lnTo>
                    <a:pt x="645" y="1129"/>
                  </a:lnTo>
                  <a:lnTo>
                    <a:pt x="645" y="1122"/>
                  </a:lnTo>
                  <a:lnTo>
                    <a:pt x="652" y="1117"/>
                  </a:lnTo>
                  <a:lnTo>
                    <a:pt x="655" y="1110"/>
                  </a:lnTo>
                  <a:lnTo>
                    <a:pt x="655" y="1110"/>
                  </a:lnTo>
                  <a:lnTo>
                    <a:pt x="655" y="1108"/>
                  </a:lnTo>
                  <a:lnTo>
                    <a:pt x="657" y="1108"/>
                  </a:lnTo>
                  <a:lnTo>
                    <a:pt x="657" y="1108"/>
                  </a:lnTo>
                  <a:lnTo>
                    <a:pt x="657" y="1098"/>
                  </a:lnTo>
                  <a:lnTo>
                    <a:pt x="667" y="1089"/>
                  </a:lnTo>
                  <a:lnTo>
                    <a:pt x="669" y="1077"/>
                  </a:lnTo>
                  <a:lnTo>
                    <a:pt x="669" y="1075"/>
                  </a:lnTo>
                  <a:lnTo>
                    <a:pt x="669" y="1075"/>
                  </a:lnTo>
                  <a:lnTo>
                    <a:pt x="681" y="1065"/>
                  </a:lnTo>
                  <a:lnTo>
                    <a:pt x="679" y="1063"/>
                  </a:lnTo>
                  <a:lnTo>
                    <a:pt x="681" y="1065"/>
                  </a:lnTo>
                  <a:lnTo>
                    <a:pt x="681" y="1065"/>
                  </a:lnTo>
                  <a:close/>
                  <a:moveTo>
                    <a:pt x="927" y="1072"/>
                  </a:moveTo>
                  <a:lnTo>
                    <a:pt x="934" y="1060"/>
                  </a:lnTo>
                  <a:lnTo>
                    <a:pt x="943" y="1058"/>
                  </a:lnTo>
                  <a:lnTo>
                    <a:pt x="939" y="1053"/>
                  </a:lnTo>
                  <a:lnTo>
                    <a:pt x="960" y="1051"/>
                  </a:lnTo>
                  <a:lnTo>
                    <a:pt x="967" y="1041"/>
                  </a:lnTo>
                  <a:lnTo>
                    <a:pt x="979" y="1046"/>
                  </a:lnTo>
                  <a:lnTo>
                    <a:pt x="991" y="1044"/>
                  </a:lnTo>
                  <a:lnTo>
                    <a:pt x="998" y="1049"/>
                  </a:lnTo>
                  <a:lnTo>
                    <a:pt x="1007" y="1068"/>
                  </a:lnTo>
                  <a:lnTo>
                    <a:pt x="1017" y="1075"/>
                  </a:lnTo>
                  <a:lnTo>
                    <a:pt x="1019" y="1077"/>
                  </a:lnTo>
                  <a:lnTo>
                    <a:pt x="1017" y="1077"/>
                  </a:lnTo>
                  <a:lnTo>
                    <a:pt x="1017" y="1082"/>
                  </a:lnTo>
                  <a:lnTo>
                    <a:pt x="984" y="1075"/>
                  </a:lnTo>
                  <a:lnTo>
                    <a:pt x="979" y="1079"/>
                  </a:lnTo>
                  <a:lnTo>
                    <a:pt x="972" y="1079"/>
                  </a:lnTo>
                  <a:lnTo>
                    <a:pt x="969" y="1086"/>
                  </a:lnTo>
                  <a:lnTo>
                    <a:pt x="972" y="1091"/>
                  </a:lnTo>
                  <a:lnTo>
                    <a:pt x="951" y="1091"/>
                  </a:lnTo>
                  <a:lnTo>
                    <a:pt x="967" y="1105"/>
                  </a:lnTo>
                  <a:lnTo>
                    <a:pt x="969" y="1122"/>
                  </a:lnTo>
                  <a:lnTo>
                    <a:pt x="988" y="1129"/>
                  </a:lnTo>
                  <a:lnTo>
                    <a:pt x="986" y="1143"/>
                  </a:lnTo>
                  <a:lnTo>
                    <a:pt x="986" y="1146"/>
                  </a:lnTo>
                  <a:lnTo>
                    <a:pt x="986" y="1146"/>
                  </a:lnTo>
                  <a:lnTo>
                    <a:pt x="986" y="1150"/>
                  </a:lnTo>
                  <a:lnTo>
                    <a:pt x="986" y="1148"/>
                  </a:lnTo>
                  <a:lnTo>
                    <a:pt x="991" y="1160"/>
                  </a:lnTo>
                  <a:lnTo>
                    <a:pt x="991" y="1158"/>
                  </a:lnTo>
                  <a:lnTo>
                    <a:pt x="991" y="1174"/>
                  </a:lnTo>
                  <a:lnTo>
                    <a:pt x="993" y="1184"/>
                  </a:lnTo>
                  <a:lnTo>
                    <a:pt x="1000" y="1181"/>
                  </a:lnTo>
                  <a:lnTo>
                    <a:pt x="1000" y="1181"/>
                  </a:lnTo>
                  <a:lnTo>
                    <a:pt x="998" y="1184"/>
                  </a:lnTo>
                  <a:lnTo>
                    <a:pt x="1005" y="1188"/>
                  </a:lnTo>
                  <a:lnTo>
                    <a:pt x="998" y="1193"/>
                  </a:lnTo>
                  <a:lnTo>
                    <a:pt x="1007" y="1200"/>
                  </a:lnTo>
                  <a:lnTo>
                    <a:pt x="1005" y="1207"/>
                  </a:lnTo>
                  <a:lnTo>
                    <a:pt x="1007" y="1224"/>
                  </a:lnTo>
                  <a:lnTo>
                    <a:pt x="1007" y="1224"/>
                  </a:lnTo>
                  <a:lnTo>
                    <a:pt x="1007" y="1226"/>
                  </a:lnTo>
                  <a:lnTo>
                    <a:pt x="1007" y="1229"/>
                  </a:lnTo>
                  <a:lnTo>
                    <a:pt x="1007" y="1229"/>
                  </a:lnTo>
                  <a:lnTo>
                    <a:pt x="1007" y="1233"/>
                  </a:lnTo>
                  <a:lnTo>
                    <a:pt x="998" y="1236"/>
                  </a:lnTo>
                  <a:lnTo>
                    <a:pt x="977" y="1240"/>
                  </a:lnTo>
                  <a:lnTo>
                    <a:pt x="965" y="1233"/>
                  </a:lnTo>
                  <a:lnTo>
                    <a:pt x="955" y="1226"/>
                  </a:lnTo>
                  <a:lnTo>
                    <a:pt x="943" y="1221"/>
                  </a:lnTo>
                  <a:lnTo>
                    <a:pt x="939" y="1207"/>
                  </a:lnTo>
                  <a:lnTo>
                    <a:pt x="939" y="1198"/>
                  </a:lnTo>
                  <a:lnTo>
                    <a:pt x="943" y="1200"/>
                  </a:lnTo>
                  <a:lnTo>
                    <a:pt x="948" y="1179"/>
                  </a:lnTo>
                  <a:lnTo>
                    <a:pt x="953" y="1174"/>
                  </a:lnTo>
                  <a:lnTo>
                    <a:pt x="962" y="1176"/>
                  </a:lnTo>
                  <a:lnTo>
                    <a:pt x="958" y="1167"/>
                  </a:lnTo>
                  <a:lnTo>
                    <a:pt x="948" y="1167"/>
                  </a:lnTo>
                  <a:lnTo>
                    <a:pt x="939" y="1150"/>
                  </a:lnTo>
                  <a:lnTo>
                    <a:pt x="934" y="1146"/>
                  </a:lnTo>
                  <a:lnTo>
                    <a:pt x="934" y="1146"/>
                  </a:lnTo>
                  <a:lnTo>
                    <a:pt x="934" y="1146"/>
                  </a:lnTo>
                  <a:lnTo>
                    <a:pt x="934" y="1146"/>
                  </a:lnTo>
                  <a:lnTo>
                    <a:pt x="932" y="1143"/>
                  </a:lnTo>
                  <a:lnTo>
                    <a:pt x="932" y="1143"/>
                  </a:lnTo>
                  <a:lnTo>
                    <a:pt x="932" y="1143"/>
                  </a:lnTo>
                  <a:lnTo>
                    <a:pt x="920" y="1122"/>
                  </a:lnTo>
                  <a:lnTo>
                    <a:pt x="922" y="1108"/>
                  </a:lnTo>
                  <a:lnTo>
                    <a:pt x="917" y="1105"/>
                  </a:lnTo>
                  <a:lnTo>
                    <a:pt x="917" y="1105"/>
                  </a:lnTo>
                  <a:lnTo>
                    <a:pt x="915" y="1101"/>
                  </a:lnTo>
                  <a:lnTo>
                    <a:pt x="908" y="1094"/>
                  </a:lnTo>
                  <a:lnTo>
                    <a:pt x="917" y="1079"/>
                  </a:lnTo>
                  <a:lnTo>
                    <a:pt x="917" y="1072"/>
                  </a:lnTo>
                  <a:lnTo>
                    <a:pt x="920" y="1075"/>
                  </a:lnTo>
                  <a:lnTo>
                    <a:pt x="922" y="1063"/>
                  </a:lnTo>
                  <a:lnTo>
                    <a:pt x="927" y="1072"/>
                  </a:lnTo>
                  <a:lnTo>
                    <a:pt x="927" y="1072"/>
                  </a:lnTo>
                  <a:close/>
                  <a:moveTo>
                    <a:pt x="747" y="1063"/>
                  </a:moveTo>
                  <a:lnTo>
                    <a:pt x="754" y="1053"/>
                  </a:lnTo>
                  <a:lnTo>
                    <a:pt x="790" y="1044"/>
                  </a:lnTo>
                  <a:lnTo>
                    <a:pt x="799" y="1041"/>
                  </a:lnTo>
                  <a:lnTo>
                    <a:pt x="802" y="1041"/>
                  </a:lnTo>
                  <a:lnTo>
                    <a:pt x="790" y="1046"/>
                  </a:lnTo>
                  <a:lnTo>
                    <a:pt x="790" y="1049"/>
                  </a:lnTo>
                  <a:lnTo>
                    <a:pt x="780" y="1049"/>
                  </a:lnTo>
                  <a:lnTo>
                    <a:pt x="778" y="1056"/>
                  </a:lnTo>
                  <a:lnTo>
                    <a:pt x="787" y="1063"/>
                  </a:lnTo>
                  <a:lnTo>
                    <a:pt x="783" y="1063"/>
                  </a:lnTo>
                  <a:lnTo>
                    <a:pt x="776" y="1075"/>
                  </a:lnTo>
                  <a:lnTo>
                    <a:pt x="768" y="1075"/>
                  </a:lnTo>
                  <a:lnTo>
                    <a:pt x="768" y="1075"/>
                  </a:lnTo>
                  <a:lnTo>
                    <a:pt x="768" y="1075"/>
                  </a:lnTo>
                  <a:lnTo>
                    <a:pt x="745" y="1077"/>
                  </a:lnTo>
                  <a:lnTo>
                    <a:pt x="742" y="1072"/>
                  </a:lnTo>
                  <a:lnTo>
                    <a:pt x="742" y="1063"/>
                  </a:lnTo>
                  <a:lnTo>
                    <a:pt x="745" y="1058"/>
                  </a:lnTo>
                  <a:lnTo>
                    <a:pt x="747" y="1063"/>
                  </a:lnTo>
                  <a:lnTo>
                    <a:pt x="747" y="1063"/>
                  </a:lnTo>
                  <a:close/>
                  <a:moveTo>
                    <a:pt x="324" y="925"/>
                  </a:moveTo>
                  <a:lnTo>
                    <a:pt x="324" y="925"/>
                  </a:lnTo>
                  <a:lnTo>
                    <a:pt x="324" y="923"/>
                  </a:lnTo>
                  <a:lnTo>
                    <a:pt x="326" y="921"/>
                  </a:lnTo>
                  <a:lnTo>
                    <a:pt x="324" y="925"/>
                  </a:lnTo>
                  <a:lnTo>
                    <a:pt x="324" y="925"/>
                  </a:lnTo>
                  <a:lnTo>
                    <a:pt x="324" y="925"/>
                  </a:lnTo>
                  <a:close/>
                  <a:moveTo>
                    <a:pt x="326" y="918"/>
                  </a:moveTo>
                  <a:lnTo>
                    <a:pt x="321" y="914"/>
                  </a:lnTo>
                  <a:lnTo>
                    <a:pt x="326" y="909"/>
                  </a:lnTo>
                  <a:lnTo>
                    <a:pt x="324" y="916"/>
                  </a:lnTo>
                  <a:lnTo>
                    <a:pt x="326" y="918"/>
                  </a:lnTo>
                  <a:lnTo>
                    <a:pt x="326" y="918"/>
                  </a:lnTo>
                  <a:lnTo>
                    <a:pt x="326" y="918"/>
                  </a:lnTo>
                  <a:close/>
                  <a:moveTo>
                    <a:pt x="2200" y="895"/>
                  </a:moveTo>
                  <a:lnTo>
                    <a:pt x="2200" y="892"/>
                  </a:lnTo>
                  <a:lnTo>
                    <a:pt x="2200" y="895"/>
                  </a:lnTo>
                  <a:lnTo>
                    <a:pt x="2200" y="895"/>
                  </a:lnTo>
                  <a:lnTo>
                    <a:pt x="2200" y="895"/>
                  </a:lnTo>
                  <a:close/>
                  <a:moveTo>
                    <a:pt x="546" y="864"/>
                  </a:moveTo>
                  <a:lnTo>
                    <a:pt x="544" y="864"/>
                  </a:lnTo>
                  <a:lnTo>
                    <a:pt x="546" y="857"/>
                  </a:lnTo>
                  <a:lnTo>
                    <a:pt x="546" y="857"/>
                  </a:lnTo>
                  <a:lnTo>
                    <a:pt x="546" y="859"/>
                  </a:lnTo>
                  <a:lnTo>
                    <a:pt x="546" y="864"/>
                  </a:lnTo>
                  <a:lnTo>
                    <a:pt x="546" y="864"/>
                  </a:lnTo>
                  <a:close/>
                  <a:moveTo>
                    <a:pt x="425" y="854"/>
                  </a:moveTo>
                  <a:lnTo>
                    <a:pt x="425" y="854"/>
                  </a:lnTo>
                  <a:lnTo>
                    <a:pt x="428" y="850"/>
                  </a:lnTo>
                  <a:lnTo>
                    <a:pt x="425" y="854"/>
                  </a:lnTo>
                  <a:lnTo>
                    <a:pt x="425" y="854"/>
                  </a:lnTo>
                  <a:close/>
                  <a:moveTo>
                    <a:pt x="492" y="753"/>
                  </a:moveTo>
                  <a:lnTo>
                    <a:pt x="485" y="748"/>
                  </a:lnTo>
                  <a:lnTo>
                    <a:pt x="487" y="748"/>
                  </a:lnTo>
                  <a:lnTo>
                    <a:pt x="496" y="753"/>
                  </a:lnTo>
                  <a:lnTo>
                    <a:pt x="492" y="753"/>
                  </a:lnTo>
                  <a:lnTo>
                    <a:pt x="492" y="753"/>
                  </a:lnTo>
                  <a:close/>
                  <a:moveTo>
                    <a:pt x="331" y="736"/>
                  </a:moveTo>
                  <a:lnTo>
                    <a:pt x="340" y="722"/>
                  </a:lnTo>
                  <a:lnTo>
                    <a:pt x="340" y="722"/>
                  </a:lnTo>
                  <a:lnTo>
                    <a:pt x="331" y="736"/>
                  </a:lnTo>
                  <a:lnTo>
                    <a:pt x="331" y="736"/>
                  </a:lnTo>
                  <a:close/>
                  <a:moveTo>
                    <a:pt x="589" y="558"/>
                  </a:moveTo>
                  <a:lnTo>
                    <a:pt x="589" y="554"/>
                  </a:lnTo>
                  <a:lnTo>
                    <a:pt x="603" y="568"/>
                  </a:lnTo>
                  <a:lnTo>
                    <a:pt x="608" y="582"/>
                  </a:lnTo>
                  <a:lnTo>
                    <a:pt x="596" y="587"/>
                  </a:lnTo>
                  <a:lnTo>
                    <a:pt x="593" y="596"/>
                  </a:lnTo>
                  <a:lnTo>
                    <a:pt x="567" y="629"/>
                  </a:lnTo>
                  <a:lnTo>
                    <a:pt x="563" y="637"/>
                  </a:lnTo>
                  <a:lnTo>
                    <a:pt x="553" y="637"/>
                  </a:lnTo>
                  <a:lnTo>
                    <a:pt x="553" y="644"/>
                  </a:lnTo>
                  <a:lnTo>
                    <a:pt x="548" y="644"/>
                  </a:lnTo>
                  <a:lnTo>
                    <a:pt x="544" y="655"/>
                  </a:lnTo>
                  <a:lnTo>
                    <a:pt x="546" y="667"/>
                  </a:lnTo>
                  <a:lnTo>
                    <a:pt x="546" y="674"/>
                  </a:lnTo>
                  <a:lnTo>
                    <a:pt x="551" y="689"/>
                  </a:lnTo>
                  <a:lnTo>
                    <a:pt x="548" y="689"/>
                  </a:lnTo>
                  <a:lnTo>
                    <a:pt x="548" y="691"/>
                  </a:lnTo>
                  <a:lnTo>
                    <a:pt x="548" y="698"/>
                  </a:lnTo>
                  <a:lnTo>
                    <a:pt x="546" y="705"/>
                  </a:lnTo>
                  <a:lnTo>
                    <a:pt x="548" y="712"/>
                  </a:lnTo>
                  <a:lnTo>
                    <a:pt x="546" y="717"/>
                  </a:lnTo>
                  <a:lnTo>
                    <a:pt x="565" y="729"/>
                  </a:lnTo>
                  <a:lnTo>
                    <a:pt x="560" y="734"/>
                  </a:lnTo>
                  <a:lnTo>
                    <a:pt x="567" y="734"/>
                  </a:lnTo>
                  <a:lnTo>
                    <a:pt x="570" y="729"/>
                  </a:lnTo>
                  <a:lnTo>
                    <a:pt x="572" y="738"/>
                  </a:lnTo>
                  <a:lnTo>
                    <a:pt x="577" y="734"/>
                  </a:lnTo>
                  <a:lnTo>
                    <a:pt x="579" y="738"/>
                  </a:lnTo>
                  <a:lnTo>
                    <a:pt x="593" y="734"/>
                  </a:lnTo>
                  <a:lnTo>
                    <a:pt x="615" y="724"/>
                  </a:lnTo>
                  <a:lnTo>
                    <a:pt x="631" y="719"/>
                  </a:lnTo>
                  <a:lnTo>
                    <a:pt x="631" y="719"/>
                  </a:lnTo>
                  <a:lnTo>
                    <a:pt x="638" y="719"/>
                  </a:lnTo>
                  <a:lnTo>
                    <a:pt x="638" y="719"/>
                  </a:lnTo>
                  <a:lnTo>
                    <a:pt x="638" y="719"/>
                  </a:lnTo>
                  <a:lnTo>
                    <a:pt x="650" y="717"/>
                  </a:lnTo>
                  <a:lnTo>
                    <a:pt x="650" y="717"/>
                  </a:lnTo>
                  <a:lnTo>
                    <a:pt x="648" y="719"/>
                  </a:lnTo>
                  <a:lnTo>
                    <a:pt x="650" y="727"/>
                  </a:lnTo>
                  <a:lnTo>
                    <a:pt x="669" y="731"/>
                  </a:lnTo>
                  <a:lnTo>
                    <a:pt x="671" y="734"/>
                  </a:lnTo>
                  <a:lnTo>
                    <a:pt x="657" y="734"/>
                  </a:lnTo>
                  <a:lnTo>
                    <a:pt x="648" y="741"/>
                  </a:lnTo>
                  <a:lnTo>
                    <a:pt x="643" y="738"/>
                  </a:lnTo>
                  <a:lnTo>
                    <a:pt x="641" y="748"/>
                  </a:lnTo>
                  <a:lnTo>
                    <a:pt x="641" y="748"/>
                  </a:lnTo>
                  <a:lnTo>
                    <a:pt x="610" y="743"/>
                  </a:lnTo>
                  <a:lnTo>
                    <a:pt x="579" y="755"/>
                  </a:lnTo>
                  <a:lnTo>
                    <a:pt x="577" y="769"/>
                  </a:lnTo>
                  <a:lnTo>
                    <a:pt x="579" y="769"/>
                  </a:lnTo>
                  <a:lnTo>
                    <a:pt x="577" y="772"/>
                  </a:lnTo>
                  <a:lnTo>
                    <a:pt x="582" y="781"/>
                  </a:lnTo>
                  <a:lnTo>
                    <a:pt x="591" y="781"/>
                  </a:lnTo>
                  <a:lnTo>
                    <a:pt x="591" y="790"/>
                  </a:lnTo>
                  <a:lnTo>
                    <a:pt x="591" y="790"/>
                  </a:lnTo>
                  <a:lnTo>
                    <a:pt x="591" y="793"/>
                  </a:lnTo>
                  <a:lnTo>
                    <a:pt x="591" y="795"/>
                  </a:lnTo>
                  <a:lnTo>
                    <a:pt x="591" y="795"/>
                  </a:lnTo>
                  <a:lnTo>
                    <a:pt x="589" y="809"/>
                  </a:lnTo>
                  <a:lnTo>
                    <a:pt x="586" y="814"/>
                  </a:lnTo>
                  <a:lnTo>
                    <a:pt x="579" y="812"/>
                  </a:lnTo>
                  <a:lnTo>
                    <a:pt x="567" y="793"/>
                  </a:lnTo>
                  <a:lnTo>
                    <a:pt x="553" y="800"/>
                  </a:lnTo>
                  <a:lnTo>
                    <a:pt x="544" y="821"/>
                  </a:lnTo>
                  <a:lnTo>
                    <a:pt x="541" y="833"/>
                  </a:lnTo>
                  <a:lnTo>
                    <a:pt x="541" y="831"/>
                  </a:lnTo>
                  <a:lnTo>
                    <a:pt x="541" y="835"/>
                  </a:lnTo>
                  <a:lnTo>
                    <a:pt x="541" y="835"/>
                  </a:lnTo>
                  <a:lnTo>
                    <a:pt x="541" y="835"/>
                  </a:lnTo>
                  <a:lnTo>
                    <a:pt x="546" y="857"/>
                  </a:lnTo>
                  <a:lnTo>
                    <a:pt x="529" y="864"/>
                  </a:lnTo>
                  <a:lnTo>
                    <a:pt x="525" y="876"/>
                  </a:lnTo>
                  <a:lnTo>
                    <a:pt x="515" y="880"/>
                  </a:lnTo>
                  <a:lnTo>
                    <a:pt x="513" y="876"/>
                  </a:lnTo>
                  <a:lnTo>
                    <a:pt x="515" y="878"/>
                  </a:lnTo>
                  <a:lnTo>
                    <a:pt x="513" y="869"/>
                  </a:lnTo>
                  <a:lnTo>
                    <a:pt x="492" y="869"/>
                  </a:lnTo>
                  <a:lnTo>
                    <a:pt x="451" y="890"/>
                  </a:lnTo>
                  <a:lnTo>
                    <a:pt x="449" y="892"/>
                  </a:lnTo>
                  <a:lnTo>
                    <a:pt x="440" y="883"/>
                  </a:lnTo>
                  <a:lnTo>
                    <a:pt x="444" y="885"/>
                  </a:lnTo>
                  <a:lnTo>
                    <a:pt x="442" y="878"/>
                  </a:lnTo>
                  <a:lnTo>
                    <a:pt x="442" y="873"/>
                  </a:lnTo>
                  <a:lnTo>
                    <a:pt x="432" y="869"/>
                  </a:lnTo>
                  <a:lnTo>
                    <a:pt x="435" y="873"/>
                  </a:lnTo>
                  <a:lnTo>
                    <a:pt x="432" y="873"/>
                  </a:lnTo>
                  <a:lnTo>
                    <a:pt x="432" y="878"/>
                  </a:lnTo>
                  <a:lnTo>
                    <a:pt x="432" y="878"/>
                  </a:lnTo>
                  <a:lnTo>
                    <a:pt x="428" y="878"/>
                  </a:lnTo>
                  <a:lnTo>
                    <a:pt x="425" y="876"/>
                  </a:lnTo>
                  <a:lnTo>
                    <a:pt x="409" y="888"/>
                  </a:lnTo>
                  <a:lnTo>
                    <a:pt x="404" y="888"/>
                  </a:lnTo>
                  <a:lnTo>
                    <a:pt x="406" y="880"/>
                  </a:lnTo>
                  <a:lnTo>
                    <a:pt x="392" y="878"/>
                  </a:lnTo>
                  <a:lnTo>
                    <a:pt x="390" y="876"/>
                  </a:lnTo>
                  <a:lnTo>
                    <a:pt x="390" y="869"/>
                  </a:lnTo>
                  <a:lnTo>
                    <a:pt x="388" y="869"/>
                  </a:lnTo>
                  <a:lnTo>
                    <a:pt x="385" y="862"/>
                  </a:lnTo>
                  <a:lnTo>
                    <a:pt x="388" y="857"/>
                  </a:lnTo>
                  <a:lnTo>
                    <a:pt x="390" y="866"/>
                  </a:lnTo>
                  <a:lnTo>
                    <a:pt x="399" y="864"/>
                  </a:lnTo>
                  <a:lnTo>
                    <a:pt x="397" y="869"/>
                  </a:lnTo>
                  <a:lnTo>
                    <a:pt x="402" y="878"/>
                  </a:lnTo>
                  <a:lnTo>
                    <a:pt x="404" y="869"/>
                  </a:lnTo>
                  <a:lnTo>
                    <a:pt x="404" y="873"/>
                  </a:lnTo>
                  <a:lnTo>
                    <a:pt x="418" y="876"/>
                  </a:lnTo>
                  <a:lnTo>
                    <a:pt x="418" y="876"/>
                  </a:lnTo>
                  <a:lnTo>
                    <a:pt x="421" y="876"/>
                  </a:lnTo>
                  <a:lnTo>
                    <a:pt x="423" y="869"/>
                  </a:lnTo>
                  <a:lnTo>
                    <a:pt x="423" y="869"/>
                  </a:lnTo>
                  <a:lnTo>
                    <a:pt x="423" y="862"/>
                  </a:lnTo>
                  <a:lnTo>
                    <a:pt x="428" y="862"/>
                  </a:lnTo>
                  <a:lnTo>
                    <a:pt x="428" y="857"/>
                  </a:lnTo>
                  <a:lnTo>
                    <a:pt x="449" y="857"/>
                  </a:lnTo>
                  <a:lnTo>
                    <a:pt x="454" y="840"/>
                  </a:lnTo>
                  <a:lnTo>
                    <a:pt x="475" y="838"/>
                  </a:lnTo>
                  <a:lnTo>
                    <a:pt x="477" y="826"/>
                  </a:lnTo>
                  <a:lnTo>
                    <a:pt x="477" y="833"/>
                  </a:lnTo>
                  <a:lnTo>
                    <a:pt x="480" y="833"/>
                  </a:lnTo>
                  <a:lnTo>
                    <a:pt x="487" y="814"/>
                  </a:lnTo>
                  <a:lnTo>
                    <a:pt x="485" y="814"/>
                  </a:lnTo>
                  <a:lnTo>
                    <a:pt x="480" y="821"/>
                  </a:lnTo>
                  <a:lnTo>
                    <a:pt x="485" y="802"/>
                  </a:lnTo>
                  <a:lnTo>
                    <a:pt x="482" y="793"/>
                  </a:lnTo>
                  <a:lnTo>
                    <a:pt x="485" y="790"/>
                  </a:lnTo>
                  <a:lnTo>
                    <a:pt x="487" y="779"/>
                  </a:lnTo>
                  <a:lnTo>
                    <a:pt x="482" y="776"/>
                  </a:lnTo>
                  <a:lnTo>
                    <a:pt x="492" y="774"/>
                  </a:lnTo>
                  <a:lnTo>
                    <a:pt x="485" y="772"/>
                  </a:lnTo>
                  <a:lnTo>
                    <a:pt x="489" y="772"/>
                  </a:lnTo>
                  <a:lnTo>
                    <a:pt x="494" y="762"/>
                  </a:lnTo>
                  <a:lnTo>
                    <a:pt x="501" y="767"/>
                  </a:lnTo>
                  <a:lnTo>
                    <a:pt x="508" y="757"/>
                  </a:lnTo>
                  <a:lnTo>
                    <a:pt x="508" y="755"/>
                  </a:lnTo>
                  <a:lnTo>
                    <a:pt x="511" y="753"/>
                  </a:lnTo>
                  <a:lnTo>
                    <a:pt x="511" y="750"/>
                  </a:lnTo>
                  <a:lnTo>
                    <a:pt x="506" y="750"/>
                  </a:lnTo>
                  <a:lnTo>
                    <a:pt x="511" y="748"/>
                  </a:lnTo>
                  <a:lnTo>
                    <a:pt x="515" y="736"/>
                  </a:lnTo>
                  <a:lnTo>
                    <a:pt x="508" y="727"/>
                  </a:lnTo>
                  <a:lnTo>
                    <a:pt x="513" y="727"/>
                  </a:lnTo>
                  <a:lnTo>
                    <a:pt x="496" y="712"/>
                  </a:lnTo>
                  <a:lnTo>
                    <a:pt x="492" y="717"/>
                  </a:lnTo>
                  <a:lnTo>
                    <a:pt x="489" y="691"/>
                  </a:lnTo>
                  <a:lnTo>
                    <a:pt x="492" y="686"/>
                  </a:lnTo>
                  <a:lnTo>
                    <a:pt x="494" y="689"/>
                  </a:lnTo>
                  <a:lnTo>
                    <a:pt x="496" y="667"/>
                  </a:lnTo>
                  <a:lnTo>
                    <a:pt x="494" y="663"/>
                  </a:lnTo>
                  <a:lnTo>
                    <a:pt x="499" y="665"/>
                  </a:lnTo>
                  <a:lnTo>
                    <a:pt x="499" y="663"/>
                  </a:lnTo>
                  <a:lnTo>
                    <a:pt x="501" y="658"/>
                  </a:lnTo>
                  <a:lnTo>
                    <a:pt x="501" y="653"/>
                  </a:lnTo>
                  <a:lnTo>
                    <a:pt x="501" y="655"/>
                  </a:lnTo>
                  <a:lnTo>
                    <a:pt x="513" y="639"/>
                  </a:lnTo>
                  <a:lnTo>
                    <a:pt x="539" y="622"/>
                  </a:lnTo>
                  <a:lnTo>
                    <a:pt x="555" y="601"/>
                  </a:lnTo>
                  <a:lnTo>
                    <a:pt x="548" y="587"/>
                  </a:lnTo>
                  <a:lnTo>
                    <a:pt x="555" y="577"/>
                  </a:lnTo>
                  <a:lnTo>
                    <a:pt x="553" y="570"/>
                  </a:lnTo>
                  <a:lnTo>
                    <a:pt x="563" y="563"/>
                  </a:lnTo>
                  <a:lnTo>
                    <a:pt x="563" y="566"/>
                  </a:lnTo>
                  <a:lnTo>
                    <a:pt x="567" y="554"/>
                  </a:lnTo>
                  <a:lnTo>
                    <a:pt x="589" y="558"/>
                  </a:lnTo>
                  <a:lnTo>
                    <a:pt x="589" y="558"/>
                  </a:lnTo>
                  <a:close/>
                  <a:moveTo>
                    <a:pt x="1237" y="525"/>
                  </a:moveTo>
                  <a:lnTo>
                    <a:pt x="1237" y="525"/>
                  </a:lnTo>
                  <a:lnTo>
                    <a:pt x="1239" y="525"/>
                  </a:lnTo>
                  <a:lnTo>
                    <a:pt x="1237" y="525"/>
                  </a:lnTo>
                  <a:lnTo>
                    <a:pt x="1237" y="525"/>
                  </a:lnTo>
                  <a:close/>
                  <a:moveTo>
                    <a:pt x="1343" y="492"/>
                  </a:moveTo>
                  <a:lnTo>
                    <a:pt x="1339" y="487"/>
                  </a:lnTo>
                  <a:lnTo>
                    <a:pt x="1350" y="492"/>
                  </a:lnTo>
                  <a:lnTo>
                    <a:pt x="1343" y="492"/>
                  </a:lnTo>
                  <a:lnTo>
                    <a:pt x="1343" y="492"/>
                  </a:lnTo>
                  <a:close/>
                  <a:moveTo>
                    <a:pt x="2841" y="492"/>
                  </a:moveTo>
                  <a:lnTo>
                    <a:pt x="2834" y="487"/>
                  </a:lnTo>
                  <a:lnTo>
                    <a:pt x="2836" y="485"/>
                  </a:lnTo>
                  <a:lnTo>
                    <a:pt x="2841" y="492"/>
                  </a:lnTo>
                  <a:lnTo>
                    <a:pt x="2841" y="492"/>
                  </a:lnTo>
                  <a:close/>
                  <a:moveTo>
                    <a:pt x="1341" y="471"/>
                  </a:moveTo>
                  <a:lnTo>
                    <a:pt x="1341" y="468"/>
                  </a:lnTo>
                  <a:lnTo>
                    <a:pt x="1339" y="466"/>
                  </a:lnTo>
                  <a:lnTo>
                    <a:pt x="1339" y="459"/>
                  </a:lnTo>
                  <a:lnTo>
                    <a:pt x="1331" y="449"/>
                  </a:lnTo>
                  <a:lnTo>
                    <a:pt x="1329" y="438"/>
                  </a:lnTo>
                  <a:lnTo>
                    <a:pt x="1341" y="445"/>
                  </a:lnTo>
                  <a:lnTo>
                    <a:pt x="1346" y="466"/>
                  </a:lnTo>
                  <a:lnTo>
                    <a:pt x="1341" y="471"/>
                  </a:lnTo>
                  <a:lnTo>
                    <a:pt x="1341" y="471"/>
                  </a:lnTo>
                  <a:close/>
                  <a:moveTo>
                    <a:pt x="513" y="414"/>
                  </a:moveTo>
                  <a:lnTo>
                    <a:pt x="518" y="409"/>
                  </a:lnTo>
                  <a:lnTo>
                    <a:pt x="518" y="416"/>
                  </a:lnTo>
                  <a:lnTo>
                    <a:pt x="515" y="414"/>
                  </a:lnTo>
                  <a:lnTo>
                    <a:pt x="513" y="414"/>
                  </a:lnTo>
                  <a:lnTo>
                    <a:pt x="513" y="414"/>
                  </a:lnTo>
                  <a:close/>
                  <a:moveTo>
                    <a:pt x="522" y="404"/>
                  </a:moveTo>
                  <a:lnTo>
                    <a:pt x="529" y="397"/>
                  </a:lnTo>
                  <a:lnTo>
                    <a:pt x="527" y="395"/>
                  </a:lnTo>
                  <a:lnTo>
                    <a:pt x="537" y="395"/>
                  </a:lnTo>
                  <a:lnTo>
                    <a:pt x="527" y="407"/>
                  </a:lnTo>
                  <a:lnTo>
                    <a:pt x="527" y="404"/>
                  </a:lnTo>
                  <a:lnTo>
                    <a:pt x="522" y="404"/>
                  </a:lnTo>
                  <a:lnTo>
                    <a:pt x="522" y="404"/>
                  </a:lnTo>
                  <a:close/>
                  <a:moveTo>
                    <a:pt x="1419" y="393"/>
                  </a:moveTo>
                  <a:lnTo>
                    <a:pt x="1414" y="390"/>
                  </a:lnTo>
                  <a:lnTo>
                    <a:pt x="1419" y="388"/>
                  </a:lnTo>
                  <a:lnTo>
                    <a:pt x="1419" y="393"/>
                  </a:lnTo>
                  <a:lnTo>
                    <a:pt x="1419" y="393"/>
                  </a:lnTo>
                  <a:close/>
                  <a:moveTo>
                    <a:pt x="577" y="388"/>
                  </a:moveTo>
                  <a:lnTo>
                    <a:pt x="577" y="386"/>
                  </a:lnTo>
                  <a:lnTo>
                    <a:pt x="577" y="388"/>
                  </a:lnTo>
                  <a:lnTo>
                    <a:pt x="574" y="395"/>
                  </a:lnTo>
                  <a:lnTo>
                    <a:pt x="574" y="393"/>
                  </a:lnTo>
                  <a:lnTo>
                    <a:pt x="577" y="386"/>
                  </a:lnTo>
                  <a:lnTo>
                    <a:pt x="577" y="388"/>
                  </a:lnTo>
                  <a:lnTo>
                    <a:pt x="577" y="388"/>
                  </a:lnTo>
                  <a:close/>
                  <a:moveTo>
                    <a:pt x="1409" y="386"/>
                  </a:moveTo>
                  <a:lnTo>
                    <a:pt x="1409" y="386"/>
                  </a:lnTo>
                  <a:lnTo>
                    <a:pt x="1409" y="386"/>
                  </a:lnTo>
                  <a:lnTo>
                    <a:pt x="1409" y="386"/>
                  </a:lnTo>
                  <a:lnTo>
                    <a:pt x="1409" y="386"/>
                  </a:lnTo>
                  <a:close/>
                  <a:moveTo>
                    <a:pt x="645" y="369"/>
                  </a:moveTo>
                  <a:lnTo>
                    <a:pt x="648" y="369"/>
                  </a:lnTo>
                  <a:lnTo>
                    <a:pt x="645" y="367"/>
                  </a:lnTo>
                  <a:lnTo>
                    <a:pt x="650" y="367"/>
                  </a:lnTo>
                  <a:lnTo>
                    <a:pt x="650" y="364"/>
                  </a:lnTo>
                  <a:lnTo>
                    <a:pt x="650" y="369"/>
                  </a:lnTo>
                  <a:lnTo>
                    <a:pt x="645" y="369"/>
                  </a:lnTo>
                  <a:lnTo>
                    <a:pt x="645" y="369"/>
                  </a:lnTo>
                  <a:close/>
                  <a:moveTo>
                    <a:pt x="605" y="362"/>
                  </a:moveTo>
                  <a:lnTo>
                    <a:pt x="603" y="357"/>
                  </a:lnTo>
                  <a:lnTo>
                    <a:pt x="615" y="359"/>
                  </a:lnTo>
                  <a:lnTo>
                    <a:pt x="605" y="362"/>
                  </a:lnTo>
                  <a:lnTo>
                    <a:pt x="605" y="362"/>
                  </a:lnTo>
                  <a:close/>
                  <a:moveTo>
                    <a:pt x="1409" y="376"/>
                  </a:moveTo>
                  <a:lnTo>
                    <a:pt x="1412" y="369"/>
                  </a:lnTo>
                  <a:lnTo>
                    <a:pt x="1409" y="350"/>
                  </a:lnTo>
                  <a:lnTo>
                    <a:pt x="1419" y="341"/>
                  </a:lnTo>
                  <a:lnTo>
                    <a:pt x="1424" y="326"/>
                  </a:lnTo>
                  <a:lnTo>
                    <a:pt x="1424" y="329"/>
                  </a:lnTo>
                  <a:lnTo>
                    <a:pt x="1419" y="345"/>
                  </a:lnTo>
                  <a:lnTo>
                    <a:pt x="1426" y="371"/>
                  </a:lnTo>
                  <a:lnTo>
                    <a:pt x="1426" y="383"/>
                  </a:lnTo>
                  <a:lnTo>
                    <a:pt x="1419" y="386"/>
                  </a:lnTo>
                  <a:lnTo>
                    <a:pt x="1414" y="371"/>
                  </a:lnTo>
                  <a:lnTo>
                    <a:pt x="1409" y="376"/>
                  </a:lnTo>
                  <a:lnTo>
                    <a:pt x="1409" y="376"/>
                  </a:lnTo>
                  <a:close/>
                  <a:moveTo>
                    <a:pt x="1741" y="265"/>
                  </a:moveTo>
                  <a:lnTo>
                    <a:pt x="1743" y="260"/>
                  </a:lnTo>
                  <a:lnTo>
                    <a:pt x="1743" y="260"/>
                  </a:lnTo>
                  <a:lnTo>
                    <a:pt x="1743" y="267"/>
                  </a:lnTo>
                  <a:lnTo>
                    <a:pt x="1741" y="265"/>
                  </a:lnTo>
                  <a:lnTo>
                    <a:pt x="1741" y="265"/>
                  </a:lnTo>
                  <a:lnTo>
                    <a:pt x="1741" y="265"/>
                  </a:lnTo>
                  <a:close/>
                  <a:moveTo>
                    <a:pt x="1847" y="253"/>
                  </a:moveTo>
                  <a:lnTo>
                    <a:pt x="1852" y="248"/>
                  </a:lnTo>
                  <a:lnTo>
                    <a:pt x="1845" y="248"/>
                  </a:lnTo>
                  <a:lnTo>
                    <a:pt x="1845" y="241"/>
                  </a:lnTo>
                  <a:lnTo>
                    <a:pt x="1854" y="248"/>
                  </a:lnTo>
                  <a:lnTo>
                    <a:pt x="1847" y="253"/>
                  </a:lnTo>
                  <a:lnTo>
                    <a:pt x="1847" y="253"/>
                  </a:lnTo>
                  <a:close/>
                  <a:moveTo>
                    <a:pt x="1715" y="0"/>
                  </a:moveTo>
                  <a:lnTo>
                    <a:pt x="1698" y="4"/>
                  </a:lnTo>
                  <a:lnTo>
                    <a:pt x="1674" y="40"/>
                  </a:lnTo>
                  <a:lnTo>
                    <a:pt x="1667" y="59"/>
                  </a:lnTo>
                  <a:lnTo>
                    <a:pt x="1670" y="64"/>
                  </a:lnTo>
                  <a:lnTo>
                    <a:pt x="1670" y="64"/>
                  </a:lnTo>
                  <a:lnTo>
                    <a:pt x="1670" y="73"/>
                  </a:lnTo>
                  <a:lnTo>
                    <a:pt x="1637" y="78"/>
                  </a:lnTo>
                  <a:lnTo>
                    <a:pt x="1651" y="94"/>
                  </a:lnTo>
                  <a:lnTo>
                    <a:pt x="1651" y="101"/>
                  </a:lnTo>
                  <a:lnTo>
                    <a:pt x="1637" y="90"/>
                  </a:lnTo>
                  <a:lnTo>
                    <a:pt x="1620" y="101"/>
                  </a:lnTo>
                  <a:lnTo>
                    <a:pt x="1622" y="106"/>
                  </a:lnTo>
                  <a:lnTo>
                    <a:pt x="1611" y="111"/>
                  </a:lnTo>
                  <a:lnTo>
                    <a:pt x="1611" y="106"/>
                  </a:lnTo>
                  <a:lnTo>
                    <a:pt x="1606" y="104"/>
                  </a:lnTo>
                  <a:lnTo>
                    <a:pt x="1601" y="108"/>
                  </a:lnTo>
                  <a:lnTo>
                    <a:pt x="1603" y="101"/>
                  </a:lnTo>
                  <a:lnTo>
                    <a:pt x="1596" y="97"/>
                  </a:lnTo>
                  <a:lnTo>
                    <a:pt x="1554" y="101"/>
                  </a:lnTo>
                  <a:lnTo>
                    <a:pt x="1554" y="111"/>
                  </a:lnTo>
                  <a:lnTo>
                    <a:pt x="1561" y="111"/>
                  </a:lnTo>
                  <a:lnTo>
                    <a:pt x="1561" y="113"/>
                  </a:lnTo>
                  <a:lnTo>
                    <a:pt x="1504" y="135"/>
                  </a:lnTo>
                  <a:lnTo>
                    <a:pt x="1488" y="156"/>
                  </a:lnTo>
                  <a:lnTo>
                    <a:pt x="1473" y="156"/>
                  </a:lnTo>
                  <a:lnTo>
                    <a:pt x="1471" y="158"/>
                  </a:lnTo>
                  <a:lnTo>
                    <a:pt x="1478" y="163"/>
                  </a:lnTo>
                  <a:lnTo>
                    <a:pt x="1473" y="165"/>
                  </a:lnTo>
                  <a:lnTo>
                    <a:pt x="1469" y="177"/>
                  </a:lnTo>
                  <a:lnTo>
                    <a:pt x="1457" y="168"/>
                  </a:lnTo>
                  <a:lnTo>
                    <a:pt x="1452" y="182"/>
                  </a:lnTo>
                  <a:lnTo>
                    <a:pt x="1464" y="187"/>
                  </a:lnTo>
                  <a:lnTo>
                    <a:pt x="1454" y="198"/>
                  </a:lnTo>
                  <a:lnTo>
                    <a:pt x="1466" y="203"/>
                  </a:lnTo>
                  <a:lnTo>
                    <a:pt x="1471" y="210"/>
                  </a:lnTo>
                  <a:lnTo>
                    <a:pt x="1466" y="213"/>
                  </a:lnTo>
                  <a:lnTo>
                    <a:pt x="1466" y="220"/>
                  </a:lnTo>
                  <a:lnTo>
                    <a:pt x="1388" y="234"/>
                  </a:lnTo>
                  <a:lnTo>
                    <a:pt x="1381" y="239"/>
                  </a:lnTo>
                  <a:lnTo>
                    <a:pt x="1383" y="243"/>
                  </a:lnTo>
                  <a:lnTo>
                    <a:pt x="1376" y="251"/>
                  </a:lnTo>
                  <a:lnTo>
                    <a:pt x="1381" y="253"/>
                  </a:lnTo>
                  <a:lnTo>
                    <a:pt x="1376" y="258"/>
                  </a:lnTo>
                  <a:lnTo>
                    <a:pt x="1388" y="270"/>
                  </a:lnTo>
                  <a:lnTo>
                    <a:pt x="1386" y="279"/>
                  </a:lnTo>
                  <a:lnTo>
                    <a:pt x="1388" y="293"/>
                  </a:lnTo>
                  <a:lnTo>
                    <a:pt x="1407" y="303"/>
                  </a:lnTo>
                  <a:lnTo>
                    <a:pt x="1407" y="305"/>
                  </a:lnTo>
                  <a:lnTo>
                    <a:pt x="1405" y="310"/>
                  </a:lnTo>
                  <a:lnTo>
                    <a:pt x="1424" y="319"/>
                  </a:lnTo>
                  <a:lnTo>
                    <a:pt x="1424" y="326"/>
                  </a:lnTo>
                  <a:lnTo>
                    <a:pt x="1398" y="322"/>
                  </a:lnTo>
                  <a:lnTo>
                    <a:pt x="1388" y="307"/>
                  </a:lnTo>
                  <a:lnTo>
                    <a:pt x="1365" y="293"/>
                  </a:lnTo>
                  <a:lnTo>
                    <a:pt x="1339" y="303"/>
                  </a:lnTo>
                  <a:lnTo>
                    <a:pt x="1336" y="310"/>
                  </a:lnTo>
                  <a:lnTo>
                    <a:pt x="1346" y="315"/>
                  </a:lnTo>
                  <a:lnTo>
                    <a:pt x="1336" y="322"/>
                  </a:lnTo>
                  <a:lnTo>
                    <a:pt x="1331" y="324"/>
                  </a:lnTo>
                  <a:lnTo>
                    <a:pt x="1327" y="312"/>
                  </a:lnTo>
                  <a:lnTo>
                    <a:pt x="1317" y="317"/>
                  </a:lnTo>
                  <a:lnTo>
                    <a:pt x="1322" y="333"/>
                  </a:lnTo>
                  <a:lnTo>
                    <a:pt x="1341" y="345"/>
                  </a:lnTo>
                  <a:lnTo>
                    <a:pt x="1346" y="343"/>
                  </a:lnTo>
                  <a:lnTo>
                    <a:pt x="1350" y="355"/>
                  </a:lnTo>
                  <a:lnTo>
                    <a:pt x="1312" y="341"/>
                  </a:lnTo>
                  <a:lnTo>
                    <a:pt x="1310" y="338"/>
                  </a:lnTo>
                  <a:lnTo>
                    <a:pt x="1315" y="338"/>
                  </a:lnTo>
                  <a:lnTo>
                    <a:pt x="1315" y="329"/>
                  </a:lnTo>
                  <a:lnTo>
                    <a:pt x="1310" y="312"/>
                  </a:lnTo>
                  <a:lnTo>
                    <a:pt x="1315" y="300"/>
                  </a:lnTo>
                  <a:lnTo>
                    <a:pt x="1312" y="288"/>
                  </a:lnTo>
                  <a:lnTo>
                    <a:pt x="1315" y="288"/>
                  </a:lnTo>
                  <a:lnTo>
                    <a:pt x="1305" y="270"/>
                  </a:lnTo>
                  <a:lnTo>
                    <a:pt x="1303" y="272"/>
                  </a:lnTo>
                  <a:lnTo>
                    <a:pt x="1305" y="262"/>
                  </a:lnTo>
                  <a:lnTo>
                    <a:pt x="1291" y="262"/>
                  </a:lnTo>
                  <a:lnTo>
                    <a:pt x="1298" y="274"/>
                  </a:lnTo>
                  <a:lnTo>
                    <a:pt x="1303" y="298"/>
                  </a:lnTo>
                  <a:lnTo>
                    <a:pt x="1279" y="317"/>
                  </a:lnTo>
                  <a:lnTo>
                    <a:pt x="1275" y="333"/>
                  </a:lnTo>
                  <a:lnTo>
                    <a:pt x="1294" y="369"/>
                  </a:lnTo>
                  <a:lnTo>
                    <a:pt x="1282" y="404"/>
                  </a:lnTo>
                  <a:lnTo>
                    <a:pt x="1289" y="419"/>
                  </a:lnTo>
                  <a:lnTo>
                    <a:pt x="1286" y="433"/>
                  </a:lnTo>
                  <a:lnTo>
                    <a:pt x="1305" y="438"/>
                  </a:lnTo>
                  <a:lnTo>
                    <a:pt x="1320" y="433"/>
                  </a:lnTo>
                  <a:lnTo>
                    <a:pt x="1329" y="438"/>
                  </a:lnTo>
                  <a:lnTo>
                    <a:pt x="1296" y="447"/>
                  </a:lnTo>
                  <a:lnTo>
                    <a:pt x="1294" y="461"/>
                  </a:lnTo>
                  <a:lnTo>
                    <a:pt x="1298" y="478"/>
                  </a:lnTo>
                  <a:lnTo>
                    <a:pt x="1298" y="487"/>
                  </a:lnTo>
                  <a:lnTo>
                    <a:pt x="1289" y="502"/>
                  </a:lnTo>
                  <a:lnTo>
                    <a:pt x="1282" y="518"/>
                  </a:lnTo>
                  <a:lnTo>
                    <a:pt x="1265" y="528"/>
                  </a:lnTo>
                  <a:lnTo>
                    <a:pt x="1265" y="539"/>
                  </a:lnTo>
                  <a:lnTo>
                    <a:pt x="1263" y="539"/>
                  </a:lnTo>
                  <a:lnTo>
                    <a:pt x="1237" y="535"/>
                  </a:lnTo>
                  <a:lnTo>
                    <a:pt x="1237" y="528"/>
                  </a:lnTo>
                  <a:lnTo>
                    <a:pt x="1246" y="535"/>
                  </a:lnTo>
                  <a:lnTo>
                    <a:pt x="1260" y="528"/>
                  </a:lnTo>
                  <a:lnTo>
                    <a:pt x="1258" y="518"/>
                  </a:lnTo>
                  <a:lnTo>
                    <a:pt x="1265" y="516"/>
                  </a:lnTo>
                  <a:lnTo>
                    <a:pt x="1260" y="509"/>
                  </a:lnTo>
                  <a:lnTo>
                    <a:pt x="1265" y="511"/>
                  </a:lnTo>
                  <a:lnTo>
                    <a:pt x="1272" y="494"/>
                  </a:lnTo>
                  <a:lnTo>
                    <a:pt x="1279" y="487"/>
                  </a:lnTo>
                  <a:lnTo>
                    <a:pt x="1279" y="473"/>
                  </a:lnTo>
                  <a:lnTo>
                    <a:pt x="1284" y="461"/>
                  </a:lnTo>
                  <a:lnTo>
                    <a:pt x="1284" y="454"/>
                  </a:lnTo>
                  <a:lnTo>
                    <a:pt x="1270" y="438"/>
                  </a:lnTo>
                  <a:lnTo>
                    <a:pt x="1275" y="404"/>
                  </a:lnTo>
                  <a:lnTo>
                    <a:pt x="1270" y="388"/>
                  </a:lnTo>
                  <a:lnTo>
                    <a:pt x="1275" y="381"/>
                  </a:lnTo>
                  <a:lnTo>
                    <a:pt x="1275" y="362"/>
                  </a:lnTo>
                  <a:lnTo>
                    <a:pt x="1272" y="345"/>
                  </a:lnTo>
                  <a:lnTo>
                    <a:pt x="1260" y="333"/>
                  </a:lnTo>
                  <a:lnTo>
                    <a:pt x="1275" y="303"/>
                  </a:lnTo>
                  <a:lnTo>
                    <a:pt x="1272" y="277"/>
                  </a:lnTo>
                  <a:lnTo>
                    <a:pt x="1225" y="267"/>
                  </a:lnTo>
                  <a:lnTo>
                    <a:pt x="1218" y="284"/>
                  </a:lnTo>
                  <a:lnTo>
                    <a:pt x="1211" y="319"/>
                  </a:lnTo>
                  <a:lnTo>
                    <a:pt x="1187" y="343"/>
                  </a:lnTo>
                  <a:lnTo>
                    <a:pt x="1185" y="357"/>
                  </a:lnTo>
                  <a:lnTo>
                    <a:pt x="1189" y="357"/>
                  </a:lnTo>
                  <a:lnTo>
                    <a:pt x="1182" y="367"/>
                  </a:lnTo>
                  <a:lnTo>
                    <a:pt x="1197" y="371"/>
                  </a:lnTo>
                  <a:lnTo>
                    <a:pt x="1192" y="386"/>
                  </a:lnTo>
                  <a:lnTo>
                    <a:pt x="1194" y="393"/>
                  </a:lnTo>
                  <a:lnTo>
                    <a:pt x="1189" y="395"/>
                  </a:lnTo>
                  <a:lnTo>
                    <a:pt x="1189" y="416"/>
                  </a:lnTo>
                  <a:lnTo>
                    <a:pt x="1206" y="419"/>
                  </a:lnTo>
                  <a:lnTo>
                    <a:pt x="1206" y="423"/>
                  </a:lnTo>
                  <a:lnTo>
                    <a:pt x="1211" y="440"/>
                  </a:lnTo>
                  <a:lnTo>
                    <a:pt x="1220" y="445"/>
                  </a:lnTo>
                  <a:lnTo>
                    <a:pt x="1211" y="466"/>
                  </a:lnTo>
                  <a:lnTo>
                    <a:pt x="1194" y="445"/>
                  </a:lnTo>
                  <a:lnTo>
                    <a:pt x="1152" y="414"/>
                  </a:lnTo>
                  <a:lnTo>
                    <a:pt x="1111" y="402"/>
                  </a:lnTo>
                  <a:lnTo>
                    <a:pt x="1104" y="407"/>
                  </a:lnTo>
                  <a:lnTo>
                    <a:pt x="1081" y="376"/>
                  </a:lnTo>
                  <a:lnTo>
                    <a:pt x="1074" y="388"/>
                  </a:lnTo>
                  <a:lnTo>
                    <a:pt x="1074" y="388"/>
                  </a:lnTo>
                  <a:lnTo>
                    <a:pt x="1069" y="388"/>
                  </a:lnTo>
                  <a:lnTo>
                    <a:pt x="1076" y="400"/>
                  </a:lnTo>
                  <a:lnTo>
                    <a:pt x="1078" y="407"/>
                  </a:lnTo>
                  <a:lnTo>
                    <a:pt x="1083" y="407"/>
                  </a:lnTo>
                  <a:lnTo>
                    <a:pt x="1083" y="407"/>
                  </a:lnTo>
                  <a:lnTo>
                    <a:pt x="1090" y="414"/>
                  </a:lnTo>
                  <a:lnTo>
                    <a:pt x="1100" y="409"/>
                  </a:lnTo>
                  <a:lnTo>
                    <a:pt x="1097" y="414"/>
                  </a:lnTo>
                  <a:lnTo>
                    <a:pt x="1107" y="433"/>
                  </a:lnTo>
                  <a:lnTo>
                    <a:pt x="1104" y="442"/>
                  </a:lnTo>
                  <a:lnTo>
                    <a:pt x="1090" y="449"/>
                  </a:lnTo>
                  <a:lnTo>
                    <a:pt x="1092" y="459"/>
                  </a:lnTo>
                  <a:lnTo>
                    <a:pt x="1088" y="461"/>
                  </a:lnTo>
                  <a:lnTo>
                    <a:pt x="1085" y="459"/>
                  </a:lnTo>
                  <a:lnTo>
                    <a:pt x="1088" y="449"/>
                  </a:lnTo>
                  <a:lnTo>
                    <a:pt x="1078" y="435"/>
                  </a:lnTo>
                  <a:lnTo>
                    <a:pt x="1055" y="454"/>
                  </a:lnTo>
                  <a:lnTo>
                    <a:pt x="1029" y="454"/>
                  </a:lnTo>
                  <a:lnTo>
                    <a:pt x="1019" y="468"/>
                  </a:lnTo>
                  <a:lnTo>
                    <a:pt x="1012" y="464"/>
                  </a:lnTo>
                  <a:lnTo>
                    <a:pt x="1010" y="457"/>
                  </a:lnTo>
                  <a:lnTo>
                    <a:pt x="1012" y="445"/>
                  </a:lnTo>
                  <a:lnTo>
                    <a:pt x="1010" y="445"/>
                  </a:lnTo>
                  <a:lnTo>
                    <a:pt x="1017" y="442"/>
                  </a:lnTo>
                  <a:lnTo>
                    <a:pt x="1017" y="438"/>
                  </a:lnTo>
                  <a:lnTo>
                    <a:pt x="1000" y="442"/>
                  </a:lnTo>
                  <a:lnTo>
                    <a:pt x="996" y="447"/>
                  </a:lnTo>
                  <a:lnTo>
                    <a:pt x="998" y="452"/>
                  </a:lnTo>
                  <a:lnTo>
                    <a:pt x="998" y="452"/>
                  </a:lnTo>
                  <a:lnTo>
                    <a:pt x="993" y="445"/>
                  </a:lnTo>
                  <a:lnTo>
                    <a:pt x="984" y="454"/>
                  </a:lnTo>
                  <a:lnTo>
                    <a:pt x="988" y="457"/>
                  </a:lnTo>
                  <a:lnTo>
                    <a:pt x="986" y="459"/>
                  </a:lnTo>
                  <a:lnTo>
                    <a:pt x="984" y="457"/>
                  </a:lnTo>
                  <a:lnTo>
                    <a:pt x="977" y="457"/>
                  </a:lnTo>
                  <a:lnTo>
                    <a:pt x="925" y="492"/>
                  </a:lnTo>
                  <a:lnTo>
                    <a:pt x="920" y="506"/>
                  </a:lnTo>
                  <a:lnTo>
                    <a:pt x="920" y="513"/>
                  </a:lnTo>
                  <a:lnTo>
                    <a:pt x="908" y="523"/>
                  </a:lnTo>
                  <a:lnTo>
                    <a:pt x="906" y="516"/>
                  </a:lnTo>
                  <a:lnTo>
                    <a:pt x="899" y="518"/>
                  </a:lnTo>
                  <a:lnTo>
                    <a:pt x="884" y="497"/>
                  </a:lnTo>
                  <a:lnTo>
                    <a:pt x="889" y="490"/>
                  </a:lnTo>
                  <a:lnTo>
                    <a:pt x="908" y="485"/>
                  </a:lnTo>
                  <a:lnTo>
                    <a:pt x="903" y="468"/>
                  </a:lnTo>
                  <a:lnTo>
                    <a:pt x="894" y="457"/>
                  </a:lnTo>
                  <a:lnTo>
                    <a:pt x="854" y="447"/>
                  </a:lnTo>
                  <a:lnTo>
                    <a:pt x="870" y="466"/>
                  </a:lnTo>
                  <a:lnTo>
                    <a:pt x="868" y="485"/>
                  </a:lnTo>
                  <a:lnTo>
                    <a:pt x="865" y="502"/>
                  </a:lnTo>
                  <a:lnTo>
                    <a:pt x="875" y="516"/>
                  </a:lnTo>
                  <a:lnTo>
                    <a:pt x="868" y="539"/>
                  </a:lnTo>
                  <a:lnTo>
                    <a:pt x="868" y="544"/>
                  </a:lnTo>
                  <a:lnTo>
                    <a:pt x="868" y="542"/>
                  </a:lnTo>
                  <a:lnTo>
                    <a:pt x="863" y="542"/>
                  </a:lnTo>
                  <a:lnTo>
                    <a:pt x="865" y="539"/>
                  </a:lnTo>
                  <a:lnTo>
                    <a:pt x="844" y="528"/>
                  </a:lnTo>
                  <a:lnTo>
                    <a:pt x="832" y="544"/>
                  </a:lnTo>
                  <a:lnTo>
                    <a:pt x="809" y="561"/>
                  </a:lnTo>
                  <a:lnTo>
                    <a:pt x="811" y="573"/>
                  </a:lnTo>
                  <a:lnTo>
                    <a:pt x="823" y="596"/>
                  </a:lnTo>
                  <a:lnTo>
                    <a:pt x="794" y="589"/>
                  </a:lnTo>
                  <a:lnTo>
                    <a:pt x="768" y="575"/>
                  </a:lnTo>
                  <a:lnTo>
                    <a:pt x="761" y="587"/>
                  </a:lnTo>
                  <a:lnTo>
                    <a:pt x="764" y="594"/>
                  </a:lnTo>
                  <a:lnTo>
                    <a:pt x="776" y="606"/>
                  </a:lnTo>
                  <a:lnTo>
                    <a:pt x="783" y="603"/>
                  </a:lnTo>
                  <a:lnTo>
                    <a:pt x="785" y="618"/>
                  </a:lnTo>
                  <a:lnTo>
                    <a:pt x="778" y="620"/>
                  </a:lnTo>
                  <a:lnTo>
                    <a:pt x="761" y="613"/>
                  </a:lnTo>
                  <a:lnTo>
                    <a:pt x="752" y="603"/>
                  </a:lnTo>
                  <a:lnTo>
                    <a:pt x="740" y="601"/>
                  </a:lnTo>
                  <a:lnTo>
                    <a:pt x="742" y="596"/>
                  </a:lnTo>
                  <a:lnTo>
                    <a:pt x="742" y="587"/>
                  </a:lnTo>
                  <a:lnTo>
                    <a:pt x="735" y="573"/>
                  </a:lnTo>
                  <a:lnTo>
                    <a:pt x="740" y="570"/>
                  </a:lnTo>
                  <a:lnTo>
                    <a:pt x="742" y="551"/>
                  </a:lnTo>
                  <a:lnTo>
                    <a:pt x="702" y="511"/>
                  </a:lnTo>
                  <a:lnTo>
                    <a:pt x="705" y="511"/>
                  </a:lnTo>
                  <a:lnTo>
                    <a:pt x="721" y="525"/>
                  </a:lnTo>
                  <a:lnTo>
                    <a:pt x="733" y="525"/>
                  </a:lnTo>
                  <a:lnTo>
                    <a:pt x="733" y="532"/>
                  </a:lnTo>
                  <a:lnTo>
                    <a:pt x="797" y="547"/>
                  </a:lnTo>
                  <a:lnTo>
                    <a:pt x="813" y="539"/>
                  </a:lnTo>
                  <a:lnTo>
                    <a:pt x="832" y="523"/>
                  </a:lnTo>
                  <a:lnTo>
                    <a:pt x="835" y="509"/>
                  </a:lnTo>
                  <a:lnTo>
                    <a:pt x="830" y="504"/>
                  </a:lnTo>
                  <a:lnTo>
                    <a:pt x="828" y="490"/>
                  </a:lnTo>
                  <a:lnTo>
                    <a:pt x="813" y="471"/>
                  </a:lnTo>
                  <a:lnTo>
                    <a:pt x="792" y="464"/>
                  </a:lnTo>
                  <a:lnTo>
                    <a:pt x="757" y="431"/>
                  </a:lnTo>
                  <a:lnTo>
                    <a:pt x="721" y="428"/>
                  </a:lnTo>
                  <a:lnTo>
                    <a:pt x="719" y="419"/>
                  </a:lnTo>
                  <a:lnTo>
                    <a:pt x="716" y="421"/>
                  </a:lnTo>
                  <a:lnTo>
                    <a:pt x="716" y="421"/>
                  </a:lnTo>
                  <a:lnTo>
                    <a:pt x="702" y="416"/>
                  </a:lnTo>
                  <a:lnTo>
                    <a:pt x="702" y="412"/>
                  </a:lnTo>
                  <a:lnTo>
                    <a:pt x="714" y="419"/>
                  </a:lnTo>
                  <a:lnTo>
                    <a:pt x="719" y="409"/>
                  </a:lnTo>
                  <a:lnTo>
                    <a:pt x="695" y="397"/>
                  </a:lnTo>
                  <a:lnTo>
                    <a:pt x="697" y="404"/>
                  </a:lnTo>
                  <a:lnTo>
                    <a:pt x="695" y="404"/>
                  </a:lnTo>
                  <a:lnTo>
                    <a:pt x="693" y="409"/>
                  </a:lnTo>
                  <a:lnTo>
                    <a:pt x="686" y="407"/>
                  </a:lnTo>
                  <a:lnTo>
                    <a:pt x="686" y="404"/>
                  </a:lnTo>
                  <a:lnTo>
                    <a:pt x="683" y="407"/>
                  </a:lnTo>
                  <a:lnTo>
                    <a:pt x="683" y="404"/>
                  </a:lnTo>
                  <a:lnTo>
                    <a:pt x="683" y="407"/>
                  </a:lnTo>
                  <a:lnTo>
                    <a:pt x="669" y="409"/>
                  </a:lnTo>
                  <a:lnTo>
                    <a:pt x="674" y="402"/>
                  </a:lnTo>
                  <a:lnTo>
                    <a:pt x="662" y="395"/>
                  </a:lnTo>
                  <a:lnTo>
                    <a:pt x="674" y="395"/>
                  </a:lnTo>
                  <a:lnTo>
                    <a:pt x="688" y="381"/>
                  </a:lnTo>
                  <a:lnTo>
                    <a:pt x="671" y="364"/>
                  </a:lnTo>
                  <a:lnTo>
                    <a:pt x="664" y="367"/>
                  </a:lnTo>
                  <a:lnTo>
                    <a:pt x="662" y="359"/>
                  </a:lnTo>
                  <a:lnTo>
                    <a:pt x="650" y="364"/>
                  </a:lnTo>
                  <a:lnTo>
                    <a:pt x="652" y="355"/>
                  </a:lnTo>
                  <a:lnTo>
                    <a:pt x="638" y="348"/>
                  </a:lnTo>
                  <a:lnTo>
                    <a:pt x="629" y="376"/>
                  </a:lnTo>
                  <a:lnTo>
                    <a:pt x="626" y="378"/>
                  </a:lnTo>
                  <a:lnTo>
                    <a:pt x="626" y="352"/>
                  </a:lnTo>
                  <a:lnTo>
                    <a:pt x="603" y="393"/>
                  </a:lnTo>
                  <a:lnTo>
                    <a:pt x="603" y="393"/>
                  </a:lnTo>
                  <a:lnTo>
                    <a:pt x="605" y="378"/>
                  </a:lnTo>
                  <a:lnTo>
                    <a:pt x="617" y="359"/>
                  </a:lnTo>
                  <a:lnTo>
                    <a:pt x="619" y="359"/>
                  </a:lnTo>
                  <a:lnTo>
                    <a:pt x="615" y="350"/>
                  </a:lnTo>
                  <a:lnTo>
                    <a:pt x="598" y="355"/>
                  </a:lnTo>
                  <a:lnTo>
                    <a:pt x="600" y="355"/>
                  </a:lnTo>
                  <a:lnTo>
                    <a:pt x="589" y="362"/>
                  </a:lnTo>
                  <a:lnTo>
                    <a:pt x="593" y="369"/>
                  </a:lnTo>
                  <a:lnTo>
                    <a:pt x="589" y="374"/>
                  </a:lnTo>
                  <a:lnTo>
                    <a:pt x="589" y="369"/>
                  </a:lnTo>
                  <a:lnTo>
                    <a:pt x="579" y="364"/>
                  </a:lnTo>
                  <a:lnTo>
                    <a:pt x="586" y="378"/>
                  </a:lnTo>
                  <a:lnTo>
                    <a:pt x="584" y="378"/>
                  </a:lnTo>
                  <a:lnTo>
                    <a:pt x="584" y="378"/>
                  </a:lnTo>
                  <a:lnTo>
                    <a:pt x="582" y="371"/>
                  </a:lnTo>
                  <a:lnTo>
                    <a:pt x="570" y="378"/>
                  </a:lnTo>
                  <a:lnTo>
                    <a:pt x="572" y="381"/>
                  </a:lnTo>
                  <a:lnTo>
                    <a:pt x="563" y="381"/>
                  </a:lnTo>
                  <a:lnTo>
                    <a:pt x="570" y="390"/>
                  </a:lnTo>
                  <a:lnTo>
                    <a:pt x="565" y="390"/>
                  </a:lnTo>
                  <a:lnTo>
                    <a:pt x="558" y="381"/>
                  </a:lnTo>
                  <a:lnTo>
                    <a:pt x="555" y="388"/>
                  </a:lnTo>
                  <a:lnTo>
                    <a:pt x="551" y="378"/>
                  </a:lnTo>
                  <a:lnTo>
                    <a:pt x="551" y="395"/>
                  </a:lnTo>
                  <a:lnTo>
                    <a:pt x="558" y="395"/>
                  </a:lnTo>
                  <a:lnTo>
                    <a:pt x="558" y="404"/>
                  </a:lnTo>
                  <a:lnTo>
                    <a:pt x="546" y="390"/>
                  </a:lnTo>
                  <a:lnTo>
                    <a:pt x="548" y="400"/>
                  </a:lnTo>
                  <a:lnTo>
                    <a:pt x="539" y="402"/>
                  </a:lnTo>
                  <a:lnTo>
                    <a:pt x="539" y="404"/>
                  </a:lnTo>
                  <a:lnTo>
                    <a:pt x="539" y="407"/>
                  </a:lnTo>
                  <a:lnTo>
                    <a:pt x="539" y="414"/>
                  </a:lnTo>
                  <a:lnTo>
                    <a:pt x="537" y="416"/>
                  </a:lnTo>
                  <a:lnTo>
                    <a:pt x="537" y="395"/>
                  </a:lnTo>
                  <a:lnTo>
                    <a:pt x="539" y="395"/>
                  </a:lnTo>
                  <a:lnTo>
                    <a:pt x="537" y="395"/>
                  </a:lnTo>
                  <a:lnTo>
                    <a:pt x="544" y="397"/>
                  </a:lnTo>
                  <a:lnTo>
                    <a:pt x="544" y="381"/>
                  </a:lnTo>
                  <a:lnTo>
                    <a:pt x="537" y="395"/>
                  </a:lnTo>
                  <a:lnTo>
                    <a:pt x="529" y="390"/>
                  </a:lnTo>
                  <a:lnTo>
                    <a:pt x="527" y="386"/>
                  </a:lnTo>
                  <a:lnTo>
                    <a:pt x="525" y="388"/>
                  </a:lnTo>
                  <a:lnTo>
                    <a:pt x="527" y="395"/>
                  </a:lnTo>
                  <a:lnTo>
                    <a:pt x="513" y="393"/>
                  </a:lnTo>
                  <a:lnTo>
                    <a:pt x="518" y="404"/>
                  </a:lnTo>
                  <a:lnTo>
                    <a:pt x="506" y="407"/>
                  </a:lnTo>
                  <a:lnTo>
                    <a:pt x="503" y="416"/>
                  </a:lnTo>
                  <a:lnTo>
                    <a:pt x="508" y="416"/>
                  </a:lnTo>
                  <a:lnTo>
                    <a:pt x="513" y="423"/>
                  </a:lnTo>
                  <a:lnTo>
                    <a:pt x="513" y="426"/>
                  </a:lnTo>
                  <a:lnTo>
                    <a:pt x="508" y="423"/>
                  </a:lnTo>
                  <a:lnTo>
                    <a:pt x="508" y="419"/>
                  </a:lnTo>
                  <a:lnTo>
                    <a:pt x="503" y="419"/>
                  </a:lnTo>
                  <a:lnTo>
                    <a:pt x="503" y="421"/>
                  </a:lnTo>
                  <a:lnTo>
                    <a:pt x="496" y="412"/>
                  </a:lnTo>
                  <a:lnTo>
                    <a:pt x="487" y="423"/>
                  </a:lnTo>
                  <a:lnTo>
                    <a:pt x="485" y="428"/>
                  </a:lnTo>
                  <a:lnTo>
                    <a:pt x="487" y="431"/>
                  </a:lnTo>
                  <a:lnTo>
                    <a:pt x="485" y="440"/>
                  </a:lnTo>
                  <a:lnTo>
                    <a:pt x="496" y="435"/>
                  </a:lnTo>
                  <a:lnTo>
                    <a:pt x="494" y="438"/>
                  </a:lnTo>
                  <a:lnTo>
                    <a:pt x="496" y="440"/>
                  </a:lnTo>
                  <a:lnTo>
                    <a:pt x="496" y="440"/>
                  </a:lnTo>
                  <a:lnTo>
                    <a:pt x="496" y="445"/>
                  </a:lnTo>
                  <a:lnTo>
                    <a:pt x="485" y="452"/>
                  </a:lnTo>
                  <a:lnTo>
                    <a:pt x="485" y="445"/>
                  </a:lnTo>
                  <a:lnTo>
                    <a:pt x="477" y="440"/>
                  </a:lnTo>
                  <a:lnTo>
                    <a:pt x="475" y="445"/>
                  </a:lnTo>
                  <a:lnTo>
                    <a:pt x="470" y="438"/>
                  </a:lnTo>
                  <a:lnTo>
                    <a:pt x="473" y="440"/>
                  </a:lnTo>
                  <a:lnTo>
                    <a:pt x="482" y="421"/>
                  </a:lnTo>
                  <a:lnTo>
                    <a:pt x="470" y="428"/>
                  </a:lnTo>
                  <a:lnTo>
                    <a:pt x="466" y="438"/>
                  </a:lnTo>
                  <a:lnTo>
                    <a:pt x="468" y="438"/>
                  </a:lnTo>
                  <a:lnTo>
                    <a:pt x="466" y="449"/>
                  </a:lnTo>
                  <a:lnTo>
                    <a:pt x="461" y="438"/>
                  </a:lnTo>
                  <a:lnTo>
                    <a:pt x="459" y="438"/>
                  </a:lnTo>
                  <a:lnTo>
                    <a:pt x="459" y="442"/>
                  </a:lnTo>
                  <a:lnTo>
                    <a:pt x="447" y="452"/>
                  </a:lnTo>
                  <a:lnTo>
                    <a:pt x="463" y="452"/>
                  </a:lnTo>
                  <a:lnTo>
                    <a:pt x="463" y="457"/>
                  </a:lnTo>
                  <a:lnTo>
                    <a:pt x="449" y="466"/>
                  </a:lnTo>
                  <a:lnTo>
                    <a:pt x="451" y="471"/>
                  </a:lnTo>
                  <a:lnTo>
                    <a:pt x="468" y="461"/>
                  </a:lnTo>
                  <a:lnTo>
                    <a:pt x="468" y="468"/>
                  </a:lnTo>
                  <a:lnTo>
                    <a:pt x="480" y="457"/>
                  </a:lnTo>
                  <a:lnTo>
                    <a:pt x="494" y="459"/>
                  </a:lnTo>
                  <a:lnTo>
                    <a:pt x="492" y="461"/>
                  </a:lnTo>
                  <a:lnTo>
                    <a:pt x="477" y="459"/>
                  </a:lnTo>
                  <a:lnTo>
                    <a:pt x="480" y="476"/>
                  </a:lnTo>
                  <a:lnTo>
                    <a:pt x="477" y="476"/>
                  </a:lnTo>
                  <a:lnTo>
                    <a:pt x="475" y="464"/>
                  </a:lnTo>
                  <a:lnTo>
                    <a:pt x="466" y="480"/>
                  </a:lnTo>
                  <a:lnTo>
                    <a:pt x="468" y="485"/>
                  </a:lnTo>
                  <a:lnTo>
                    <a:pt x="461" y="492"/>
                  </a:lnTo>
                  <a:lnTo>
                    <a:pt x="454" y="492"/>
                  </a:lnTo>
                  <a:lnTo>
                    <a:pt x="449" y="511"/>
                  </a:lnTo>
                  <a:lnTo>
                    <a:pt x="435" y="521"/>
                  </a:lnTo>
                  <a:lnTo>
                    <a:pt x="435" y="528"/>
                  </a:lnTo>
                  <a:lnTo>
                    <a:pt x="435" y="528"/>
                  </a:lnTo>
                  <a:lnTo>
                    <a:pt x="432" y="530"/>
                  </a:lnTo>
                  <a:lnTo>
                    <a:pt x="437" y="537"/>
                  </a:lnTo>
                  <a:lnTo>
                    <a:pt x="425" y="549"/>
                  </a:lnTo>
                  <a:lnTo>
                    <a:pt x="428" y="551"/>
                  </a:lnTo>
                  <a:lnTo>
                    <a:pt x="428" y="551"/>
                  </a:lnTo>
                  <a:lnTo>
                    <a:pt x="428" y="556"/>
                  </a:lnTo>
                  <a:lnTo>
                    <a:pt x="423" y="558"/>
                  </a:lnTo>
                  <a:lnTo>
                    <a:pt x="423" y="561"/>
                  </a:lnTo>
                  <a:lnTo>
                    <a:pt x="423" y="558"/>
                  </a:lnTo>
                  <a:lnTo>
                    <a:pt x="416" y="577"/>
                  </a:lnTo>
                  <a:lnTo>
                    <a:pt x="423" y="573"/>
                  </a:lnTo>
                  <a:lnTo>
                    <a:pt x="423" y="575"/>
                  </a:lnTo>
                  <a:lnTo>
                    <a:pt x="409" y="582"/>
                  </a:lnTo>
                  <a:lnTo>
                    <a:pt x="406" y="589"/>
                  </a:lnTo>
                  <a:lnTo>
                    <a:pt x="409" y="592"/>
                  </a:lnTo>
                  <a:lnTo>
                    <a:pt x="409" y="594"/>
                  </a:lnTo>
                  <a:lnTo>
                    <a:pt x="404" y="592"/>
                  </a:lnTo>
                  <a:lnTo>
                    <a:pt x="390" y="608"/>
                  </a:lnTo>
                  <a:lnTo>
                    <a:pt x="390" y="613"/>
                  </a:lnTo>
                  <a:lnTo>
                    <a:pt x="385" y="618"/>
                  </a:lnTo>
                  <a:lnTo>
                    <a:pt x="388" y="622"/>
                  </a:lnTo>
                  <a:lnTo>
                    <a:pt x="383" y="627"/>
                  </a:lnTo>
                  <a:lnTo>
                    <a:pt x="376" y="620"/>
                  </a:lnTo>
                  <a:lnTo>
                    <a:pt x="369" y="627"/>
                  </a:lnTo>
                  <a:lnTo>
                    <a:pt x="369" y="629"/>
                  </a:lnTo>
                  <a:lnTo>
                    <a:pt x="373" y="629"/>
                  </a:lnTo>
                  <a:lnTo>
                    <a:pt x="369" y="632"/>
                  </a:lnTo>
                  <a:lnTo>
                    <a:pt x="354" y="644"/>
                  </a:lnTo>
                  <a:lnTo>
                    <a:pt x="345" y="651"/>
                  </a:lnTo>
                  <a:lnTo>
                    <a:pt x="354" y="655"/>
                  </a:lnTo>
                  <a:lnTo>
                    <a:pt x="354" y="658"/>
                  </a:lnTo>
                  <a:lnTo>
                    <a:pt x="335" y="658"/>
                  </a:lnTo>
                  <a:lnTo>
                    <a:pt x="340" y="663"/>
                  </a:lnTo>
                  <a:lnTo>
                    <a:pt x="340" y="665"/>
                  </a:lnTo>
                  <a:lnTo>
                    <a:pt x="338" y="663"/>
                  </a:lnTo>
                  <a:lnTo>
                    <a:pt x="335" y="667"/>
                  </a:lnTo>
                  <a:lnTo>
                    <a:pt x="338" y="663"/>
                  </a:lnTo>
                  <a:lnTo>
                    <a:pt x="328" y="665"/>
                  </a:lnTo>
                  <a:lnTo>
                    <a:pt x="333" y="672"/>
                  </a:lnTo>
                  <a:lnTo>
                    <a:pt x="321" y="670"/>
                  </a:lnTo>
                  <a:lnTo>
                    <a:pt x="321" y="682"/>
                  </a:lnTo>
                  <a:lnTo>
                    <a:pt x="326" y="682"/>
                  </a:lnTo>
                  <a:lnTo>
                    <a:pt x="317" y="684"/>
                  </a:lnTo>
                  <a:lnTo>
                    <a:pt x="321" y="689"/>
                  </a:lnTo>
                  <a:lnTo>
                    <a:pt x="319" y="693"/>
                  </a:lnTo>
                  <a:lnTo>
                    <a:pt x="319" y="703"/>
                  </a:lnTo>
                  <a:lnTo>
                    <a:pt x="333" y="703"/>
                  </a:lnTo>
                  <a:lnTo>
                    <a:pt x="317" y="708"/>
                  </a:lnTo>
                  <a:lnTo>
                    <a:pt x="321" y="710"/>
                  </a:lnTo>
                  <a:lnTo>
                    <a:pt x="321" y="710"/>
                  </a:lnTo>
                  <a:lnTo>
                    <a:pt x="314" y="708"/>
                  </a:lnTo>
                  <a:lnTo>
                    <a:pt x="321" y="719"/>
                  </a:lnTo>
                  <a:lnTo>
                    <a:pt x="326" y="719"/>
                  </a:lnTo>
                  <a:lnTo>
                    <a:pt x="321" y="724"/>
                  </a:lnTo>
                  <a:lnTo>
                    <a:pt x="324" y="734"/>
                  </a:lnTo>
                  <a:lnTo>
                    <a:pt x="326" y="731"/>
                  </a:lnTo>
                  <a:lnTo>
                    <a:pt x="326" y="731"/>
                  </a:lnTo>
                  <a:lnTo>
                    <a:pt x="324" y="734"/>
                  </a:lnTo>
                  <a:lnTo>
                    <a:pt x="326" y="741"/>
                  </a:lnTo>
                  <a:lnTo>
                    <a:pt x="328" y="741"/>
                  </a:lnTo>
                  <a:lnTo>
                    <a:pt x="333" y="741"/>
                  </a:lnTo>
                  <a:lnTo>
                    <a:pt x="321" y="748"/>
                  </a:lnTo>
                  <a:lnTo>
                    <a:pt x="324" y="755"/>
                  </a:lnTo>
                  <a:lnTo>
                    <a:pt x="335" y="750"/>
                  </a:lnTo>
                  <a:lnTo>
                    <a:pt x="333" y="762"/>
                  </a:lnTo>
                  <a:lnTo>
                    <a:pt x="326" y="760"/>
                  </a:lnTo>
                  <a:lnTo>
                    <a:pt x="326" y="772"/>
                  </a:lnTo>
                  <a:lnTo>
                    <a:pt x="338" y="783"/>
                  </a:lnTo>
                  <a:lnTo>
                    <a:pt x="343" y="781"/>
                  </a:lnTo>
                  <a:lnTo>
                    <a:pt x="340" y="788"/>
                  </a:lnTo>
                  <a:lnTo>
                    <a:pt x="357" y="788"/>
                  </a:lnTo>
                  <a:lnTo>
                    <a:pt x="378" y="774"/>
                  </a:lnTo>
                  <a:lnTo>
                    <a:pt x="385" y="762"/>
                  </a:lnTo>
                  <a:lnTo>
                    <a:pt x="392" y="764"/>
                  </a:lnTo>
                  <a:lnTo>
                    <a:pt x="397" y="755"/>
                  </a:lnTo>
                  <a:lnTo>
                    <a:pt x="397" y="748"/>
                  </a:lnTo>
                  <a:lnTo>
                    <a:pt x="397" y="750"/>
                  </a:lnTo>
                  <a:lnTo>
                    <a:pt x="397" y="757"/>
                  </a:lnTo>
                  <a:lnTo>
                    <a:pt x="404" y="760"/>
                  </a:lnTo>
                  <a:lnTo>
                    <a:pt x="404" y="762"/>
                  </a:lnTo>
                  <a:lnTo>
                    <a:pt x="404" y="776"/>
                  </a:lnTo>
                  <a:lnTo>
                    <a:pt x="406" y="783"/>
                  </a:lnTo>
                  <a:lnTo>
                    <a:pt x="409" y="783"/>
                  </a:lnTo>
                  <a:lnTo>
                    <a:pt x="406" y="786"/>
                  </a:lnTo>
                  <a:lnTo>
                    <a:pt x="411" y="788"/>
                  </a:lnTo>
                  <a:lnTo>
                    <a:pt x="411" y="795"/>
                  </a:lnTo>
                  <a:lnTo>
                    <a:pt x="414" y="795"/>
                  </a:lnTo>
                  <a:lnTo>
                    <a:pt x="414" y="805"/>
                  </a:lnTo>
                  <a:lnTo>
                    <a:pt x="428" y="826"/>
                  </a:lnTo>
                  <a:lnTo>
                    <a:pt x="423" y="828"/>
                  </a:lnTo>
                  <a:lnTo>
                    <a:pt x="425" y="833"/>
                  </a:lnTo>
                  <a:lnTo>
                    <a:pt x="421" y="835"/>
                  </a:lnTo>
                  <a:lnTo>
                    <a:pt x="423" y="835"/>
                  </a:lnTo>
                  <a:lnTo>
                    <a:pt x="416" y="840"/>
                  </a:lnTo>
                  <a:lnTo>
                    <a:pt x="409" y="838"/>
                  </a:lnTo>
                  <a:lnTo>
                    <a:pt x="411" y="843"/>
                  </a:lnTo>
                  <a:lnTo>
                    <a:pt x="402" y="847"/>
                  </a:lnTo>
                  <a:lnTo>
                    <a:pt x="406" y="852"/>
                  </a:lnTo>
                  <a:lnTo>
                    <a:pt x="409" y="862"/>
                  </a:lnTo>
                  <a:lnTo>
                    <a:pt x="414" y="862"/>
                  </a:lnTo>
                  <a:lnTo>
                    <a:pt x="414" y="864"/>
                  </a:lnTo>
                  <a:lnTo>
                    <a:pt x="414" y="862"/>
                  </a:lnTo>
                  <a:lnTo>
                    <a:pt x="414" y="864"/>
                  </a:lnTo>
                  <a:lnTo>
                    <a:pt x="414" y="866"/>
                  </a:lnTo>
                  <a:lnTo>
                    <a:pt x="414" y="866"/>
                  </a:lnTo>
                  <a:lnTo>
                    <a:pt x="414" y="866"/>
                  </a:lnTo>
                  <a:lnTo>
                    <a:pt x="409" y="864"/>
                  </a:lnTo>
                  <a:lnTo>
                    <a:pt x="404" y="866"/>
                  </a:lnTo>
                  <a:lnTo>
                    <a:pt x="404" y="864"/>
                  </a:lnTo>
                  <a:lnTo>
                    <a:pt x="404" y="864"/>
                  </a:lnTo>
                  <a:lnTo>
                    <a:pt x="404" y="859"/>
                  </a:lnTo>
                  <a:lnTo>
                    <a:pt x="399" y="847"/>
                  </a:lnTo>
                  <a:lnTo>
                    <a:pt x="392" y="850"/>
                  </a:lnTo>
                  <a:lnTo>
                    <a:pt x="388" y="850"/>
                  </a:lnTo>
                  <a:lnTo>
                    <a:pt x="388" y="850"/>
                  </a:lnTo>
                  <a:lnTo>
                    <a:pt x="388" y="850"/>
                  </a:lnTo>
                  <a:lnTo>
                    <a:pt x="390" y="850"/>
                  </a:lnTo>
                  <a:lnTo>
                    <a:pt x="390" y="845"/>
                  </a:lnTo>
                  <a:lnTo>
                    <a:pt x="397" y="843"/>
                  </a:lnTo>
                  <a:lnTo>
                    <a:pt x="397" y="838"/>
                  </a:lnTo>
                  <a:lnTo>
                    <a:pt x="397" y="840"/>
                  </a:lnTo>
                  <a:lnTo>
                    <a:pt x="404" y="833"/>
                  </a:lnTo>
                  <a:lnTo>
                    <a:pt x="404" y="826"/>
                  </a:lnTo>
                  <a:lnTo>
                    <a:pt x="395" y="826"/>
                  </a:lnTo>
                  <a:lnTo>
                    <a:pt x="397" y="821"/>
                  </a:lnTo>
                  <a:lnTo>
                    <a:pt x="395" y="821"/>
                  </a:lnTo>
                  <a:lnTo>
                    <a:pt x="399" y="807"/>
                  </a:lnTo>
                  <a:lnTo>
                    <a:pt x="397" y="793"/>
                  </a:lnTo>
                  <a:lnTo>
                    <a:pt x="364" y="817"/>
                  </a:lnTo>
                  <a:lnTo>
                    <a:pt x="362" y="831"/>
                  </a:lnTo>
                  <a:lnTo>
                    <a:pt x="362" y="852"/>
                  </a:lnTo>
                  <a:lnTo>
                    <a:pt x="369" y="857"/>
                  </a:lnTo>
                  <a:lnTo>
                    <a:pt x="369" y="864"/>
                  </a:lnTo>
                  <a:lnTo>
                    <a:pt x="369" y="864"/>
                  </a:lnTo>
                  <a:lnTo>
                    <a:pt x="369" y="866"/>
                  </a:lnTo>
                  <a:lnTo>
                    <a:pt x="369" y="869"/>
                  </a:lnTo>
                  <a:lnTo>
                    <a:pt x="371" y="869"/>
                  </a:lnTo>
                  <a:lnTo>
                    <a:pt x="373" y="876"/>
                  </a:lnTo>
                  <a:lnTo>
                    <a:pt x="369" y="880"/>
                  </a:lnTo>
                  <a:lnTo>
                    <a:pt x="376" y="892"/>
                  </a:lnTo>
                  <a:lnTo>
                    <a:pt x="369" y="892"/>
                  </a:lnTo>
                  <a:lnTo>
                    <a:pt x="369" y="899"/>
                  </a:lnTo>
                  <a:lnTo>
                    <a:pt x="366" y="899"/>
                  </a:lnTo>
                  <a:lnTo>
                    <a:pt x="364" y="897"/>
                  </a:lnTo>
                  <a:lnTo>
                    <a:pt x="359" y="895"/>
                  </a:lnTo>
                  <a:lnTo>
                    <a:pt x="352" y="897"/>
                  </a:lnTo>
                  <a:lnTo>
                    <a:pt x="347" y="902"/>
                  </a:lnTo>
                  <a:lnTo>
                    <a:pt x="345" y="899"/>
                  </a:lnTo>
                  <a:lnTo>
                    <a:pt x="326" y="907"/>
                  </a:lnTo>
                  <a:lnTo>
                    <a:pt x="326" y="907"/>
                  </a:lnTo>
                  <a:lnTo>
                    <a:pt x="319" y="907"/>
                  </a:lnTo>
                  <a:lnTo>
                    <a:pt x="317" y="914"/>
                  </a:lnTo>
                  <a:lnTo>
                    <a:pt x="319" y="916"/>
                  </a:lnTo>
                  <a:lnTo>
                    <a:pt x="307" y="937"/>
                  </a:lnTo>
                  <a:lnTo>
                    <a:pt x="309" y="944"/>
                  </a:lnTo>
                  <a:lnTo>
                    <a:pt x="300" y="947"/>
                  </a:lnTo>
                  <a:lnTo>
                    <a:pt x="305" y="949"/>
                  </a:lnTo>
                  <a:lnTo>
                    <a:pt x="300" y="949"/>
                  </a:lnTo>
                  <a:lnTo>
                    <a:pt x="300" y="949"/>
                  </a:lnTo>
                  <a:lnTo>
                    <a:pt x="298" y="949"/>
                  </a:lnTo>
                  <a:lnTo>
                    <a:pt x="293" y="949"/>
                  </a:lnTo>
                  <a:lnTo>
                    <a:pt x="295" y="951"/>
                  </a:lnTo>
                  <a:lnTo>
                    <a:pt x="288" y="956"/>
                  </a:lnTo>
                  <a:lnTo>
                    <a:pt x="274" y="959"/>
                  </a:lnTo>
                  <a:lnTo>
                    <a:pt x="272" y="975"/>
                  </a:lnTo>
                  <a:lnTo>
                    <a:pt x="255" y="985"/>
                  </a:lnTo>
                  <a:lnTo>
                    <a:pt x="253" y="992"/>
                  </a:lnTo>
                  <a:lnTo>
                    <a:pt x="239" y="992"/>
                  </a:lnTo>
                  <a:lnTo>
                    <a:pt x="234" y="987"/>
                  </a:lnTo>
                  <a:lnTo>
                    <a:pt x="224" y="985"/>
                  </a:lnTo>
                  <a:lnTo>
                    <a:pt x="229" y="1008"/>
                  </a:lnTo>
                  <a:lnTo>
                    <a:pt x="215" y="1011"/>
                  </a:lnTo>
                  <a:lnTo>
                    <a:pt x="203" y="1006"/>
                  </a:lnTo>
                  <a:lnTo>
                    <a:pt x="184" y="1011"/>
                  </a:lnTo>
                  <a:lnTo>
                    <a:pt x="182" y="1020"/>
                  </a:lnTo>
                  <a:lnTo>
                    <a:pt x="184" y="1018"/>
                  </a:lnTo>
                  <a:lnTo>
                    <a:pt x="184" y="1020"/>
                  </a:lnTo>
                  <a:lnTo>
                    <a:pt x="186" y="1020"/>
                  </a:lnTo>
                  <a:lnTo>
                    <a:pt x="182" y="1020"/>
                  </a:lnTo>
                  <a:lnTo>
                    <a:pt x="191" y="1030"/>
                  </a:lnTo>
                  <a:lnTo>
                    <a:pt x="196" y="1030"/>
                  </a:lnTo>
                  <a:lnTo>
                    <a:pt x="215" y="1034"/>
                  </a:lnTo>
                  <a:lnTo>
                    <a:pt x="215" y="1039"/>
                  </a:lnTo>
                  <a:lnTo>
                    <a:pt x="220" y="1041"/>
                  </a:lnTo>
                  <a:lnTo>
                    <a:pt x="222" y="1049"/>
                  </a:lnTo>
                  <a:lnTo>
                    <a:pt x="224" y="1056"/>
                  </a:lnTo>
                  <a:lnTo>
                    <a:pt x="234" y="1060"/>
                  </a:lnTo>
                  <a:lnTo>
                    <a:pt x="234" y="1070"/>
                  </a:lnTo>
                  <a:lnTo>
                    <a:pt x="236" y="1075"/>
                  </a:lnTo>
                  <a:lnTo>
                    <a:pt x="234" y="1091"/>
                  </a:lnTo>
                  <a:lnTo>
                    <a:pt x="236" y="1091"/>
                  </a:lnTo>
                  <a:lnTo>
                    <a:pt x="231" y="1113"/>
                  </a:lnTo>
                  <a:lnTo>
                    <a:pt x="227" y="1115"/>
                  </a:lnTo>
                  <a:lnTo>
                    <a:pt x="137" y="1110"/>
                  </a:lnTo>
                  <a:lnTo>
                    <a:pt x="132" y="1117"/>
                  </a:lnTo>
                  <a:lnTo>
                    <a:pt x="125" y="1117"/>
                  </a:lnTo>
                  <a:lnTo>
                    <a:pt x="120" y="1124"/>
                  </a:lnTo>
                  <a:lnTo>
                    <a:pt x="125" y="1131"/>
                  </a:lnTo>
                  <a:lnTo>
                    <a:pt x="125" y="1134"/>
                  </a:lnTo>
                  <a:lnTo>
                    <a:pt x="127" y="1141"/>
                  </a:lnTo>
                  <a:lnTo>
                    <a:pt x="127" y="1141"/>
                  </a:lnTo>
                  <a:lnTo>
                    <a:pt x="127" y="1146"/>
                  </a:lnTo>
                  <a:lnTo>
                    <a:pt x="125" y="1146"/>
                  </a:lnTo>
                  <a:lnTo>
                    <a:pt x="127" y="1146"/>
                  </a:lnTo>
                  <a:lnTo>
                    <a:pt x="125" y="1150"/>
                  </a:lnTo>
                  <a:lnTo>
                    <a:pt x="127" y="1150"/>
                  </a:lnTo>
                  <a:lnTo>
                    <a:pt x="127" y="1162"/>
                  </a:lnTo>
                  <a:lnTo>
                    <a:pt x="118" y="1203"/>
                  </a:lnTo>
                  <a:lnTo>
                    <a:pt x="123" y="1210"/>
                  </a:lnTo>
                  <a:lnTo>
                    <a:pt x="127" y="1210"/>
                  </a:lnTo>
                  <a:lnTo>
                    <a:pt x="125" y="1236"/>
                  </a:lnTo>
                  <a:lnTo>
                    <a:pt x="149" y="1231"/>
                  </a:lnTo>
                  <a:lnTo>
                    <a:pt x="158" y="1233"/>
                  </a:lnTo>
                  <a:lnTo>
                    <a:pt x="165" y="1247"/>
                  </a:lnTo>
                  <a:lnTo>
                    <a:pt x="177" y="1252"/>
                  </a:lnTo>
                  <a:lnTo>
                    <a:pt x="168" y="1257"/>
                  </a:lnTo>
                  <a:lnTo>
                    <a:pt x="156" y="1283"/>
                  </a:lnTo>
                  <a:lnTo>
                    <a:pt x="132" y="1300"/>
                  </a:lnTo>
                  <a:lnTo>
                    <a:pt x="120" y="1311"/>
                  </a:lnTo>
                  <a:lnTo>
                    <a:pt x="120" y="1319"/>
                  </a:lnTo>
                  <a:lnTo>
                    <a:pt x="111" y="1330"/>
                  </a:lnTo>
                  <a:lnTo>
                    <a:pt x="111" y="1342"/>
                  </a:lnTo>
                  <a:lnTo>
                    <a:pt x="113" y="1352"/>
                  </a:lnTo>
                  <a:lnTo>
                    <a:pt x="108" y="1359"/>
                  </a:lnTo>
                  <a:lnTo>
                    <a:pt x="104" y="1366"/>
                  </a:lnTo>
                  <a:lnTo>
                    <a:pt x="87" y="1380"/>
                  </a:lnTo>
                  <a:lnTo>
                    <a:pt x="68" y="1385"/>
                  </a:lnTo>
                  <a:lnTo>
                    <a:pt x="68" y="1390"/>
                  </a:lnTo>
                  <a:lnTo>
                    <a:pt x="61" y="1401"/>
                  </a:lnTo>
                  <a:lnTo>
                    <a:pt x="47" y="1413"/>
                  </a:lnTo>
                  <a:lnTo>
                    <a:pt x="40" y="1430"/>
                  </a:lnTo>
                  <a:lnTo>
                    <a:pt x="28" y="1446"/>
                  </a:lnTo>
                  <a:lnTo>
                    <a:pt x="19" y="1470"/>
                  </a:lnTo>
                  <a:lnTo>
                    <a:pt x="14" y="1472"/>
                  </a:lnTo>
                  <a:lnTo>
                    <a:pt x="11" y="1491"/>
                  </a:lnTo>
                  <a:lnTo>
                    <a:pt x="11" y="1494"/>
                  </a:lnTo>
                  <a:lnTo>
                    <a:pt x="14" y="1494"/>
                  </a:lnTo>
                  <a:lnTo>
                    <a:pt x="14" y="1494"/>
                  </a:lnTo>
                  <a:lnTo>
                    <a:pt x="21" y="1503"/>
                  </a:lnTo>
                  <a:lnTo>
                    <a:pt x="21" y="1510"/>
                  </a:lnTo>
                  <a:lnTo>
                    <a:pt x="16" y="1515"/>
                  </a:lnTo>
                  <a:lnTo>
                    <a:pt x="23" y="1529"/>
                  </a:lnTo>
                  <a:lnTo>
                    <a:pt x="23" y="1541"/>
                  </a:lnTo>
                  <a:lnTo>
                    <a:pt x="16" y="1565"/>
                  </a:lnTo>
                  <a:lnTo>
                    <a:pt x="16" y="1565"/>
                  </a:lnTo>
                  <a:lnTo>
                    <a:pt x="16" y="1570"/>
                  </a:lnTo>
                  <a:lnTo>
                    <a:pt x="11" y="1577"/>
                  </a:lnTo>
                  <a:lnTo>
                    <a:pt x="0" y="1584"/>
                  </a:lnTo>
                  <a:lnTo>
                    <a:pt x="7" y="1586"/>
                  </a:lnTo>
                  <a:lnTo>
                    <a:pt x="16" y="1600"/>
                  </a:lnTo>
                  <a:lnTo>
                    <a:pt x="11" y="1605"/>
                  </a:lnTo>
                  <a:lnTo>
                    <a:pt x="14" y="1610"/>
                  </a:lnTo>
                  <a:lnTo>
                    <a:pt x="14" y="1617"/>
                  </a:lnTo>
                  <a:lnTo>
                    <a:pt x="9" y="1617"/>
                  </a:lnTo>
                  <a:lnTo>
                    <a:pt x="14" y="1619"/>
                  </a:lnTo>
                  <a:lnTo>
                    <a:pt x="14" y="1619"/>
                  </a:lnTo>
                  <a:lnTo>
                    <a:pt x="14" y="1619"/>
                  </a:lnTo>
                  <a:lnTo>
                    <a:pt x="28" y="1631"/>
                  </a:lnTo>
                  <a:lnTo>
                    <a:pt x="30" y="1631"/>
                  </a:lnTo>
                  <a:lnTo>
                    <a:pt x="33" y="1638"/>
                  </a:lnTo>
                  <a:lnTo>
                    <a:pt x="37" y="1641"/>
                  </a:lnTo>
                  <a:lnTo>
                    <a:pt x="40" y="1645"/>
                  </a:lnTo>
                  <a:lnTo>
                    <a:pt x="42" y="1643"/>
                  </a:lnTo>
                  <a:lnTo>
                    <a:pt x="47" y="1652"/>
                  </a:lnTo>
                  <a:lnTo>
                    <a:pt x="54" y="1655"/>
                  </a:lnTo>
                  <a:lnTo>
                    <a:pt x="61" y="1667"/>
                  </a:lnTo>
                  <a:lnTo>
                    <a:pt x="63" y="1674"/>
                  </a:lnTo>
                  <a:lnTo>
                    <a:pt x="61" y="1676"/>
                  </a:lnTo>
                  <a:lnTo>
                    <a:pt x="68" y="1686"/>
                  </a:lnTo>
                  <a:lnTo>
                    <a:pt x="71" y="1688"/>
                  </a:lnTo>
                  <a:lnTo>
                    <a:pt x="66" y="1688"/>
                  </a:lnTo>
                  <a:lnTo>
                    <a:pt x="71" y="1693"/>
                  </a:lnTo>
                  <a:lnTo>
                    <a:pt x="75" y="1690"/>
                  </a:lnTo>
                  <a:lnTo>
                    <a:pt x="75" y="1693"/>
                  </a:lnTo>
                  <a:lnTo>
                    <a:pt x="87" y="1697"/>
                  </a:lnTo>
                  <a:lnTo>
                    <a:pt x="118" y="1723"/>
                  </a:lnTo>
                  <a:lnTo>
                    <a:pt x="142" y="1733"/>
                  </a:lnTo>
                  <a:lnTo>
                    <a:pt x="142" y="1735"/>
                  </a:lnTo>
                  <a:lnTo>
                    <a:pt x="144" y="1735"/>
                  </a:lnTo>
                  <a:lnTo>
                    <a:pt x="146" y="1735"/>
                  </a:lnTo>
                  <a:lnTo>
                    <a:pt x="146" y="1735"/>
                  </a:lnTo>
                  <a:lnTo>
                    <a:pt x="149" y="1735"/>
                  </a:lnTo>
                  <a:lnTo>
                    <a:pt x="165" y="1728"/>
                  </a:lnTo>
                  <a:lnTo>
                    <a:pt x="184" y="1723"/>
                  </a:lnTo>
                  <a:lnTo>
                    <a:pt x="205" y="1723"/>
                  </a:lnTo>
                  <a:lnTo>
                    <a:pt x="222" y="1731"/>
                  </a:lnTo>
                  <a:lnTo>
                    <a:pt x="253" y="1716"/>
                  </a:lnTo>
                  <a:lnTo>
                    <a:pt x="265" y="1716"/>
                  </a:lnTo>
                  <a:lnTo>
                    <a:pt x="269" y="1712"/>
                  </a:lnTo>
                  <a:lnTo>
                    <a:pt x="279" y="1709"/>
                  </a:lnTo>
                  <a:lnTo>
                    <a:pt x="291" y="1707"/>
                  </a:lnTo>
                  <a:lnTo>
                    <a:pt x="309" y="1707"/>
                  </a:lnTo>
                  <a:lnTo>
                    <a:pt x="317" y="1709"/>
                  </a:lnTo>
                  <a:lnTo>
                    <a:pt x="319" y="1714"/>
                  </a:lnTo>
                  <a:lnTo>
                    <a:pt x="326" y="1719"/>
                  </a:lnTo>
                  <a:lnTo>
                    <a:pt x="326" y="1728"/>
                  </a:lnTo>
                  <a:lnTo>
                    <a:pt x="338" y="1738"/>
                  </a:lnTo>
                  <a:lnTo>
                    <a:pt x="347" y="1735"/>
                  </a:lnTo>
                  <a:lnTo>
                    <a:pt x="350" y="1731"/>
                  </a:lnTo>
                  <a:lnTo>
                    <a:pt x="366" y="1733"/>
                  </a:lnTo>
                  <a:lnTo>
                    <a:pt x="366" y="1731"/>
                  </a:lnTo>
                  <a:lnTo>
                    <a:pt x="369" y="1733"/>
                  </a:lnTo>
                  <a:lnTo>
                    <a:pt x="373" y="1733"/>
                  </a:lnTo>
                  <a:lnTo>
                    <a:pt x="376" y="1738"/>
                  </a:lnTo>
                  <a:lnTo>
                    <a:pt x="383" y="1740"/>
                  </a:lnTo>
                  <a:lnTo>
                    <a:pt x="383" y="1742"/>
                  </a:lnTo>
                  <a:lnTo>
                    <a:pt x="388" y="1750"/>
                  </a:lnTo>
                  <a:lnTo>
                    <a:pt x="383" y="1764"/>
                  </a:lnTo>
                  <a:lnTo>
                    <a:pt x="380" y="1778"/>
                  </a:lnTo>
                  <a:lnTo>
                    <a:pt x="383" y="1780"/>
                  </a:lnTo>
                  <a:lnTo>
                    <a:pt x="383" y="1783"/>
                  </a:lnTo>
                  <a:lnTo>
                    <a:pt x="378" y="1787"/>
                  </a:lnTo>
                  <a:lnTo>
                    <a:pt x="380" y="1787"/>
                  </a:lnTo>
                  <a:lnTo>
                    <a:pt x="378" y="1787"/>
                  </a:lnTo>
                  <a:lnTo>
                    <a:pt x="378" y="1799"/>
                  </a:lnTo>
                  <a:lnTo>
                    <a:pt x="371" y="1804"/>
                  </a:lnTo>
                  <a:lnTo>
                    <a:pt x="380" y="1823"/>
                  </a:lnTo>
                  <a:lnTo>
                    <a:pt x="404" y="1849"/>
                  </a:lnTo>
                  <a:lnTo>
                    <a:pt x="404" y="1851"/>
                  </a:lnTo>
                  <a:lnTo>
                    <a:pt x="404" y="1851"/>
                  </a:lnTo>
                  <a:lnTo>
                    <a:pt x="406" y="1854"/>
                  </a:lnTo>
                  <a:lnTo>
                    <a:pt x="406" y="1854"/>
                  </a:lnTo>
                  <a:lnTo>
                    <a:pt x="414" y="1858"/>
                  </a:lnTo>
                  <a:lnTo>
                    <a:pt x="418" y="1866"/>
                  </a:lnTo>
                  <a:lnTo>
                    <a:pt x="421" y="1877"/>
                  </a:lnTo>
                  <a:lnTo>
                    <a:pt x="421" y="1880"/>
                  </a:lnTo>
                  <a:lnTo>
                    <a:pt x="421" y="1880"/>
                  </a:lnTo>
                  <a:lnTo>
                    <a:pt x="421" y="1882"/>
                  </a:lnTo>
                  <a:lnTo>
                    <a:pt x="421" y="1884"/>
                  </a:lnTo>
                  <a:lnTo>
                    <a:pt x="423" y="1884"/>
                  </a:lnTo>
                  <a:lnTo>
                    <a:pt x="435" y="1911"/>
                  </a:lnTo>
                  <a:lnTo>
                    <a:pt x="435" y="1918"/>
                  </a:lnTo>
                  <a:lnTo>
                    <a:pt x="432" y="1922"/>
                  </a:lnTo>
                  <a:lnTo>
                    <a:pt x="435" y="1937"/>
                  </a:lnTo>
                  <a:lnTo>
                    <a:pt x="442" y="1944"/>
                  </a:lnTo>
                  <a:lnTo>
                    <a:pt x="442" y="1948"/>
                  </a:lnTo>
                  <a:lnTo>
                    <a:pt x="440" y="1965"/>
                  </a:lnTo>
                  <a:lnTo>
                    <a:pt x="430" y="1974"/>
                  </a:lnTo>
                  <a:lnTo>
                    <a:pt x="423" y="1989"/>
                  </a:lnTo>
                  <a:lnTo>
                    <a:pt x="411" y="2019"/>
                  </a:lnTo>
                  <a:lnTo>
                    <a:pt x="411" y="2038"/>
                  </a:lnTo>
                  <a:lnTo>
                    <a:pt x="411" y="2038"/>
                  </a:lnTo>
                  <a:lnTo>
                    <a:pt x="411" y="2041"/>
                  </a:lnTo>
                  <a:lnTo>
                    <a:pt x="411" y="2043"/>
                  </a:lnTo>
                  <a:lnTo>
                    <a:pt x="411" y="2043"/>
                  </a:lnTo>
                  <a:lnTo>
                    <a:pt x="414" y="2053"/>
                  </a:lnTo>
                  <a:lnTo>
                    <a:pt x="425" y="2074"/>
                  </a:lnTo>
                  <a:lnTo>
                    <a:pt x="449" y="2119"/>
                  </a:lnTo>
                  <a:lnTo>
                    <a:pt x="451" y="2143"/>
                  </a:lnTo>
                  <a:lnTo>
                    <a:pt x="456" y="2157"/>
                  </a:lnTo>
                  <a:lnTo>
                    <a:pt x="456" y="2166"/>
                  </a:lnTo>
                  <a:lnTo>
                    <a:pt x="461" y="2195"/>
                  </a:lnTo>
                  <a:lnTo>
                    <a:pt x="470" y="2207"/>
                  </a:lnTo>
                  <a:lnTo>
                    <a:pt x="480" y="2214"/>
                  </a:lnTo>
                  <a:lnTo>
                    <a:pt x="494" y="2247"/>
                  </a:lnTo>
                  <a:lnTo>
                    <a:pt x="503" y="2266"/>
                  </a:lnTo>
                  <a:lnTo>
                    <a:pt x="506" y="2278"/>
                  </a:lnTo>
                  <a:lnTo>
                    <a:pt x="503" y="2278"/>
                  </a:lnTo>
                  <a:lnTo>
                    <a:pt x="501" y="2278"/>
                  </a:lnTo>
                  <a:lnTo>
                    <a:pt x="499" y="2285"/>
                  </a:lnTo>
                  <a:lnTo>
                    <a:pt x="508" y="2297"/>
                  </a:lnTo>
                  <a:lnTo>
                    <a:pt x="508" y="2304"/>
                  </a:lnTo>
                  <a:lnTo>
                    <a:pt x="513" y="2304"/>
                  </a:lnTo>
                  <a:lnTo>
                    <a:pt x="513" y="2308"/>
                  </a:lnTo>
                  <a:lnTo>
                    <a:pt x="532" y="2315"/>
                  </a:lnTo>
                  <a:lnTo>
                    <a:pt x="537" y="2311"/>
                  </a:lnTo>
                  <a:lnTo>
                    <a:pt x="558" y="2308"/>
                  </a:lnTo>
                  <a:lnTo>
                    <a:pt x="567" y="2304"/>
                  </a:lnTo>
                  <a:lnTo>
                    <a:pt x="600" y="2306"/>
                  </a:lnTo>
                  <a:lnTo>
                    <a:pt x="603" y="2304"/>
                  </a:lnTo>
                  <a:lnTo>
                    <a:pt x="615" y="2304"/>
                  </a:lnTo>
                  <a:lnTo>
                    <a:pt x="615" y="2299"/>
                  </a:lnTo>
                  <a:lnTo>
                    <a:pt x="634" y="2297"/>
                  </a:lnTo>
                  <a:lnTo>
                    <a:pt x="652" y="2280"/>
                  </a:lnTo>
                  <a:lnTo>
                    <a:pt x="674" y="2254"/>
                  </a:lnTo>
                  <a:lnTo>
                    <a:pt x="693" y="2223"/>
                  </a:lnTo>
                  <a:lnTo>
                    <a:pt x="707" y="2211"/>
                  </a:lnTo>
                  <a:lnTo>
                    <a:pt x="714" y="2185"/>
                  </a:lnTo>
                  <a:lnTo>
                    <a:pt x="714" y="2185"/>
                  </a:lnTo>
                  <a:lnTo>
                    <a:pt x="714" y="2183"/>
                  </a:lnTo>
                  <a:lnTo>
                    <a:pt x="714" y="2180"/>
                  </a:lnTo>
                  <a:lnTo>
                    <a:pt x="714" y="2180"/>
                  </a:lnTo>
                  <a:lnTo>
                    <a:pt x="714" y="2173"/>
                  </a:lnTo>
                  <a:lnTo>
                    <a:pt x="712" y="2171"/>
                  </a:lnTo>
                  <a:lnTo>
                    <a:pt x="709" y="2173"/>
                  </a:lnTo>
                  <a:lnTo>
                    <a:pt x="709" y="2171"/>
                  </a:lnTo>
                  <a:lnTo>
                    <a:pt x="714" y="2166"/>
                  </a:lnTo>
                  <a:lnTo>
                    <a:pt x="740" y="2154"/>
                  </a:lnTo>
                  <a:lnTo>
                    <a:pt x="749" y="2145"/>
                  </a:lnTo>
                  <a:lnTo>
                    <a:pt x="749" y="2138"/>
                  </a:lnTo>
                  <a:lnTo>
                    <a:pt x="747" y="2138"/>
                  </a:lnTo>
                  <a:lnTo>
                    <a:pt x="752" y="2107"/>
                  </a:lnTo>
                  <a:lnTo>
                    <a:pt x="749" y="2109"/>
                  </a:lnTo>
                  <a:lnTo>
                    <a:pt x="742" y="2093"/>
                  </a:lnTo>
                  <a:lnTo>
                    <a:pt x="740" y="2088"/>
                  </a:lnTo>
                  <a:lnTo>
                    <a:pt x="740" y="2081"/>
                  </a:lnTo>
                  <a:lnTo>
                    <a:pt x="757" y="2067"/>
                  </a:lnTo>
                  <a:lnTo>
                    <a:pt x="757" y="2064"/>
                  </a:lnTo>
                  <a:lnTo>
                    <a:pt x="759" y="2067"/>
                  </a:lnTo>
                  <a:lnTo>
                    <a:pt x="768" y="2055"/>
                  </a:lnTo>
                  <a:lnTo>
                    <a:pt x="766" y="2055"/>
                  </a:lnTo>
                  <a:lnTo>
                    <a:pt x="776" y="2046"/>
                  </a:lnTo>
                  <a:lnTo>
                    <a:pt x="799" y="2038"/>
                  </a:lnTo>
                  <a:lnTo>
                    <a:pt x="811" y="2029"/>
                  </a:lnTo>
                  <a:lnTo>
                    <a:pt x="811" y="2027"/>
                  </a:lnTo>
                  <a:lnTo>
                    <a:pt x="820" y="2015"/>
                  </a:lnTo>
                  <a:lnTo>
                    <a:pt x="823" y="2010"/>
                  </a:lnTo>
                  <a:lnTo>
                    <a:pt x="820" y="2008"/>
                  </a:lnTo>
                  <a:lnTo>
                    <a:pt x="825" y="2003"/>
                  </a:lnTo>
                  <a:lnTo>
                    <a:pt x="823" y="1993"/>
                  </a:lnTo>
                  <a:lnTo>
                    <a:pt x="820" y="1993"/>
                  </a:lnTo>
                  <a:lnTo>
                    <a:pt x="820" y="1977"/>
                  </a:lnTo>
                  <a:lnTo>
                    <a:pt x="820" y="1960"/>
                  </a:lnTo>
                  <a:lnTo>
                    <a:pt x="825" y="1948"/>
                  </a:lnTo>
                  <a:lnTo>
                    <a:pt x="823" y="1939"/>
                  </a:lnTo>
                  <a:lnTo>
                    <a:pt x="823" y="1939"/>
                  </a:lnTo>
                  <a:lnTo>
                    <a:pt x="813" y="1934"/>
                  </a:lnTo>
                  <a:lnTo>
                    <a:pt x="809" y="1918"/>
                  </a:lnTo>
                  <a:lnTo>
                    <a:pt x="806" y="1911"/>
                  </a:lnTo>
                  <a:lnTo>
                    <a:pt x="811" y="1892"/>
                  </a:lnTo>
                  <a:lnTo>
                    <a:pt x="799" y="1882"/>
                  </a:lnTo>
                  <a:lnTo>
                    <a:pt x="806" y="1861"/>
                  </a:lnTo>
                  <a:lnTo>
                    <a:pt x="811" y="1856"/>
                  </a:lnTo>
                  <a:lnTo>
                    <a:pt x="820" y="1832"/>
                  </a:lnTo>
                  <a:lnTo>
                    <a:pt x="835" y="1821"/>
                  </a:lnTo>
                  <a:lnTo>
                    <a:pt x="835" y="1821"/>
                  </a:lnTo>
                  <a:lnTo>
                    <a:pt x="837" y="1818"/>
                  </a:lnTo>
                  <a:lnTo>
                    <a:pt x="837" y="1818"/>
                  </a:lnTo>
                  <a:lnTo>
                    <a:pt x="837" y="1818"/>
                  </a:lnTo>
                  <a:lnTo>
                    <a:pt x="851" y="1802"/>
                  </a:lnTo>
                  <a:lnTo>
                    <a:pt x="851" y="1799"/>
                  </a:lnTo>
                  <a:lnTo>
                    <a:pt x="856" y="1797"/>
                  </a:lnTo>
                  <a:lnTo>
                    <a:pt x="884" y="1771"/>
                  </a:lnTo>
                  <a:lnTo>
                    <a:pt x="896" y="1764"/>
                  </a:lnTo>
                  <a:lnTo>
                    <a:pt x="922" y="1738"/>
                  </a:lnTo>
                  <a:lnTo>
                    <a:pt x="932" y="1726"/>
                  </a:lnTo>
                  <a:lnTo>
                    <a:pt x="939" y="1716"/>
                  </a:lnTo>
                  <a:lnTo>
                    <a:pt x="953" y="1683"/>
                  </a:lnTo>
                  <a:lnTo>
                    <a:pt x="958" y="1681"/>
                  </a:lnTo>
                  <a:lnTo>
                    <a:pt x="965" y="1667"/>
                  </a:lnTo>
                  <a:lnTo>
                    <a:pt x="967" y="1652"/>
                  </a:lnTo>
                  <a:lnTo>
                    <a:pt x="972" y="1652"/>
                  </a:lnTo>
                  <a:lnTo>
                    <a:pt x="972" y="1648"/>
                  </a:lnTo>
                  <a:lnTo>
                    <a:pt x="972" y="1648"/>
                  </a:lnTo>
                  <a:lnTo>
                    <a:pt x="972" y="1648"/>
                  </a:lnTo>
                  <a:lnTo>
                    <a:pt x="969" y="1636"/>
                  </a:lnTo>
                  <a:lnTo>
                    <a:pt x="972" y="1629"/>
                  </a:lnTo>
                  <a:lnTo>
                    <a:pt x="962" y="1624"/>
                  </a:lnTo>
                  <a:lnTo>
                    <a:pt x="955" y="1631"/>
                  </a:lnTo>
                  <a:lnTo>
                    <a:pt x="941" y="1631"/>
                  </a:lnTo>
                  <a:lnTo>
                    <a:pt x="915" y="1636"/>
                  </a:lnTo>
                  <a:lnTo>
                    <a:pt x="906" y="1643"/>
                  </a:lnTo>
                  <a:lnTo>
                    <a:pt x="894" y="1638"/>
                  </a:lnTo>
                  <a:lnTo>
                    <a:pt x="882" y="1645"/>
                  </a:lnTo>
                  <a:lnTo>
                    <a:pt x="877" y="1645"/>
                  </a:lnTo>
                  <a:lnTo>
                    <a:pt x="861" y="1631"/>
                  </a:lnTo>
                  <a:lnTo>
                    <a:pt x="861" y="1631"/>
                  </a:lnTo>
                  <a:lnTo>
                    <a:pt x="861" y="1631"/>
                  </a:lnTo>
                  <a:lnTo>
                    <a:pt x="858" y="1629"/>
                  </a:lnTo>
                  <a:lnTo>
                    <a:pt x="858" y="1631"/>
                  </a:lnTo>
                  <a:lnTo>
                    <a:pt x="856" y="1631"/>
                  </a:lnTo>
                  <a:lnTo>
                    <a:pt x="863" y="1626"/>
                  </a:lnTo>
                  <a:lnTo>
                    <a:pt x="861" y="1617"/>
                  </a:lnTo>
                  <a:lnTo>
                    <a:pt x="858" y="1615"/>
                  </a:lnTo>
                  <a:lnTo>
                    <a:pt x="858" y="1615"/>
                  </a:lnTo>
                  <a:lnTo>
                    <a:pt x="861" y="1617"/>
                  </a:lnTo>
                  <a:lnTo>
                    <a:pt x="882" y="1617"/>
                  </a:lnTo>
                  <a:lnTo>
                    <a:pt x="894" y="1607"/>
                  </a:lnTo>
                  <a:lnTo>
                    <a:pt x="908" y="1607"/>
                  </a:lnTo>
                  <a:lnTo>
                    <a:pt x="922" y="1598"/>
                  </a:lnTo>
                  <a:lnTo>
                    <a:pt x="936" y="1596"/>
                  </a:lnTo>
                  <a:lnTo>
                    <a:pt x="941" y="1591"/>
                  </a:lnTo>
                  <a:lnTo>
                    <a:pt x="948" y="1586"/>
                  </a:lnTo>
                  <a:lnTo>
                    <a:pt x="986" y="1574"/>
                  </a:lnTo>
                  <a:lnTo>
                    <a:pt x="988" y="1565"/>
                  </a:lnTo>
                  <a:lnTo>
                    <a:pt x="996" y="1560"/>
                  </a:lnTo>
                  <a:lnTo>
                    <a:pt x="1012" y="1553"/>
                  </a:lnTo>
                  <a:lnTo>
                    <a:pt x="1024" y="1555"/>
                  </a:lnTo>
                  <a:lnTo>
                    <a:pt x="1031" y="1541"/>
                  </a:lnTo>
                  <a:lnTo>
                    <a:pt x="1043" y="1539"/>
                  </a:lnTo>
                  <a:lnTo>
                    <a:pt x="1050" y="1527"/>
                  </a:lnTo>
                  <a:lnTo>
                    <a:pt x="1064" y="1522"/>
                  </a:lnTo>
                  <a:lnTo>
                    <a:pt x="1064" y="1508"/>
                  </a:lnTo>
                  <a:lnTo>
                    <a:pt x="1066" y="1503"/>
                  </a:lnTo>
                  <a:lnTo>
                    <a:pt x="1069" y="1501"/>
                  </a:lnTo>
                  <a:lnTo>
                    <a:pt x="1074" y="1503"/>
                  </a:lnTo>
                  <a:lnTo>
                    <a:pt x="1090" y="1480"/>
                  </a:lnTo>
                  <a:lnTo>
                    <a:pt x="1092" y="1470"/>
                  </a:lnTo>
                  <a:lnTo>
                    <a:pt x="1085" y="1465"/>
                  </a:lnTo>
                  <a:lnTo>
                    <a:pt x="1076" y="1454"/>
                  </a:lnTo>
                  <a:lnTo>
                    <a:pt x="1050" y="1442"/>
                  </a:lnTo>
                  <a:lnTo>
                    <a:pt x="1043" y="1432"/>
                  </a:lnTo>
                  <a:lnTo>
                    <a:pt x="1043" y="1423"/>
                  </a:lnTo>
                  <a:lnTo>
                    <a:pt x="1045" y="1406"/>
                  </a:lnTo>
                  <a:lnTo>
                    <a:pt x="1040" y="1411"/>
                  </a:lnTo>
                  <a:lnTo>
                    <a:pt x="1040" y="1411"/>
                  </a:lnTo>
                  <a:lnTo>
                    <a:pt x="1036" y="1413"/>
                  </a:lnTo>
                  <a:lnTo>
                    <a:pt x="1036" y="1416"/>
                  </a:lnTo>
                  <a:lnTo>
                    <a:pt x="1036" y="1416"/>
                  </a:lnTo>
                  <a:lnTo>
                    <a:pt x="1012" y="1439"/>
                  </a:lnTo>
                  <a:lnTo>
                    <a:pt x="1012" y="1442"/>
                  </a:lnTo>
                  <a:lnTo>
                    <a:pt x="1010" y="1444"/>
                  </a:lnTo>
                  <a:lnTo>
                    <a:pt x="991" y="1442"/>
                  </a:lnTo>
                  <a:lnTo>
                    <a:pt x="984" y="1444"/>
                  </a:lnTo>
                  <a:lnTo>
                    <a:pt x="979" y="1444"/>
                  </a:lnTo>
                  <a:lnTo>
                    <a:pt x="979" y="1442"/>
                  </a:lnTo>
                  <a:lnTo>
                    <a:pt x="974" y="1442"/>
                  </a:lnTo>
                  <a:lnTo>
                    <a:pt x="974" y="1437"/>
                  </a:lnTo>
                  <a:lnTo>
                    <a:pt x="977" y="1418"/>
                  </a:lnTo>
                  <a:lnTo>
                    <a:pt x="969" y="1411"/>
                  </a:lnTo>
                  <a:lnTo>
                    <a:pt x="962" y="1423"/>
                  </a:lnTo>
                  <a:lnTo>
                    <a:pt x="962" y="1427"/>
                  </a:lnTo>
                  <a:lnTo>
                    <a:pt x="958" y="1423"/>
                  </a:lnTo>
                  <a:lnTo>
                    <a:pt x="965" y="1411"/>
                  </a:lnTo>
                  <a:lnTo>
                    <a:pt x="958" y="1409"/>
                  </a:lnTo>
                  <a:lnTo>
                    <a:pt x="955" y="1404"/>
                  </a:lnTo>
                  <a:lnTo>
                    <a:pt x="946" y="1397"/>
                  </a:lnTo>
                  <a:lnTo>
                    <a:pt x="943" y="1392"/>
                  </a:lnTo>
                  <a:lnTo>
                    <a:pt x="936" y="1385"/>
                  </a:lnTo>
                  <a:lnTo>
                    <a:pt x="932" y="1375"/>
                  </a:lnTo>
                  <a:lnTo>
                    <a:pt x="927" y="1364"/>
                  </a:lnTo>
                  <a:lnTo>
                    <a:pt x="925" y="1364"/>
                  </a:lnTo>
                  <a:lnTo>
                    <a:pt x="929" y="1359"/>
                  </a:lnTo>
                  <a:lnTo>
                    <a:pt x="929" y="1356"/>
                  </a:lnTo>
                  <a:lnTo>
                    <a:pt x="932" y="1356"/>
                  </a:lnTo>
                  <a:lnTo>
                    <a:pt x="934" y="1354"/>
                  </a:lnTo>
                  <a:lnTo>
                    <a:pt x="934" y="1354"/>
                  </a:lnTo>
                  <a:lnTo>
                    <a:pt x="936" y="1354"/>
                  </a:lnTo>
                  <a:lnTo>
                    <a:pt x="936" y="1352"/>
                  </a:lnTo>
                  <a:lnTo>
                    <a:pt x="936" y="1352"/>
                  </a:lnTo>
                  <a:lnTo>
                    <a:pt x="939" y="1347"/>
                  </a:lnTo>
                  <a:lnTo>
                    <a:pt x="946" y="1356"/>
                  </a:lnTo>
                  <a:lnTo>
                    <a:pt x="953" y="1354"/>
                  </a:lnTo>
                  <a:lnTo>
                    <a:pt x="960" y="1368"/>
                  </a:lnTo>
                  <a:lnTo>
                    <a:pt x="965" y="1373"/>
                  </a:lnTo>
                  <a:lnTo>
                    <a:pt x="972" y="1387"/>
                  </a:lnTo>
                  <a:lnTo>
                    <a:pt x="986" y="1394"/>
                  </a:lnTo>
                  <a:lnTo>
                    <a:pt x="991" y="1399"/>
                  </a:lnTo>
                  <a:lnTo>
                    <a:pt x="1000" y="1404"/>
                  </a:lnTo>
                  <a:lnTo>
                    <a:pt x="1003" y="1406"/>
                  </a:lnTo>
                  <a:lnTo>
                    <a:pt x="1019" y="1411"/>
                  </a:lnTo>
                  <a:lnTo>
                    <a:pt x="1029" y="1406"/>
                  </a:lnTo>
                  <a:lnTo>
                    <a:pt x="1026" y="1409"/>
                  </a:lnTo>
                  <a:lnTo>
                    <a:pt x="1029" y="1411"/>
                  </a:lnTo>
                  <a:lnTo>
                    <a:pt x="1040" y="1404"/>
                  </a:lnTo>
                  <a:lnTo>
                    <a:pt x="1040" y="1401"/>
                  </a:lnTo>
                  <a:lnTo>
                    <a:pt x="1043" y="1401"/>
                  </a:lnTo>
                  <a:lnTo>
                    <a:pt x="1050" y="1404"/>
                  </a:lnTo>
                  <a:lnTo>
                    <a:pt x="1057" y="1423"/>
                  </a:lnTo>
                  <a:lnTo>
                    <a:pt x="1116" y="1432"/>
                  </a:lnTo>
                  <a:lnTo>
                    <a:pt x="1119" y="1432"/>
                  </a:lnTo>
                  <a:lnTo>
                    <a:pt x="1123" y="1430"/>
                  </a:lnTo>
                  <a:lnTo>
                    <a:pt x="1152" y="1427"/>
                  </a:lnTo>
                  <a:lnTo>
                    <a:pt x="1159" y="1432"/>
                  </a:lnTo>
                  <a:lnTo>
                    <a:pt x="1161" y="1427"/>
                  </a:lnTo>
                  <a:lnTo>
                    <a:pt x="1163" y="1430"/>
                  </a:lnTo>
                  <a:lnTo>
                    <a:pt x="1185" y="1427"/>
                  </a:lnTo>
                  <a:lnTo>
                    <a:pt x="1187" y="1435"/>
                  </a:lnTo>
                  <a:lnTo>
                    <a:pt x="1192" y="1437"/>
                  </a:lnTo>
                  <a:lnTo>
                    <a:pt x="1197" y="1449"/>
                  </a:lnTo>
                  <a:lnTo>
                    <a:pt x="1206" y="1451"/>
                  </a:lnTo>
                  <a:lnTo>
                    <a:pt x="1218" y="1468"/>
                  </a:lnTo>
                  <a:lnTo>
                    <a:pt x="1230" y="1465"/>
                  </a:lnTo>
                  <a:lnTo>
                    <a:pt x="1237" y="1463"/>
                  </a:lnTo>
                  <a:lnTo>
                    <a:pt x="1237" y="1465"/>
                  </a:lnTo>
                  <a:lnTo>
                    <a:pt x="1232" y="1470"/>
                  </a:lnTo>
                  <a:lnTo>
                    <a:pt x="1218" y="1470"/>
                  </a:lnTo>
                  <a:lnTo>
                    <a:pt x="1218" y="1477"/>
                  </a:lnTo>
                  <a:lnTo>
                    <a:pt x="1239" y="1496"/>
                  </a:lnTo>
                  <a:lnTo>
                    <a:pt x="1251" y="1496"/>
                  </a:lnTo>
                  <a:lnTo>
                    <a:pt x="1263" y="1491"/>
                  </a:lnTo>
                  <a:lnTo>
                    <a:pt x="1265" y="1475"/>
                  </a:lnTo>
                  <a:lnTo>
                    <a:pt x="1270" y="1475"/>
                  </a:lnTo>
                  <a:lnTo>
                    <a:pt x="1265" y="1480"/>
                  </a:lnTo>
                  <a:lnTo>
                    <a:pt x="1270" y="1501"/>
                  </a:lnTo>
                  <a:lnTo>
                    <a:pt x="1268" y="1513"/>
                  </a:lnTo>
                  <a:lnTo>
                    <a:pt x="1270" y="1525"/>
                  </a:lnTo>
                  <a:lnTo>
                    <a:pt x="1272" y="1525"/>
                  </a:lnTo>
                  <a:lnTo>
                    <a:pt x="1272" y="1532"/>
                  </a:lnTo>
                  <a:lnTo>
                    <a:pt x="1277" y="1560"/>
                  </a:lnTo>
                  <a:lnTo>
                    <a:pt x="1284" y="1570"/>
                  </a:lnTo>
                  <a:lnTo>
                    <a:pt x="1286" y="1577"/>
                  </a:lnTo>
                  <a:lnTo>
                    <a:pt x="1289" y="1577"/>
                  </a:lnTo>
                  <a:lnTo>
                    <a:pt x="1289" y="1584"/>
                  </a:lnTo>
                  <a:lnTo>
                    <a:pt x="1298" y="1603"/>
                  </a:lnTo>
                  <a:lnTo>
                    <a:pt x="1303" y="1622"/>
                  </a:lnTo>
                  <a:lnTo>
                    <a:pt x="1312" y="1633"/>
                  </a:lnTo>
                  <a:lnTo>
                    <a:pt x="1327" y="1669"/>
                  </a:lnTo>
                  <a:lnTo>
                    <a:pt x="1336" y="1681"/>
                  </a:lnTo>
                  <a:lnTo>
                    <a:pt x="1343" y="1681"/>
                  </a:lnTo>
                  <a:lnTo>
                    <a:pt x="1350" y="1676"/>
                  </a:lnTo>
                  <a:lnTo>
                    <a:pt x="1350" y="1667"/>
                  </a:lnTo>
                  <a:lnTo>
                    <a:pt x="1362" y="1664"/>
                  </a:lnTo>
                  <a:lnTo>
                    <a:pt x="1362" y="1662"/>
                  </a:lnTo>
                  <a:lnTo>
                    <a:pt x="1362" y="1660"/>
                  </a:lnTo>
                  <a:lnTo>
                    <a:pt x="1367" y="1650"/>
                  </a:lnTo>
                  <a:lnTo>
                    <a:pt x="1374" y="1650"/>
                  </a:lnTo>
                  <a:lnTo>
                    <a:pt x="1374" y="1631"/>
                  </a:lnTo>
                  <a:lnTo>
                    <a:pt x="1381" y="1607"/>
                  </a:lnTo>
                  <a:lnTo>
                    <a:pt x="1379" y="1600"/>
                  </a:lnTo>
                  <a:lnTo>
                    <a:pt x="1376" y="1577"/>
                  </a:lnTo>
                  <a:lnTo>
                    <a:pt x="1381" y="1572"/>
                  </a:lnTo>
                  <a:lnTo>
                    <a:pt x="1388" y="1572"/>
                  </a:lnTo>
                  <a:lnTo>
                    <a:pt x="1393" y="1565"/>
                  </a:lnTo>
                  <a:lnTo>
                    <a:pt x="1407" y="1560"/>
                  </a:lnTo>
                  <a:lnTo>
                    <a:pt x="1409" y="1553"/>
                  </a:lnTo>
                  <a:lnTo>
                    <a:pt x="1436" y="1534"/>
                  </a:lnTo>
                  <a:lnTo>
                    <a:pt x="1445" y="1520"/>
                  </a:lnTo>
                  <a:lnTo>
                    <a:pt x="1464" y="1510"/>
                  </a:lnTo>
                  <a:lnTo>
                    <a:pt x="1476" y="1499"/>
                  </a:lnTo>
                  <a:lnTo>
                    <a:pt x="1476" y="1489"/>
                  </a:lnTo>
                  <a:lnTo>
                    <a:pt x="1488" y="1482"/>
                  </a:lnTo>
                  <a:lnTo>
                    <a:pt x="1488" y="1482"/>
                  </a:lnTo>
                  <a:lnTo>
                    <a:pt x="1490" y="1489"/>
                  </a:lnTo>
                  <a:lnTo>
                    <a:pt x="1497" y="1484"/>
                  </a:lnTo>
                  <a:lnTo>
                    <a:pt x="1497" y="1487"/>
                  </a:lnTo>
                  <a:lnTo>
                    <a:pt x="1499" y="1487"/>
                  </a:lnTo>
                  <a:lnTo>
                    <a:pt x="1499" y="1487"/>
                  </a:lnTo>
                  <a:lnTo>
                    <a:pt x="1502" y="1484"/>
                  </a:lnTo>
                  <a:lnTo>
                    <a:pt x="1502" y="1484"/>
                  </a:lnTo>
                  <a:lnTo>
                    <a:pt x="1502" y="1484"/>
                  </a:lnTo>
                  <a:lnTo>
                    <a:pt x="1509" y="1482"/>
                  </a:lnTo>
                  <a:lnTo>
                    <a:pt x="1511" y="1484"/>
                  </a:lnTo>
                  <a:lnTo>
                    <a:pt x="1516" y="1480"/>
                  </a:lnTo>
                  <a:lnTo>
                    <a:pt x="1518" y="1484"/>
                  </a:lnTo>
                  <a:lnTo>
                    <a:pt x="1525" y="1475"/>
                  </a:lnTo>
                  <a:lnTo>
                    <a:pt x="1525" y="1475"/>
                  </a:lnTo>
                  <a:lnTo>
                    <a:pt x="1528" y="1477"/>
                  </a:lnTo>
                  <a:lnTo>
                    <a:pt x="1530" y="1468"/>
                  </a:lnTo>
                  <a:lnTo>
                    <a:pt x="1530" y="1468"/>
                  </a:lnTo>
                  <a:lnTo>
                    <a:pt x="1537" y="1468"/>
                  </a:lnTo>
                  <a:lnTo>
                    <a:pt x="1540" y="1475"/>
                  </a:lnTo>
                  <a:lnTo>
                    <a:pt x="1547" y="1494"/>
                  </a:lnTo>
                  <a:lnTo>
                    <a:pt x="1547" y="1494"/>
                  </a:lnTo>
                  <a:lnTo>
                    <a:pt x="1556" y="1508"/>
                  </a:lnTo>
                  <a:lnTo>
                    <a:pt x="1566" y="1513"/>
                  </a:lnTo>
                  <a:lnTo>
                    <a:pt x="1566" y="1513"/>
                  </a:lnTo>
                  <a:lnTo>
                    <a:pt x="1563" y="1520"/>
                  </a:lnTo>
                  <a:lnTo>
                    <a:pt x="1570" y="1527"/>
                  </a:lnTo>
                  <a:lnTo>
                    <a:pt x="1570" y="1525"/>
                  </a:lnTo>
                  <a:lnTo>
                    <a:pt x="1575" y="1534"/>
                  </a:lnTo>
                  <a:lnTo>
                    <a:pt x="1577" y="1548"/>
                  </a:lnTo>
                  <a:lnTo>
                    <a:pt x="1573" y="1570"/>
                  </a:lnTo>
                  <a:lnTo>
                    <a:pt x="1577" y="1567"/>
                  </a:lnTo>
                  <a:lnTo>
                    <a:pt x="1577" y="1570"/>
                  </a:lnTo>
                  <a:lnTo>
                    <a:pt x="1592" y="1572"/>
                  </a:lnTo>
                  <a:lnTo>
                    <a:pt x="1613" y="1558"/>
                  </a:lnTo>
                  <a:lnTo>
                    <a:pt x="1613" y="1555"/>
                  </a:lnTo>
                  <a:lnTo>
                    <a:pt x="1622" y="1560"/>
                  </a:lnTo>
                  <a:lnTo>
                    <a:pt x="1625" y="1581"/>
                  </a:lnTo>
                  <a:lnTo>
                    <a:pt x="1632" y="1605"/>
                  </a:lnTo>
                  <a:lnTo>
                    <a:pt x="1632" y="1603"/>
                  </a:lnTo>
                  <a:lnTo>
                    <a:pt x="1634" y="1612"/>
                  </a:lnTo>
                  <a:lnTo>
                    <a:pt x="1637" y="1622"/>
                  </a:lnTo>
                  <a:lnTo>
                    <a:pt x="1634" y="1626"/>
                  </a:lnTo>
                  <a:lnTo>
                    <a:pt x="1634" y="1626"/>
                  </a:lnTo>
                  <a:lnTo>
                    <a:pt x="1629" y="1631"/>
                  </a:lnTo>
                  <a:lnTo>
                    <a:pt x="1639" y="1633"/>
                  </a:lnTo>
                  <a:lnTo>
                    <a:pt x="1634" y="1650"/>
                  </a:lnTo>
                  <a:lnTo>
                    <a:pt x="1637" y="1650"/>
                  </a:lnTo>
                  <a:lnTo>
                    <a:pt x="1632" y="1667"/>
                  </a:lnTo>
                  <a:lnTo>
                    <a:pt x="1632" y="1681"/>
                  </a:lnTo>
                  <a:lnTo>
                    <a:pt x="1639" y="1678"/>
                  </a:lnTo>
                  <a:lnTo>
                    <a:pt x="1658" y="1705"/>
                  </a:lnTo>
                  <a:lnTo>
                    <a:pt x="1665" y="1733"/>
                  </a:lnTo>
                  <a:lnTo>
                    <a:pt x="1674" y="1754"/>
                  </a:lnTo>
                  <a:lnTo>
                    <a:pt x="1705" y="1776"/>
                  </a:lnTo>
                  <a:lnTo>
                    <a:pt x="1708" y="1776"/>
                  </a:lnTo>
                  <a:lnTo>
                    <a:pt x="1705" y="1778"/>
                  </a:lnTo>
                  <a:lnTo>
                    <a:pt x="1715" y="1776"/>
                  </a:lnTo>
                  <a:lnTo>
                    <a:pt x="1717" y="1776"/>
                  </a:lnTo>
                  <a:lnTo>
                    <a:pt x="1724" y="1787"/>
                  </a:lnTo>
                  <a:lnTo>
                    <a:pt x="1724" y="1778"/>
                  </a:lnTo>
                  <a:lnTo>
                    <a:pt x="1717" y="1773"/>
                  </a:lnTo>
                  <a:lnTo>
                    <a:pt x="1719" y="1773"/>
                  </a:lnTo>
                  <a:lnTo>
                    <a:pt x="1717" y="1773"/>
                  </a:lnTo>
                  <a:lnTo>
                    <a:pt x="1719" y="1768"/>
                  </a:lnTo>
                  <a:lnTo>
                    <a:pt x="1708" y="1747"/>
                  </a:lnTo>
                  <a:lnTo>
                    <a:pt x="1708" y="1723"/>
                  </a:lnTo>
                  <a:lnTo>
                    <a:pt x="1700" y="1714"/>
                  </a:lnTo>
                  <a:lnTo>
                    <a:pt x="1691" y="1705"/>
                  </a:lnTo>
                  <a:lnTo>
                    <a:pt x="1689" y="1705"/>
                  </a:lnTo>
                  <a:lnTo>
                    <a:pt x="1679" y="1695"/>
                  </a:lnTo>
                  <a:lnTo>
                    <a:pt x="1672" y="1695"/>
                  </a:lnTo>
                  <a:lnTo>
                    <a:pt x="1667" y="1690"/>
                  </a:lnTo>
                  <a:lnTo>
                    <a:pt x="1656" y="1662"/>
                  </a:lnTo>
                  <a:lnTo>
                    <a:pt x="1648" y="1662"/>
                  </a:lnTo>
                  <a:lnTo>
                    <a:pt x="1648" y="1650"/>
                  </a:lnTo>
                  <a:lnTo>
                    <a:pt x="1658" y="1622"/>
                  </a:lnTo>
                  <a:lnTo>
                    <a:pt x="1658" y="1605"/>
                  </a:lnTo>
                  <a:lnTo>
                    <a:pt x="1660" y="1605"/>
                  </a:lnTo>
                  <a:lnTo>
                    <a:pt x="1667" y="1605"/>
                  </a:lnTo>
                  <a:lnTo>
                    <a:pt x="1667" y="1617"/>
                  </a:lnTo>
                  <a:lnTo>
                    <a:pt x="1684" y="1617"/>
                  </a:lnTo>
                  <a:lnTo>
                    <a:pt x="1693" y="1624"/>
                  </a:lnTo>
                  <a:lnTo>
                    <a:pt x="1696" y="1631"/>
                  </a:lnTo>
                  <a:lnTo>
                    <a:pt x="1700" y="1643"/>
                  </a:lnTo>
                  <a:lnTo>
                    <a:pt x="1705" y="1641"/>
                  </a:lnTo>
                  <a:lnTo>
                    <a:pt x="1705" y="1645"/>
                  </a:lnTo>
                  <a:lnTo>
                    <a:pt x="1719" y="1648"/>
                  </a:lnTo>
                  <a:lnTo>
                    <a:pt x="1726" y="1652"/>
                  </a:lnTo>
                  <a:lnTo>
                    <a:pt x="1724" y="1662"/>
                  </a:lnTo>
                  <a:lnTo>
                    <a:pt x="1724" y="1674"/>
                  </a:lnTo>
                  <a:lnTo>
                    <a:pt x="1729" y="1674"/>
                  </a:lnTo>
                  <a:lnTo>
                    <a:pt x="1745" y="1662"/>
                  </a:lnTo>
                  <a:lnTo>
                    <a:pt x="1745" y="1660"/>
                  </a:lnTo>
                  <a:lnTo>
                    <a:pt x="1750" y="1664"/>
                  </a:lnTo>
                  <a:lnTo>
                    <a:pt x="1750" y="1655"/>
                  </a:lnTo>
                  <a:lnTo>
                    <a:pt x="1755" y="1648"/>
                  </a:lnTo>
                  <a:lnTo>
                    <a:pt x="1760" y="1648"/>
                  </a:lnTo>
                  <a:lnTo>
                    <a:pt x="1769" y="1645"/>
                  </a:lnTo>
                  <a:lnTo>
                    <a:pt x="1786" y="1636"/>
                  </a:lnTo>
                  <a:lnTo>
                    <a:pt x="1788" y="1629"/>
                  </a:lnTo>
                  <a:lnTo>
                    <a:pt x="1788" y="1619"/>
                  </a:lnTo>
                  <a:lnTo>
                    <a:pt x="1790" y="1612"/>
                  </a:lnTo>
                  <a:lnTo>
                    <a:pt x="1783" y="1574"/>
                  </a:lnTo>
                  <a:lnTo>
                    <a:pt x="1776" y="1570"/>
                  </a:lnTo>
                  <a:lnTo>
                    <a:pt x="1774" y="1562"/>
                  </a:lnTo>
                  <a:lnTo>
                    <a:pt x="1767" y="1560"/>
                  </a:lnTo>
                  <a:lnTo>
                    <a:pt x="1757" y="1551"/>
                  </a:lnTo>
                  <a:lnTo>
                    <a:pt x="1748" y="1541"/>
                  </a:lnTo>
                  <a:lnTo>
                    <a:pt x="1748" y="1534"/>
                  </a:lnTo>
                  <a:lnTo>
                    <a:pt x="1738" y="1527"/>
                  </a:lnTo>
                  <a:lnTo>
                    <a:pt x="1738" y="1522"/>
                  </a:lnTo>
                  <a:lnTo>
                    <a:pt x="1743" y="1510"/>
                  </a:lnTo>
                  <a:lnTo>
                    <a:pt x="1750" y="1501"/>
                  </a:lnTo>
                  <a:lnTo>
                    <a:pt x="1762" y="1489"/>
                  </a:lnTo>
                  <a:lnTo>
                    <a:pt x="1769" y="1489"/>
                  </a:lnTo>
                  <a:lnTo>
                    <a:pt x="1769" y="1489"/>
                  </a:lnTo>
                  <a:lnTo>
                    <a:pt x="1769" y="1489"/>
                  </a:lnTo>
                  <a:lnTo>
                    <a:pt x="1771" y="1487"/>
                  </a:lnTo>
                  <a:lnTo>
                    <a:pt x="1771" y="1489"/>
                  </a:lnTo>
                  <a:lnTo>
                    <a:pt x="1776" y="1487"/>
                  </a:lnTo>
                  <a:lnTo>
                    <a:pt x="1776" y="1487"/>
                  </a:lnTo>
                  <a:lnTo>
                    <a:pt x="1776" y="1487"/>
                  </a:lnTo>
                  <a:lnTo>
                    <a:pt x="1779" y="1484"/>
                  </a:lnTo>
                  <a:lnTo>
                    <a:pt x="1786" y="1489"/>
                  </a:lnTo>
                  <a:lnTo>
                    <a:pt x="1790" y="1487"/>
                  </a:lnTo>
                  <a:lnTo>
                    <a:pt x="1790" y="1494"/>
                  </a:lnTo>
                  <a:lnTo>
                    <a:pt x="1797" y="1506"/>
                  </a:lnTo>
                  <a:lnTo>
                    <a:pt x="1790" y="1506"/>
                  </a:lnTo>
                  <a:lnTo>
                    <a:pt x="1776" y="1517"/>
                  </a:lnTo>
                  <a:lnTo>
                    <a:pt x="1781" y="1532"/>
                  </a:lnTo>
                  <a:lnTo>
                    <a:pt x="1795" y="1536"/>
                  </a:lnTo>
                  <a:lnTo>
                    <a:pt x="1807" y="1527"/>
                  </a:lnTo>
                  <a:lnTo>
                    <a:pt x="1814" y="1513"/>
                  </a:lnTo>
                  <a:lnTo>
                    <a:pt x="1812" y="1506"/>
                  </a:lnTo>
                  <a:lnTo>
                    <a:pt x="1805" y="1506"/>
                  </a:lnTo>
                  <a:lnTo>
                    <a:pt x="1800" y="1506"/>
                  </a:lnTo>
                  <a:lnTo>
                    <a:pt x="1807" y="1503"/>
                  </a:lnTo>
                  <a:lnTo>
                    <a:pt x="1802" y="1494"/>
                  </a:lnTo>
                  <a:lnTo>
                    <a:pt x="1805" y="1489"/>
                  </a:lnTo>
                  <a:lnTo>
                    <a:pt x="1840" y="1480"/>
                  </a:lnTo>
                  <a:lnTo>
                    <a:pt x="1842" y="1472"/>
                  </a:lnTo>
                  <a:lnTo>
                    <a:pt x="1849" y="1477"/>
                  </a:lnTo>
                  <a:lnTo>
                    <a:pt x="1849" y="1470"/>
                  </a:lnTo>
                  <a:lnTo>
                    <a:pt x="1852" y="1475"/>
                  </a:lnTo>
                  <a:lnTo>
                    <a:pt x="1859" y="1472"/>
                  </a:lnTo>
                  <a:lnTo>
                    <a:pt x="1859" y="1472"/>
                  </a:lnTo>
                  <a:lnTo>
                    <a:pt x="1861" y="1475"/>
                  </a:lnTo>
                  <a:lnTo>
                    <a:pt x="1864" y="1470"/>
                  </a:lnTo>
                  <a:lnTo>
                    <a:pt x="1864" y="1472"/>
                  </a:lnTo>
                  <a:lnTo>
                    <a:pt x="1871" y="1468"/>
                  </a:lnTo>
                  <a:lnTo>
                    <a:pt x="1873" y="1470"/>
                  </a:lnTo>
                  <a:lnTo>
                    <a:pt x="1887" y="1463"/>
                  </a:lnTo>
                  <a:lnTo>
                    <a:pt x="1897" y="1456"/>
                  </a:lnTo>
                  <a:lnTo>
                    <a:pt x="1902" y="1454"/>
                  </a:lnTo>
                  <a:lnTo>
                    <a:pt x="1902" y="1456"/>
                  </a:lnTo>
                  <a:lnTo>
                    <a:pt x="1913" y="1446"/>
                  </a:lnTo>
                  <a:lnTo>
                    <a:pt x="1913" y="1442"/>
                  </a:lnTo>
                  <a:lnTo>
                    <a:pt x="1920" y="1439"/>
                  </a:lnTo>
                  <a:lnTo>
                    <a:pt x="1928" y="1427"/>
                  </a:lnTo>
                  <a:lnTo>
                    <a:pt x="1930" y="1427"/>
                  </a:lnTo>
                  <a:lnTo>
                    <a:pt x="1935" y="1413"/>
                  </a:lnTo>
                  <a:lnTo>
                    <a:pt x="1937" y="1413"/>
                  </a:lnTo>
                  <a:lnTo>
                    <a:pt x="1954" y="1382"/>
                  </a:lnTo>
                  <a:lnTo>
                    <a:pt x="1958" y="1385"/>
                  </a:lnTo>
                  <a:lnTo>
                    <a:pt x="1963" y="1371"/>
                  </a:lnTo>
                  <a:lnTo>
                    <a:pt x="1961" y="1368"/>
                  </a:lnTo>
                  <a:lnTo>
                    <a:pt x="1965" y="1368"/>
                  </a:lnTo>
                  <a:lnTo>
                    <a:pt x="1965" y="1356"/>
                  </a:lnTo>
                  <a:lnTo>
                    <a:pt x="1970" y="1354"/>
                  </a:lnTo>
                  <a:lnTo>
                    <a:pt x="1956" y="1347"/>
                  </a:lnTo>
                  <a:lnTo>
                    <a:pt x="1954" y="1347"/>
                  </a:lnTo>
                  <a:lnTo>
                    <a:pt x="1968" y="1337"/>
                  </a:lnTo>
                  <a:lnTo>
                    <a:pt x="1956" y="1326"/>
                  </a:lnTo>
                  <a:lnTo>
                    <a:pt x="1954" y="1323"/>
                  </a:lnTo>
                  <a:lnTo>
                    <a:pt x="1970" y="1330"/>
                  </a:lnTo>
                  <a:lnTo>
                    <a:pt x="1968" y="1323"/>
                  </a:lnTo>
                  <a:lnTo>
                    <a:pt x="1954" y="1309"/>
                  </a:lnTo>
                  <a:lnTo>
                    <a:pt x="1942" y="1281"/>
                  </a:lnTo>
                  <a:lnTo>
                    <a:pt x="1930" y="1271"/>
                  </a:lnTo>
                  <a:lnTo>
                    <a:pt x="1935" y="1262"/>
                  </a:lnTo>
                  <a:lnTo>
                    <a:pt x="1942" y="1257"/>
                  </a:lnTo>
                  <a:lnTo>
                    <a:pt x="1942" y="1252"/>
                  </a:lnTo>
                  <a:lnTo>
                    <a:pt x="1949" y="1255"/>
                  </a:lnTo>
                  <a:lnTo>
                    <a:pt x="1954" y="1245"/>
                  </a:lnTo>
                  <a:lnTo>
                    <a:pt x="1954" y="1245"/>
                  </a:lnTo>
                  <a:lnTo>
                    <a:pt x="1963" y="1243"/>
                  </a:lnTo>
                  <a:lnTo>
                    <a:pt x="1965" y="1238"/>
                  </a:lnTo>
                  <a:lnTo>
                    <a:pt x="1968" y="1238"/>
                  </a:lnTo>
                  <a:lnTo>
                    <a:pt x="1973" y="1243"/>
                  </a:lnTo>
                  <a:lnTo>
                    <a:pt x="1977" y="1229"/>
                  </a:lnTo>
                  <a:lnTo>
                    <a:pt x="1975" y="1229"/>
                  </a:lnTo>
                  <a:lnTo>
                    <a:pt x="1961" y="1226"/>
                  </a:lnTo>
                  <a:lnTo>
                    <a:pt x="1951" y="1219"/>
                  </a:lnTo>
                  <a:lnTo>
                    <a:pt x="1932" y="1231"/>
                  </a:lnTo>
                  <a:lnTo>
                    <a:pt x="1925" y="1231"/>
                  </a:lnTo>
                  <a:lnTo>
                    <a:pt x="1923" y="1221"/>
                  </a:lnTo>
                  <a:lnTo>
                    <a:pt x="1913" y="1214"/>
                  </a:lnTo>
                  <a:lnTo>
                    <a:pt x="1906" y="1210"/>
                  </a:lnTo>
                  <a:lnTo>
                    <a:pt x="1906" y="1205"/>
                  </a:lnTo>
                  <a:lnTo>
                    <a:pt x="1911" y="1200"/>
                  </a:lnTo>
                  <a:lnTo>
                    <a:pt x="1918" y="1200"/>
                  </a:lnTo>
                  <a:lnTo>
                    <a:pt x="1928" y="1195"/>
                  </a:lnTo>
                  <a:lnTo>
                    <a:pt x="1932" y="1188"/>
                  </a:lnTo>
                  <a:lnTo>
                    <a:pt x="1946" y="1181"/>
                  </a:lnTo>
                  <a:lnTo>
                    <a:pt x="1956" y="1167"/>
                  </a:lnTo>
                  <a:lnTo>
                    <a:pt x="1963" y="1165"/>
                  </a:lnTo>
                  <a:lnTo>
                    <a:pt x="1968" y="1174"/>
                  </a:lnTo>
                  <a:lnTo>
                    <a:pt x="1954" y="1191"/>
                  </a:lnTo>
                  <a:lnTo>
                    <a:pt x="1961" y="1195"/>
                  </a:lnTo>
                  <a:lnTo>
                    <a:pt x="1961" y="1198"/>
                  </a:lnTo>
                  <a:lnTo>
                    <a:pt x="1951" y="1205"/>
                  </a:lnTo>
                  <a:lnTo>
                    <a:pt x="1958" y="1207"/>
                  </a:lnTo>
                  <a:lnTo>
                    <a:pt x="1987" y="1188"/>
                  </a:lnTo>
                  <a:lnTo>
                    <a:pt x="1999" y="1186"/>
                  </a:lnTo>
                  <a:lnTo>
                    <a:pt x="2003" y="1191"/>
                  </a:lnTo>
                  <a:lnTo>
                    <a:pt x="2013" y="1193"/>
                  </a:lnTo>
                  <a:lnTo>
                    <a:pt x="2010" y="1205"/>
                  </a:lnTo>
                  <a:lnTo>
                    <a:pt x="2010" y="1205"/>
                  </a:lnTo>
                  <a:lnTo>
                    <a:pt x="2008" y="1207"/>
                  </a:lnTo>
                  <a:lnTo>
                    <a:pt x="2003" y="1219"/>
                  </a:lnTo>
                  <a:lnTo>
                    <a:pt x="2008" y="1219"/>
                  </a:lnTo>
                  <a:lnTo>
                    <a:pt x="2008" y="1219"/>
                  </a:lnTo>
                  <a:lnTo>
                    <a:pt x="2013" y="1226"/>
                  </a:lnTo>
                  <a:lnTo>
                    <a:pt x="2020" y="1224"/>
                  </a:lnTo>
                  <a:lnTo>
                    <a:pt x="2020" y="1221"/>
                  </a:lnTo>
                  <a:lnTo>
                    <a:pt x="2029" y="1224"/>
                  </a:lnTo>
                  <a:lnTo>
                    <a:pt x="2032" y="1233"/>
                  </a:lnTo>
                  <a:lnTo>
                    <a:pt x="2022" y="1238"/>
                  </a:lnTo>
                  <a:lnTo>
                    <a:pt x="2027" y="1247"/>
                  </a:lnTo>
                  <a:lnTo>
                    <a:pt x="2029" y="1245"/>
                  </a:lnTo>
                  <a:lnTo>
                    <a:pt x="2032" y="1255"/>
                  </a:lnTo>
                  <a:lnTo>
                    <a:pt x="2025" y="1274"/>
                  </a:lnTo>
                  <a:lnTo>
                    <a:pt x="2025" y="1274"/>
                  </a:lnTo>
                  <a:lnTo>
                    <a:pt x="2025" y="1283"/>
                  </a:lnTo>
                  <a:lnTo>
                    <a:pt x="2036" y="1281"/>
                  </a:lnTo>
                  <a:lnTo>
                    <a:pt x="2039" y="1278"/>
                  </a:lnTo>
                  <a:lnTo>
                    <a:pt x="2041" y="1281"/>
                  </a:lnTo>
                  <a:lnTo>
                    <a:pt x="2043" y="1278"/>
                  </a:lnTo>
                  <a:lnTo>
                    <a:pt x="2043" y="1278"/>
                  </a:lnTo>
                  <a:lnTo>
                    <a:pt x="2051" y="1271"/>
                  </a:lnTo>
                  <a:lnTo>
                    <a:pt x="2055" y="1276"/>
                  </a:lnTo>
                  <a:lnTo>
                    <a:pt x="2060" y="1269"/>
                  </a:lnTo>
                  <a:lnTo>
                    <a:pt x="2065" y="1271"/>
                  </a:lnTo>
                  <a:lnTo>
                    <a:pt x="2069" y="1264"/>
                  </a:lnTo>
                  <a:lnTo>
                    <a:pt x="2074" y="1252"/>
                  </a:lnTo>
                  <a:lnTo>
                    <a:pt x="2069" y="1226"/>
                  </a:lnTo>
                  <a:lnTo>
                    <a:pt x="2060" y="1210"/>
                  </a:lnTo>
                  <a:lnTo>
                    <a:pt x="2060" y="1210"/>
                  </a:lnTo>
                  <a:lnTo>
                    <a:pt x="2058" y="1207"/>
                  </a:lnTo>
                  <a:lnTo>
                    <a:pt x="2058" y="1205"/>
                  </a:lnTo>
                  <a:lnTo>
                    <a:pt x="2058" y="1205"/>
                  </a:lnTo>
                  <a:lnTo>
                    <a:pt x="2046" y="1195"/>
                  </a:lnTo>
                  <a:lnTo>
                    <a:pt x="2046" y="1186"/>
                  </a:lnTo>
                  <a:lnTo>
                    <a:pt x="2058" y="1181"/>
                  </a:lnTo>
                  <a:lnTo>
                    <a:pt x="2077" y="1165"/>
                  </a:lnTo>
                  <a:lnTo>
                    <a:pt x="2077" y="1153"/>
                  </a:lnTo>
                  <a:lnTo>
                    <a:pt x="2091" y="1139"/>
                  </a:lnTo>
                  <a:lnTo>
                    <a:pt x="2093" y="1136"/>
                  </a:lnTo>
                  <a:lnTo>
                    <a:pt x="2091" y="1134"/>
                  </a:lnTo>
                  <a:lnTo>
                    <a:pt x="2098" y="1134"/>
                  </a:lnTo>
                  <a:lnTo>
                    <a:pt x="2105" y="1122"/>
                  </a:lnTo>
                  <a:lnTo>
                    <a:pt x="2107" y="1127"/>
                  </a:lnTo>
                  <a:lnTo>
                    <a:pt x="2110" y="1124"/>
                  </a:lnTo>
                  <a:lnTo>
                    <a:pt x="2110" y="1129"/>
                  </a:lnTo>
                  <a:lnTo>
                    <a:pt x="2126" y="1134"/>
                  </a:lnTo>
                  <a:lnTo>
                    <a:pt x="2138" y="1129"/>
                  </a:lnTo>
                  <a:lnTo>
                    <a:pt x="2152" y="1117"/>
                  </a:lnTo>
                  <a:lnTo>
                    <a:pt x="2195" y="1063"/>
                  </a:lnTo>
                  <a:lnTo>
                    <a:pt x="2202" y="1049"/>
                  </a:lnTo>
                  <a:lnTo>
                    <a:pt x="2214" y="1030"/>
                  </a:lnTo>
                  <a:lnTo>
                    <a:pt x="2226" y="1015"/>
                  </a:lnTo>
                  <a:lnTo>
                    <a:pt x="2230" y="980"/>
                  </a:lnTo>
                  <a:lnTo>
                    <a:pt x="2228" y="966"/>
                  </a:lnTo>
                  <a:lnTo>
                    <a:pt x="2233" y="951"/>
                  </a:lnTo>
                  <a:lnTo>
                    <a:pt x="2242" y="935"/>
                  </a:lnTo>
                  <a:lnTo>
                    <a:pt x="2242" y="944"/>
                  </a:lnTo>
                  <a:lnTo>
                    <a:pt x="2249" y="956"/>
                  </a:lnTo>
                  <a:lnTo>
                    <a:pt x="2247" y="966"/>
                  </a:lnTo>
                  <a:lnTo>
                    <a:pt x="2249" y="982"/>
                  </a:lnTo>
                  <a:lnTo>
                    <a:pt x="2245" y="1008"/>
                  </a:lnTo>
                  <a:lnTo>
                    <a:pt x="2245" y="1011"/>
                  </a:lnTo>
                  <a:lnTo>
                    <a:pt x="2249" y="1025"/>
                  </a:lnTo>
                  <a:lnTo>
                    <a:pt x="2245" y="1051"/>
                  </a:lnTo>
                  <a:lnTo>
                    <a:pt x="2247" y="1065"/>
                  </a:lnTo>
                  <a:lnTo>
                    <a:pt x="2252" y="1070"/>
                  </a:lnTo>
                  <a:lnTo>
                    <a:pt x="2259" y="1053"/>
                  </a:lnTo>
                  <a:lnTo>
                    <a:pt x="2266" y="1056"/>
                  </a:lnTo>
                  <a:lnTo>
                    <a:pt x="2268" y="1072"/>
                  </a:lnTo>
                  <a:lnTo>
                    <a:pt x="2273" y="1060"/>
                  </a:lnTo>
                  <a:lnTo>
                    <a:pt x="2271" y="1049"/>
                  </a:lnTo>
                  <a:lnTo>
                    <a:pt x="2266" y="1046"/>
                  </a:lnTo>
                  <a:lnTo>
                    <a:pt x="2259" y="1032"/>
                  </a:lnTo>
                  <a:lnTo>
                    <a:pt x="2266" y="1001"/>
                  </a:lnTo>
                  <a:lnTo>
                    <a:pt x="2273" y="999"/>
                  </a:lnTo>
                  <a:lnTo>
                    <a:pt x="2285" y="1011"/>
                  </a:lnTo>
                  <a:lnTo>
                    <a:pt x="2287" y="1008"/>
                  </a:lnTo>
                  <a:lnTo>
                    <a:pt x="2282" y="994"/>
                  </a:lnTo>
                  <a:lnTo>
                    <a:pt x="2268" y="947"/>
                  </a:lnTo>
                  <a:lnTo>
                    <a:pt x="2266" y="930"/>
                  </a:lnTo>
                  <a:lnTo>
                    <a:pt x="2268" y="918"/>
                  </a:lnTo>
                  <a:lnTo>
                    <a:pt x="2263" y="888"/>
                  </a:lnTo>
                  <a:lnTo>
                    <a:pt x="2259" y="880"/>
                  </a:lnTo>
                  <a:lnTo>
                    <a:pt x="2252" y="883"/>
                  </a:lnTo>
                  <a:lnTo>
                    <a:pt x="2256" y="897"/>
                  </a:lnTo>
                  <a:lnTo>
                    <a:pt x="2254" y="902"/>
                  </a:lnTo>
                  <a:lnTo>
                    <a:pt x="2245" y="899"/>
                  </a:lnTo>
                  <a:lnTo>
                    <a:pt x="2242" y="930"/>
                  </a:lnTo>
                  <a:lnTo>
                    <a:pt x="2242" y="933"/>
                  </a:lnTo>
                  <a:lnTo>
                    <a:pt x="2237" y="928"/>
                  </a:lnTo>
                  <a:lnTo>
                    <a:pt x="2240" y="923"/>
                  </a:lnTo>
                  <a:lnTo>
                    <a:pt x="2237" y="916"/>
                  </a:lnTo>
                  <a:lnTo>
                    <a:pt x="2242" y="907"/>
                  </a:lnTo>
                  <a:lnTo>
                    <a:pt x="2226" y="897"/>
                  </a:lnTo>
                  <a:lnTo>
                    <a:pt x="2219" y="883"/>
                  </a:lnTo>
                  <a:lnTo>
                    <a:pt x="2200" y="880"/>
                  </a:lnTo>
                  <a:lnTo>
                    <a:pt x="2200" y="892"/>
                  </a:lnTo>
                  <a:lnTo>
                    <a:pt x="2197" y="895"/>
                  </a:lnTo>
                  <a:lnTo>
                    <a:pt x="2193" y="897"/>
                  </a:lnTo>
                  <a:lnTo>
                    <a:pt x="2185" y="899"/>
                  </a:lnTo>
                  <a:lnTo>
                    <a:pt x="2190" y="895"/>
                  </a:lnTo>
                  <a:lnTo>
                    <a:pt x="2185" y="888"/>
                  </a:lnTo>
                  <a:lnTo>
                    <a:pt x="2188" y="885"/>
                  </a:lnTo>
                  <a:lnTo>
                    <a:pt x="2185" y="880"/>
                  </a:lnTo>
                  <a:lnTo>
                    <a:pt x="2178" y="885"/>
                  </a:lnTo>
                  <a:lnTo>
                    <a:pt x="2178" y="892"/>
                  </a:lnTo>
                  <a:lnTo>
                    <a:pt x="2176" y="892"/>
                  </a:lnTo>
                  <a:lnTo>
                    <a:pt x="2176" y="873"/>
                  </a:lnTo>
                  <a:lnTo>
                    <a:pt x="2162" y="876"/>
                  </a:lnTo>
                  <a:lnTo>
                    <a:pt x="2155" y="871"/>
                  </a:lnTo>
                  <a:lnTo>
                    <a:pt x="2155" y="869"/>
                  </a:lnTo>
                  <a:lnTo>
                    <a:pt x="2188" y="838"/>
                  </a:lnTo>
                  <a:lnTo>
                    <a:pt x="2209" y="809"/>
                  </a:lnTo>
                  <a:lnTo>
                    <a:pt x="2228" y="795"/>
                  </a:lnTo>
                  <a:lnTo>
                    <a:pt x="2233" y="783"/>
                  </a:lnTo>
                  <a:lnTo>
                    <a:pt x="2252" y="762"/>
                  </a:lnTo>
                  <a:lnTo>
                    <a:pt x="2263" y="755"/>
                  </a:lnTo>
                  <a:lnTo>
                    <a:pt x="2297" y="755"/>
                  </a:lnTo>
                  <a:lnTo>
                    <a:pt x="2306" y="762"/>
                  </a:lnTo>
                  <a:lnTo>
                    <a:pt x="2311" y="753"/>
                  </a:lnTo>
                  <a:lnTo>
                    <a:pt x="2325" y="760"/>
                  </a:lnTo>
                  <a:lnTo>
                    <a:pt x="2337" y="755"/>
                  </a:lnTo>
                  <a:lnTo>
                    <a:pt x="2339" y="760"/>
                  </a:lnTo>
                  <a:lnTo>
                    <a:pt x="2346" y="757"/>
                  </a:lnTo>
                  <a:lnTo>
                    <a:pt x="2346" y="753"/>
                  </a:lnTo>
                  <a:lnTo>
                    <a:pt x="2351" y="753"/>
                  </a:lnTo>
                  <a:lnTo>
                    <a:pt x="2349" y="745"/>
                  </a:lnTo>
                  <a:lnTo>
                    <a:pt x="2351" y="745"/>
                  </a:lnTo>
                  <a:lnTo>
                    <a:pt x="2372" y="753"/>
                  </a:lnTo>
                  <a:lnTo>
                    <a:pt x="2379" y="750"/>
                  </a:lnTo>
                  <a:lnTo>
                    <a:pt x="2386" y="755"/>
                  </a:lnTo>
                  <a:lnTo>
                    <a:pt x="2375" y="760"/>
                  </a:lnTo>
                  <a:lnTo>
                    <a:pt x="2379" y="769"/>
                  </a:lnTo>
                  <a:lnTo>
                    <a:pt x="2396" y="764"/>
                  </a:lnTo>
                  <a:lnTo>
                    <a:pt x="2401" y="767"/>
                  </a:lnTo>
                  <a:lnTo>
                    <a:pt x="2413" y="760"/>
                  </a:lnTo>
                  <a:lnTo>
                    <a:pt x="2429" y="762"/>
                  </a:lnTo>
                  <a:lnTo>
                    <a:pt x="2434" y="760"/>
                  </a:lnTo>
                  <a:lnTo>
                    <a:pt x="2434" y="753"/>
                  </a:lnTo>
                  <a:lnTo>
                    <a:pt x="2422" y="750"/>
                  </a:lnTo>
                  <a:lnTo>
                    <a:pt x="2424" y="748"/>
                  </a:lnTo>
                  <a:lnTo>
                    <a:pt x="2422" y="743"/>
                  </a:lnTo>
                  <a:lnTo>
                    <a:pt x="2424" y="743"/>
                  </a:lnTo>
                  <a:lnTo>
                    <a:pt x="2429" y="729"/>
                  </a:lnTo>
                  <a:lnTo>
                    <a:pt x="2446" y="715"/>
                  </a:lnTo>
                  <a:lnTo>
                    <a:pt x="2462" y="689"/>
                  </a:lnTo>
                  <a:lnTo>
                    <a:pt x="2486" y="682"/>
                  </a:lnTo>
                  <a:lnTo>
                    <a:pt x="2500" y="689"/>
                  </a:lnTo>
                  <a:lnTo>
                    <a:pt x="2505" y="686"/>
                  </a:lnTo>
                  <a:lnTo>
                    <a:pt x="2502" y="689"/>
                  </a:lnTo>
                  <a:lnTo>
                    <a:pt x="2498" y="698"/>
                  </a:lnTo>
                  <a:lnTo>
                    <a:pt x="2500" y="703"/>
                  </a:lnTo>
                  <a:lnTo>
                    <a:pt x="2495" y="710"/>
                  </a:lnTo>
                  <a:lnTo>
                    <a:pt x="2505" y="710"/>
                  </a:lnTo>
                  <a:lnTo>
                    <a:pt x="2500" y="727"/>
                  </a:lnTo>
                  <a:lnTo>
                    <a:pt x="2536" y="691"/>
                  </a:lnTo>
                  <a:lnTo>
                    <a:pt x="2540" y="689"/>
                  </a:lnTo>
                  <a:lnTo>
                    <a:pt x="2545" y="693"/>
                  </a:lnTo>
                  <a:lnTo>
                    <a:pt x="2550" y="686"/>
                  </a:lnTo>
                  <a:lnTo>
                    <a:pt x="2545" y="682"/>
                  </a:lnTo>
                  <a:lnTo>
                    <a:pt x="2545" y="674"/>
                  </a:lnTo>
                  <a:lnTo>
                    <a:pt x="2552" y="663"/>
                  </a:lnTo>
                  <a:lnTo>
                    <a:pt x="2564" y="658"/>
                  </a:lnTo>
                  <a:lnTo>
                    <a:pt x="2569" y="663"/>
                  </a:lnTo>
                  <a:lnTo>
                    <a:pt x="2569" y="663"/>
                  </a:lnTo>
                  <a:lnTo>
                    <a:pt x="2559" y="670"/>
                  </a:lnTo>
                  <a:lnTo>
                    <a:pt x="2557" y="686"/>
                  </a:lnTo>
                  <a:lnTo>
                    <a:pt x="2552" y="691"/>
                  </a:lnTo>
                  <a:lnTo>
                    <a:pt x="2552" y="698"/>
                  </a:lnTo>
                  <a:lnTo>
                    <a:pt x="2550" y="703"/>
                  </a:lnTo>
                  <a:lnTo>
                    <a:pt x="2552" y="710"/>
                  </a:lnTo>
                  <a:lnTo>
                    <a:pt x="2526" y="722"/>
                  </a:lnTo>
                  <a:lnTo>
                    <a:pt x="2526" y="729"/>
                  </a:lnTo>
                  <a:lnTo>
                    <a:pt x="2507" y="748"/>
                  </a:lnTo>
                  <a:lnTo>
                    <a:pt x="2476" y="786"/>
                  </a:lnTo>
                  <a:lnTo>
                    <a:pt x="2465" y="793"/>
                  </a:lnTo>
                  <a:lnTo>
                    <a:pt x="2455" y="793"/>
                  </a:lnTo>
                  <a:lnTo>
                    <a:pt x="2457" y="802"/>
                  </a:lnTo>
                  <a:lnTo>
                    <a:pt x="2455" y="812"/>
                  </a:lnTo>
                  <a:lnTo>
                    <a:pt x="2441" y="824"/>
                  </a:lnTo>
                  <a:lnTo>
                    <a:pt x="2439" y="854"/>
                  </a:lnTo>
                  <a:lnTo>
                    <a:pt x="2439" y="876"/>
                  </a:lnTo>
                  <a:lnTo>
                    <a:pt x="2455" y="966"/>
                  </a:lnTo>
                  <a:lnTo>
                    <a:pt x="2479" y="942"/>
                  </a:lnTo>
                  <a:lnTo>
                    <a:pt x="2483" y="916"/>
                  </a:lnTo>
                  <a:lnTo>
                    <a:pt x="2498" y="911"/>
                  </a:lnTo>
                  <a:lnTo>
                    <a:pt x="2502" y="914"/>
                  </a:lnTo>
                  <a:lnTo>
                    <a:pt x="2502" y="892"/>
                  </a:lnTo>
                  <a:lnTo>
                    <a:pt x="2514" y="878"/>
                  </a:lnTo>
                  <a:lnTo>
                    <a:pt x="2524" y="880"/>
                  </a:lnTo>
                  <a:lnTo>
                    <a:pt x="2533" y="873"/>
                  </a:lnTo>
                  <a:lnTo>
                    <a:pt x="2526" y="854"/>
                  </a:lnTo>
                  <a:lnTo>
                    <a:pt x="2528" y="845"/>
                  </a:lnTo>
                  <a:lnTo>
                    <a:pt x="2538" y="838"/>
                  </a:lnTo>
                  <a:lnTo>
                    <a:pt x="2543" y="847"/>
                  </a:lnTo>
                  <a:lnTo>
                    <a:pt x="2550" y="835"/>
                  </a:lnTo>
                  <a:lnTo>
                    <a:pt x="2547" y="826"/>
                  </a:lnTo>
                  <a:lnTo>
                    <a:pt x="2543" y="821"/>
                  </a:lnTo>
                  <a:lnTo>
                    <a:pt x="2540" y="812"/>
                  </a:lnTo>
                  <a:lnTo>
                    <a:pt x="2550" y="795"/>
                  </a:lnTo>
                  <a:lnTo>
                    <a:pt x="2538" y="788"/>
                  </a:lnTo>
                  <a:lnTo>
                    <a:pt x="2533" y="795"/>
                  </a:lnTo>
                  <a:lnTo>
                    <a:pt x="2531" y="793"/>
                  </a:lnTo>
                  <a:lnTo>
                    <a:pt x="2531" y="786"/>
                  </a:lnTo>
                  <a:lnTo>
                    <a:pt x="2543" y="762"/>
                  </a:lnTo>
                  <a:lnTo>
                    <a:pt x="2547" y="762"/>
                  </a:lnTo>
                  <a:lnTo>
                    <a:pt x="2552" y="741"/>
                  </a:lnTo>
                  <a:lnTo>
                    <a:pt x="2557" y="738"/>
                  </a:lnTo>
                  <a:lnTo>
                    <a:pt x="2559" y="743"/>
                  </a:lnTo>
                  <a:lnTo>
                    <a:pt x="2564" y="736"/>
                  </a:lnTo>
                  <a:lnTo>
                    <a:pt x="2571" y="743"/>
                  </a:lnTo>
                  <a:lnTo>
                    <a:pt x="2576" y="731"/>
                  </a:lnTo>
                  <a:lnTo>
                    <a:pt x="2588" y="724"/>
                  </a:lnTo>
                  <a:lnTo>
                    <a:pt x="2588" y="724"/>
                  </a:lnTo>
                  <a:lnTo>
                    <a:pt x="2585" y="748"/>
                  </a:lnTo>
                  <a:lnTo>
                    <a:pt x="2599" y="724"/>
                  </a:lnTo>
                  <a:lnTo>
                    <a:pt x="2616" y="719"/>
                  </a:lnTo>
                  <a:lnTo>
                    <a:pt x="2633" y="722"/>
                  </a:lnTo>
                  <a:lnTo>
                    <a:pt x="2647" y="741"/>
                  </a:lnTo>
                  <a:lnTo>
                    <a:pt x="2651" y="724"/>
                  </a:lnTo>
                  <a:lnTo>
                    <a:pt x="2673" y="710"/>
                  </a:lnTo>
                  <a:lnTo>
                    <a:pt x="2673" y="708"/>
                  </a:lnTo>
                  <a:lnTo>
                    <a:pt x="2677" y="708"/>
                  </a:lnTo>
                  <a:lnTo>
                    <a:pt x="2677" y="703"/>
                  </a:lnTo>
                  <a:lnTo>
                    <a:pt x="2687" y="696"/>
                  </a:lnTo>
                  <a:lnTo>
                    <a:pt x="2692" y="689"/>
                  </a:lnTo>
                  <a:lnTo>
                    <a:pt x="2696" y="689"/>
                  </a:lnTo>
                  <a:lnTo>
                    <a:pt x="2713" y="679"/>
                  </a:lnTo>
                  <a:lnTo>
                    <a:pt x="2715" y="674"/>
                  </a:lnTo>
                  <a:lnTo>
                    <a:pt x="2744" y="663"/>
                  </a:lnTo>
                  <a:lnTo>
                    <a:pt x="2744" y="660"/>
                  </a:lnTo>
                  <a:lnTo>
                    <a:pt x="2746" y="663"/>
                  </a:lnTo>
                  <a:lnTo>
                    <a:pt x="2748" y="660"/>
                  </a:lnTo>
                  <a:lnTo>
                    <a:pt x="2770" y="670"/>
                  </a:lnTo>
                  <a:lnTo>
                    <a:pt x="2777" y="655"/>
                  </a:lnTo>
                  <a:lnTo>
                    <a:pt x="2772" y="646"/>
                  </a:lnTo>
                  <a:lnTo>
                    <a:pt x="2777" y="646"/>
                  </a:lnTo>
                  <a:lnTo>
                    <a:pt x="2767" y="632"/>
                  </a:lnTo>
                  <a:lnTo>
                    <a:pt x="2765" y="615"/>
                  </a:lnTo>
                  <a:lnTo>
                    <a:pt x="2763" y="615"/>
                  </a:lnTo>
                  <a:lnTo>
                    <a:pt x="2765" y="613"/>
                  </a:lnTo>
                  <a:lnTo>
                    <a:pt x="2758" y="601"/>
                  </a:lnTo>
                  <a:lnTo>
                    <a:pt x="2756" y="606"/>
                  </a:lnTo>
                  <a:lnTo>
                    <a:pt x="2748" y="601"/>
                  </a:lnTo>
                  <a:lnTo>
                    <a:pt x="2748" y="594"/>
                  </a:lnTo>
                  <a:lnTo>
                    <a:pt x="2756" y="594"/>
                  </a:lnTo>
                  <a:lnTo>
                    <a:pt x="2760" y="599"/>
                  </a:lnTo>
                  <a:lnTo>
                    <a:pt x="2782" y="584"/>
                  </a:lnTo>
                  <a:lnTo>
                    <a:pt x="2784" y="580"/>
                  </a:lnTo>
                  <a:lnTo>
                    <a:pt x="2796" y="566"/>
                  </a:lnTo>
                  <a:lnTo>
                    <a:pt x="2786" y="551"/>
                  </a:lnTo>
                  <a:lnTo>
                    <a:pt x="2786" y="547"/>
                  </a:lnTo>
                  <a:lnTo>
                    <a:pt x="2793" y="544"/>
                  </a:lnTo>
                  <a:lnTo>
                    <a:pt x="2793" y="539"/>
                  </a:lnTo>
                  <a:lnTo>
                    <a:pt x="2796" y="544"/>
                  </a:lnTo>
                  <a:lnTo>
                    <a:pt x="2793" y="544"/>
                  </a:lnTo>
                  <a:lnTo>
                    <a:pt x="2803" y="566"/>
                  </a:lnTo>
                  <a:lnTo>
                    <a:pt x="2831" y="563"/>
                  </a:lnTo>
                  <a:lnTo>
                    <a:pt x="2838" y="568"/>
                  </a:lnTo>
                  <a:lnTo>
                    <a:pt x="2838" y="582"/>
                  </a:lnTo>
                  <a:lnTo>
                    <a:pt x="2845" y="592"/>
                  </a:lnTo>
                  <a:lnTo>
                    <a:pt x="2860" y="594"/>
                  </a:lnTo>
                  <a:lnTo>
                    <a:pt x="2862" y="596"/>
                  </a:lnTo>
                  <a:lnTo>
                    <a:pt x="2864" y="606"/>
                  </a:lnTo>
                  <a:lnTo>
                    <a:pt x="2869" y="603"/>
                  </a:lnTo>
                  <a:lnTo>
                    <a:pt x="2871" y="611"/>
                  </a:lnTo>
                  <a:lnTo>
                    <a:pt x="2874" y="606"/>
                  </a:lnTo>
                  <a:lnTo>
                    <a:pt x="2883" y="611"/>
                  </a:lnTo>
                  <a:lnTo>
                    <a:pt x="2883" y="603"/>
                  </a:lnTo>
                  <a:lnTo>
                    <a:pt x="2895" y="603"/>
                  </a:lnTo>
                  <a:lnTo>
                    <a:pt x="2886" y="594"/>
                  </a:lnTo>
                  <a:lnTo>
                    <a:pt x="2890" y="589"/>
                  </a:lnTo>
                  <a:lnTo>
                    <a:pt x="2886" y="589"/>
                  </a:lnTo>
                  <a:lnTo>
                    <a:pt x="2897" y="580"/>
                  </a:lnTo>
                  <a:lnTo>
                    <a:pt x="2890" y="575"/>
                  </a:lnTo>
                  <a:lnTo>
                    <a:pt x="2893" y="575"/>
                  </a:lnTo>
                  <a:lnTo>
                    <a:pt x="2897" y="568"/>
                  </a:lnTo>
                  <a:lnTo>
                    <a:pt x="2912" y="568"/>
                  </a:lnTo>
                  <a:lnTo>
                    <a:pt x="2905" y="558"/>
                  </a:lnTo>
                  <a:lnTo>
                    <a:pt x="2905" y="558"/>
                  </a:lnTo>
                  <a:lnTo>
                    <a:pt x="2916" y="566"/>
                  </a:lnTo>
                  <a:lnTo>
                    <a:pt x="2916" y="551"/>
                  </a:lnTo>
                  <a:lnTo>
                    <a:pt x="2933" y="544"/>
                  </a:lnTo>
                  <a:lnTo>
                    <a:pt x="2919" y="539"/>
                  </a:lnTo>
                  <a:lnTo>
                    <a:pt x="2919" y="537"/>
                  </a:lnTo>
                  <a:lnTo>
                    <a:pt x="2900" y="513"/>
                  </a:lnTo>
                  <a:lnTo>
                    <a:pt x="2879" y="513"/>
                  </a:lnTo>
                  <a:lnTo>
                    <a:pt x="2881" y="511"/>
                  </a:lnTo>
                  <a:lnTo>
                    <a:pt x="2869" y="506"/>
                  </a:lnTo>
                  <a:lnTo>
                    <a:pt x="2867" y="511"/>
                  </a:lnTo>
                  <a:lnTo>
                    <a:pt x="2860" y="509"/>
                  </a:lnTo>
                  <a:lnTo>
                    <a:pt x="2860" y="513"/>
                  </a:lnTo>
                  <a:lnTo>
                    <a:pt x="2864" y="516"/>
                  </a:lnTo>
                  <a:lnTo>
                    <a:pt x="2862" y="525"/>
                  </a:lnTo>
                  <a:lnTo>
                    <a:pt x="2857" y="521"/>
                  </a:lnTo>
                  <a:lnTo>
                    <a:pt x="2855" y="502"/>
                  </a:lnTo>
                  <a:lnTo>
                    <a:pt x="2857" y="499"/>
                  </a:lnTo>
                  <a:lnTo>
                    <a:pt x="2848" y="485"/>
                  </a:lnTo>
                  <a:lnTo>
                    <a:pt x="2838" y="485"/>
                  </a:lnTo>
                  <a:lnTo>
                    <a:pt x="2841" y="483"/>
                  </a:lnTo>
                  <a:lnTo>
                    <a:pt x="2826" y="478"/>
                  </a:lnTo>
                  <a:lnTo>
                    <a:pt x="2829" y="476"/>
                  </a:lnTo>
                  <a:lnTo>
                    <a:pt x="2826" y="471"/>
                  </a:lnTo>
                  <a:lnTo>
                    <a:pt x="2819" y="466"/>
                  </a:lnTo>
                  <a:lnTo>
                    <a:pt x="2810" y="466"/>
                  </a:lnTo>
                  <a:lnTo>
                    <a:pt x="2810" y="459"/>
                  </a:lnTo>
                  <a:lnTo>
                    <a:pt x="2800" y="457"/>
                  </a:lnTo>
                  <a:lnTo>
                    <a:pt x="2798" y="447"/>
                  </a:lnTo>
                  <a:lnTo>
                    <a:pt x="2789" y="442"/>
                  </a:lnTo>
                  <a:lnTo>
                    <a:pt x="2784" y="440"/>
                  </a:lnTo>
                  <a:lnTo>
                    <a:pt x="2760" y="421"/>
                  </a:lnTo>
                  <a:lnTo>
                    <a:pt x="2727" y="402"/>
                  </a:lnTo>
                  <a:lnTo>
                    <a:pt x="2687" y="402"/>
                  </a:lnTo>
                  <a:lnTo>
                    <a:pt x="2654" y="393"/>
                  </a:lnTo>
                  <a:lnTo>
                    <a:pt x="2647" y="397"/>
                  </a:lnTo>
                  <a:lnTo>
                    <a:pt x="2647" y="409"/>
                  </a:lnTo>
                  <a:lnTo>
                    <a:pt x="2640" y="416"/>
                  </a:lnTo>
                  <a:lnTo>
                    <a:pt x="2649" y="416"/>
                  </a:lnTo>
                  <a:lnTo>
                    <a:pt x="2654" y="433"/>
                  </a:lnTo>
                  <a:lnTo>
                    <a:pt x="2640" y="445"/>
                  </a:lnTo>
                  <a:lnTo>
                    <a:pt x="2618" y="428"/>
                  </a:lnTo>
                  <a:lnTo>
                    <a:pt x="2616" y="414"/>
                  </a:lnTo>
                  <a:lnTo>
                    <a:pt x="2611" y="404"/>
                  </a:lnTo>
                  <a:lnTo>
                    <a:pt x="2597" y="416"/>
                  </a:lnTo>
                  <a:lnTo>
                    <a:pt x="2573" y="414"/>
                  </a:lnTo>
                  <a:lnTo>
                    <a:pt x="2559" y="404"/>
                  </a:lnTo>
                  <a:lnTo>
                    <a:pt x="2533" y="407"/>
                  </a:lnTo>
                  <a:lnTo>
                    <a:pt x="2521" y="419"/>
                  </a:lnTo>
                  <a:lnTo>
                    <a:pt x="2521" y="414"/>
                  </a:lnTo>
                  <a:lnTo>
                    <a:pt x="2498" y="404"/>
                  </a:lnTo>
                  <a:lnTo>
                    <a:pt x="2502" y="388"/>
                  </a:lnTo>
                  <a:lnTo>
                    <a:pt x="2502" y="381"/>
                  </a:lnTo>
                  <a:lnTo>
                    <a:pt x="2486" y="357"/>
                  </a:lnTo>
                  <a:lnTo>
                    <a:pt x="2427" y="355"/>
                  </a:lnTo>
                  <a:lnTo>
                    <a:pt x="2396" y="362"/>
                  </a:lnTo>
                  <a:lnTo>
                    <a:pt x="2389" y="357"/>
                  </a:lnTo>
                  <a:lnTo>
                    <a:pt x="2396" y="348"/>
                  </a:lnTo>
                  <a:lnTo>
                    <a:pt x="2384" y="336"/>
                  </a:lnTo>
                  <a:lnTo>
                    <a:pt x="2372" y="336"/>
                  </a:lnTo>
                  <a:lnTo>
                    <a:pt x="2365" y="326"/>
                  </a:lnTo>
                  <a:lnTo>
                    <a:pt x="2349" y="324"/>
                  </a:lnTo>
                  <a:lnTo>
                    <a:pt x="2353" y="319"/>
                  </a:lnTo>
                  <a:lnTo>
                    <a:pt x="2363" y="322"/>
                  </a:lnTo>
                  <a:lnTo>
                    <a:pt x="2358" y="303"/>
                  </a:lnTo>
                  <a:lnTo>
                    <a:pt x="2353" y="300"/>
                  </a:lnTo>
                  <a:lnTo>
                    <a:pt x="2235" y="270"/>
                  </a:lnTo>
                  <a:lnTo>
                    <a:pt x="2230" y="277"/>
                  </a:lnTo>
                  <a:lnTo>
                    <a:pt x="2233" y="286"/>
                  </a:lnTo>
                  <a:lnTo>
                    <a:pt x="2226" y="296"/>
                  </a:lnTo>
                  <a:lnTo>
                    <a:pt x="2228" y="286"/>
                  </a:lnTo>
                  <a:lnTo>
                    <a:pt x="2216" y="286"/>
                  </a:lnTo>
                  <a:lnTo>
                    <a:pt x="2207" y="286"/>
                  </a:lnTo>
                  <a:lnTo>
                    <a:pt x="2202" y="300"/>
                  </a:lnTo>
                  <a:lnTo>
                    <a:pt x="2221" y="300"/>
                  </a:lnTo>
                  <a:lnTo>
                    <a:pt x="2214" y="310"/>
                  </a:lnTo>
                  <a:lnTo>
                    <a:pt x="2216" y="319"/>
                  </a:lnTo>
                  <a:lnTo>
                    <a:pt x="2214" y="324"/>
                  </a:lnTo>
                  <a:lnTo>
                    <a:pt x="2216" y="333"/>
                  </a:lnTo>
                  <a:lnTo>
                    <a:pt x="2211" y="331"/>
                  </a:lnTo>
                  <a:lnTo>
                    <a:pt x="2207" y="333"/>
                  </a:lnTo>
                  <a:lnTo>
                    <a:pt x="2200" y="324"/>
                  </a:lnTo>
                  <a:lnTo>
                    <a:pt x="2193" y="329"/>
                  </a:lnTo>
                  <a:lnTo>
                    <a:pt x="2176" y="326"/>
                  </a:lnTo>
                  <a:lnTo>
                    <a:pt x="2169" y="331"/>
                  </a:lnTo>
                  <a:lnTo>
                    <a:pt x="2183" y="338"/>
                  </a:lnTo>
                  <a:lnTo>
                    <a:pt x="2190" y="333"/>
                  </a:lnTo>
                  <a:lnTo>
                    <a:pt x="2188" y="343"/>
                  </a:lnTo>
                  <a:lnTo>
                    <a:pt x="2193" y="343"/>
                  </a:lnTo>
                  <a:lnTo>
                    <a:pt x="2207" y="336"/>
                  </a:lnTo>
                  <a:lnTo>
                    <a:pt x="2190" y="348"/>
                  </a:lnTo>
                  <a:lnTo>
                    <a:pt x="2157" y="326"/>
                  </a:lnTo>
                  <a:lnTo>
                    <a:pt x="2148" y="326"/>
                  </a:lnTo>
                  <a:lnTo>
                    <a:pt x="2145" y="338"/>
                  </a:lnTo>
                  <a:lnTo>
                    <a:pt x="2131" y="336"/>
                  </a:lnTo>
                  <a:lnTo>
                    <a:pt x="2117" y="307"/>
                  </a:lnTo>
                  <a:lnTo>
                    <a:pt x="2107" y="333"/>
                  </a:lnTo>
                  <a:lnTo>
                    <a:pt x="2105" y="348"/>
                  </a:lnTo>
                  <a:lnTo>
                    <a:pt x="2098" y="364"/>
                  </a:lnTo>
                  <a:lnTo>
                    <a:pt x="2093" y="357"/>
                  </a:lnTo>
                  <a:lnTo>
                    <a:pt x="2079" y="352"/>
                  </a:lnTo>
                  <a:lnTo>
                    <a:pt x="2067" y="324"/>
                  </a:lnTo>
                  <a:lnTo>
                    <a:pt x="2065" y="326"/>
                  </a:lnTo>
                  <a:lnTo>
                    <a:pt x="2062" y="317"/>
                  </a:lnTo>
                  <a:lnTo>
                    <a:pt x="2074" y="305"/>
                  </a:lnTo>
                  <a:lnTo>
                    <a:pt x="2074" y="303"/>
                  </a:lnTo>
                  <a:lnTo>
                    <a:pt x="2074" y="293"/>
                  </a:lnTo>
                  <a:lnTo>
                    <a:pt x="2069" y="284"/>
                  </a:lnTo>
                  <a:lnTo>
                    <a:pt x="2074" y="265"/>
                  </a:lnTo>
                  <a:lnTo>
                    <a:pt x="2055" y="241"/>
                  </a:lnTo>
                  <a:lnTo>
                    <a:pt x="2036" y="236"/>
                  </a:lnTo>
                  <a:lnTo>
                    <a:pt x="2032" y="243"/>
                  </a:lnTo>
                  <a:lnTo>
                    <a:pt x="1991" y="220"/>
                  </a:lnTo>
                  <a:lnTo>
                    <a:pt x="1989" y="227"/>
                  </a:lnTo>
                  <a:lnTo>
                    <a:pt x="1984" y="227"/>
                  </a:lnTo>
                  <a:lnTo>
                    <a:pt x="1980" y="243"/>
                  </a:lnTo>
                  <a:lnTo>
                    <a:pt x="1984" y="258"/>
                  </a:lnTo>
                  <a:lnTo>
                    <a:pt x="1982" y="260"/>
                  </a:lnTo>
                  <a:lnTo>
                    <a:pt x="1954" y="267"/>
                  </a:lnTo>
                  <a:lnTo>
                    <a:pt x="1920" y="255"/>
                  </a:lnTo>
                  <a:lnTo>
                    <a:pt x="1918" y="246"/>
                  </a:lnTo>
                  <a:lnTo>
                    <a:pt x="1928" y="241"/>
                  </a:lnTo>
                  <a:lnTo>
                    <a:pt x="1878" y="229"/>
                  </a:lnTo>
                  <a:lnTo>
                    <a:pt x="1845" y="239"/>
                  </a:lnTo>
                  <a:lnTo>
                    <a:pt x="1845" y="234"/>
                  </a:lnTo>
                  <a:lnTo>
                    <a:pt x="1838" y="215"/>
                  </a:lnTo>
                  <a:lnTo>
                    <a:pt x="1835" y="215"/>
                  </a:lnTo>
                  <a:lnTo>
                    <a:pt x="1835" y="225"/>
                  </a:lnTo>
                  <a:lnTo>
                    <a:pt x="1831" y="229"/>
                  </a:lnTo>
                  <a:lnTo>
                    <a:pt x="1816" y="225"/>
                  </a:lnTo>
                  <a:lnTo>
                    <a:pt x="1816" y="220"/>
                  </a:lnTo>
                  <a:lnTo>
                    <a:pt x="1819" y="215"/>
                  </a:lnTo>
                  <a:lnTo>
                    <a:pt x="1816" y="213"/>
                  </a:lnTo>
                  <a:lnTo>
                    <a:pt x="1809" y="220"/>
                  </a:lnTo>
                  <a:lnTo>
                    <a:pt x="1797" y="213"/>
                  </a:lnTo>
                  <a:lnTo>
                    <a:pt x="1788" y="225"/>
                  </a:lnTo>
                  <a:lnTo>
                    <a:pt x="1793" y="239"/>
                  </a:lnTo>
                  <a:lnTo>
                    <a:pt x="1805" y="229"/>
                  </a:lnTo>
                  <a:lnTo>
                    <a:pt x="1807" y="232"/>
                  </a:lnTo>
                  <a:lnTo>
                    <a:pt x="1793" y="241"/>
                  </a:lnTo>
                  <a:lnTo>
                    <a:pt x="1786" y="236"/>
                  </a:lnTo>
                  <a:lnTo>
                    <a:pt x="1783" y="239"/>
                  </a:lnTo>
                  <a:lnTo>
                    <a:pt x="1786" y="243"/>
                  </a:lnTo>
                  <a:lnTo>
                    <a:pt x="1786" y="246"/>
                  </a:lnTo>
                  <a:lnTo>
                    <a:pt x="1762" y="255"/>
                  </a:lnTo>
                  <a:lnTo>
                    <a:pt x="1748" y="255"/>
                  </a:lnTo>
                  <a:lnTo>
                    <a:pt x="1757" y="236"/>
                  </a:lnTo>
                  <a:lnTo>
                    <a:pt x="1771" y="239"/>
                  </a:lnTo>
                  <a:lnTo>
                    <a:pt x="1805" y="191"/>
                  </a:lnTo>
                  <a:lnTo>
                    <a:pt x="1823" y="182"/>
                  </a:lnTo>
                  <a:lnTo>
                    <a:pt x="1823" y="175"/>
                  </a:lnTo>
                  <a:lnTo>
                    <a:pt x="1835" y="172"/>
                  </a:lnTo>
                  <a:lnTo>
                    <a:pt x="1831" y="170"/>
                  </a:lnTo>
                  <a:lnTo>
                    <a:pt x="1842" y="163"/>
                  </a:lnTo>
                  <a:lnTo>
                    <a:pt x="1852" y="146"/>
                  </a:lnTo>
                  <a:lnTo>
                    <a:pt x="1849" y="137"/>
                  </a:lnTo>
                  <a:lnTo>
                    <a:pt x="1852" y="132"/>
                  </a:lnTo>
                  <a:lnTo>
                    <a:pt x="1847" y="132"/>
                  </a:lnTo>
                  <a:lnTo>
                    <a:pt x="1854" y="118"/>
                  </a:lnTo>
                  <a:lnTo>
                    <a:pt x="1852" y="108"/>
                  </a:lnTo>
                  <a:lnTo>
                    <a:pt x="1849" y="108"/>
                  </a:lnTo>
                  <a:lnTo>
                    <a:pt x="1842" y="90"/>
                  </a:lnTo>
                  <a:lnTo>
                    <a:pt x="1838" y="99"/>
                  </a:lnTo>
                  <a:lnTo>
                    <a:pt x="1835" y="94"/>
                  </a:lnTo>
                  <a:lnTo>
                    <a:pt x="1838" y="87"/>
                  </a:lnTo>
                  <a:lnTo>
                    <a:pt x="1814" y="61"/>
                  </a:lnTo>
                  <a:lnTo>
                    <a:pt x="1771" y="61"/>
                  </a:lnTo>
                  <a:lnTo>
                    <a:pt x="1760" y="78"/>
                  </a:lnTo>
                  <a:lnTo>
                    <a:pt x="1748" y="78"/>
                  </a:lnTo>
                  <a:lnTo>
                    <a:pt x="1760" y="64"/>
                  </a:lnTo>
                  <a:lnTo>
                    <a:pt x="1762" y="52"/>
                  </a:lnTo>
                  <a:lnTo>
                    <a:pt x="1760" y="47"/>
                  </a:lnTo>
                  <a:lnTo>
                    <a:pt x="1738" y="42"/>
                  </a:lnTo>
                  <a:lnTo>
                    <a:pt x="1738" y="35"/>
                  </a:lnTo>
                  <a:lnTo>
                    <a:pt x="1729" y="40"/>
                  </a:lnTo>
                  <a:lnTo>
                    <a:pt x="1743" y="26"/>
                  </a:lnTo>
                  <a:lnTo>
                    <a:pt x="1738" y="11"/>
                  </a:lnTo>
                  <a:lnTo>
                    <a:pt x="1715" y="0"/>
                  </a:lnTo>
                  <a:lnTo>
                    <a:pt x="1715"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3" name="Freeform 177"/>
            <p:cNvSpPr/>
            <p:nvPr/>
          </p:nvSpPr>
          <p:spPr bwMode="auto">
            <a:xfrm>
              <a:off x="7232650" y="2335213"/>
              <a:ext cx="269875" cy="217488"/>
            </a:xfrm>
            <a:custGeom>
              <a:avLst/>
              <a:gdLst/>
              <a:ahLst/>
              <a:cxnLst>
                <a:cxn ang="0">
                  <a:pos x="151" y="0"/>
                </a:cxn>
                <a:cxn ang="0">
                  <a:pos x="154" y="5"/>
                </a:cxn>
                <a:cxn ang="0">
                  <a:pos x="149" y="5"/>
                </a:cxn>
                <a:cxn ang="0">
                  <a:pos x="140" y="12"/>
                </a:cxn>
                <a:cxn ang="0">
                  <a:pos x="137" y="26"/>
                </a:cxn>
                <a:cxn ang="0">
                  <a:pos x="140" y="31"/>
                </a:cxn>
                <a:cxn ang="0">
                  <a:pos x="137" y="42"/>
                </a:cxn>
                <a:cxn ang="0">
                  <a:pos x="130" y="54"/>
                </a:cxn>
                <a:cxn ang="0">
                  <a:pos x="123" y="64"/>
                </a:cxn>
                <a:cxn ang="0">
                  <a:pos x="114" y="68"/>
                </a:cxn>
                <a:cxn ang="0">
                  <a:pos x="116" y="59"/>
                </a:cxn>
                <a:cxn ang="0">
                  <a:pos x="114" y="59"/>
                </a:cxn>
                <a:cxn ang="0">
                  <a:pos x="109" y="71"/>
                </a:cxn>
                <a:cxn ang="0">
                  <a:pos x="114" y="71"/>
                </a:cxn>
                <a:cxn ang="0">
                  <a:pos x="111" y="71"/>
                </a:cxn>
                <a:cxn ang="0">
                  <a:pos x="97" y="78"/>
                </a:cxn>
                <a:cxn ang="0">
                  <a:pos x="97" y="76"/>
                </a:cxn>
                <a:cxn ang="0">
                  <a:pos x="99" y="73"/>
                </a:cxn>
                <a:cxn ang="0">
                  <a:pos x="95" y="71"/>
                </a:cxn>
                <a:cxn ang="0">
                  <a:pos x="88" y="83"/>
                </a:cxn>
                <a:cxn ang="0">
                  <a:pos x="80" y="92"/>
                </a:cxn>
                <a:cxn ang="0">
                  <a:pos x="71" y="99"/>
                </a:cxn>
                <a:cxn ang="0">
                  <a:pos x="57" y="99"/>
                </a:cxn>
                <a:cxn ang="0">
                  <a:pos x="40" y="99"/>
                </a:cxn>
                <a:cxn ang="0">
                  <a:pos x="28" y="102"/>
                </a:cxn>
                <a:cxn ang="0">
                  <a:pos x="19" y="111"/>
                </a:cxn>
                <a:cxn ang="0">
                  <a:pos x="12" y="118"/>
                </a:cxn>
                <a:cxn ang="0">
                  <a:pos x="0" y="125"/>
                </a:cxn>
                <a:cxn ang="0">
                  <a:pos x="5" y="125"/>
                </a:cxn>
                <a:cxn ang="0">
                  <a:pos x="12" y="128"/>
                </a:cxn>
                <a:cxn ang="0">
                  <a:pos x="26" y="125"/>
                </a:cxn>
                <a:cxn ang="0">
                  <a:pos x="40" y="121"/>
                </a:cxn>
                <a:cxn ang="0">
                  <a:pos x="52" y="118"/>
                </a:cxn>
                <a:cxn ang="0">
                  <a:pos x="57" y="116"/>
                </a:cxn>
                <a:cxn ang="0">
                  <a:pos x="69" y="118"/>
                </a:cxn>
                <a:cxn ang="0">
                  <a:pos x="69" y="125"/>
                </a:cxn>
                <a:cxn ang="0">
                  <a:pos x="66" y="130"/>
                </a:cxn>
                <a:cxn ang="0">
                  <a:pos x="76" y="137"/>
                </a:cxn>
                <a:cxn ang="0">
                  <a:pos x="90" y="123"/>
                </a:cxn>
                <a:cxn ang="0">
                  <a:pos x="97" y="123"/>
                </a:cxn>
                <a:cxn ang="0">
                  <a:pos x="90" y="113"/>
                </a:cxn>
                <a:cxn ang="0">
                  <a:pos x="92" y="111"/>
                </a:cxn>
                <a:cxn ang="0">
                  <a:pos x="107" y="121"/>
                </a:cxn>
                <a:cxn ang="0">
                  <a:pos x="118" y="113"/>
                </a:cxn>
                <a:cxn ang="0">
                  <a:pos x="121" y="113"/>
                </a:cxn>
                <a:cxn ang="0">
                  <a:pos x="125" y="116"/>
                </a:cxn>
                <a:cxn ang="0">
                  <a:pos x="137" y="106"/>
                </a:cxn>
                <a:cxn ang="0">
                  <a:pos x="135" y="116"/>
                </a:cxn>
                <a:cxn ang="0">
                  <a:pos x="151" y="102"/>
                </a:cxn>
                <a:cxn ang="0">
                  <a:pos x="149" y="90"/>
                </a:cxn>
                <a:cxn ang="0">
                  <a:pos x="156" y="76"/>
                </a:cxn>
                <a:cxn ang="0">
                  <a:pos x="156" y="66"/>
                </a:cxn>
                <a:cxn ang="0">
                  <a:pos x="159" y="54"/>
                </a:cxn>
                <a:cxn ang="0">
                  <a:pos x="163" y="54"/>
                </a:cxn>
                <a:cxn ang="0">
                  <a:pos x="163" y="50"/>
                </a:cxn>
                <a:cxn ang="0">
                  <a:pos x="170" y="33"/>
                </a:cxn>
                <a:cxn ang="0">
                  <a:pos x="163" y="14"/>
                </a:cxn>
                <a:cxn ang="0">
                  <a:pos x="163" y="5"/>
                </a:cxn>
                <a:cxn ang="0">
                  <a:pos x="151" y="0"/>
                </a:cxn>
                <a:cxn ang="0">
                  <a:pos x="151" y="0"/>
                </a:cxn>
              </a:cxnLst>
              <a:rect l="0" t="0" r="r" b="b"/>
              <a:pathLst>
                <a:path w="170" h="137">
                  <a:moveTo>
                    <a:pt x="151" y="0"/>
                  </a:moveTo>
                  <a:lnTo>
                    <a:pt x="154" y="5"/>
                  </a:lnTo>
                  <a:lnTo>
                    <a:pt x="149" y="5"/>
                  </a:lnTo>
                  <a:lnTo>
                    <a:pt x="140" y="12"/>
                  </a:lnTo>
                  <a:lnTo>
                    <a:pt x="137" y="26"/>
                  </a:lnTo>
                  <a:lnTo>
                    <a:pt x="140" y="31"/>
                  </a:lnTo>
                  <a:lnTo>
                    <a:pt x="137" y="42"/>
                  </a:lnTo>
                  <a:lnTo>
                    <a:pt x="130" y="54"/>
                  </a:lnTo>
                  <a:lnTo>
                    <a:pt x="123" y="64"/>
                  </a:lnTo>
                  <a:lnTo>
                    <a:pt x="114" y="68"/>
                  </a:lnTo>
                  <a:lnTo>
                    <a:pt x="116" y="59"/>
                  </a:lnTo>
                  <a:lnTo>
                    <a:pt x="114" y="59"/>
                  </a:lnTo>
                  <a:lnTo>
                    <a:pt x="109" y="71"/>
                  </a:lnTo>
                  <a:lnTo>
                    <a:pt x="114" y="71"/>
                  </a:lnTo>
                  <a:lnTo>
                    <a:pt x="111" y="71"/>
                  </a:lnTo>
                  <a:lnTo>
                    <a:pt x="97" y="78"/>
                  </a:lnTo>
                  <a:lnTo>
                    <a:pt x="97" y="76"/>
                  </a:lnTo>
                  <a:lnTo>
                    <a:pt x="99" y="73"/>
                  </a:lnTo>
                  <a:lnTo>
                    <a:pt x="95" y="71"/>
                  </a:lnTo>
                  <a:lnTo>
                    <a:pt x="88" y="83"/>
                  </a:lnTo>
                  <a:lnTo>
                    <a:pt x="80" y="92"/>
                  </a:lnTo>
                  <a:lnTo>
                    <a:pt x="71" y="99"/>
                  </a:lnTo>
                  <a:lnTo>
                    <a:pt x="57" y="99"/>
                  </a:lnTo>
                  <a:lnTo>
                    <a:pt x="40" y="99"/>
                  </a:lnTo>
                  <a:lnTo>
                    <a:pt x="28" y="102"/>
                  </a:lnTo>
                  <a:lnTo>
                    <a:pt x="19" y="111"/>
                  </a:lnTo>
                  <a:lnTo>
                    <a:pt x="12" y="118"/>
                  </a:lnTo>
                  <a:lnTo>
                    <a:pt x="0" y="125"/>
                  </a:lnTo>
                  <a:lnTo>
                    <a:pt x="5" y="125"/>
                  </a:lnTo>
                  <a:lnTo>
                    <a:pt x="12" y="128"/>
                  </a:lnTo>
                  <a:lnTo>
                    <a:pt x="26" y="125"/>
                  </a:lnTo>
                  <a:lnTo>
                    <a:pt x="40" y="121"/>
                  </a:lnTo>
                  <a:lnTo>
                    <a:pt x="52" y="118"/>
                  </a:lnTo>
                  <a:lnTo>
                    <a:pt x="57" y="116"/>
                  </a:lnTo>
                  <a:lnTo>
                    <a:pt x="69" y="118"/>
                  </a:lnTo>
                  <a:lnTo>
                    <a:pt x="69" y="125"/>
                  </a:lnTo>
                  <a:lnTo>
                    <a:pt x="66" y="130"/>
                  </a:lnTo>
                  <a:lnTo>
                    <a:pt x="76" y="137"/>
                  </a:lnTo>
                  <a:lnTo>
                    <a:pt x="90" y="123"/>
                  </a:lnTo>
                  <a:lnTo>
                    <a:pt x="97" y="123"/>
                  </a:lnTo>
                  <a:lnTo>
                    <a:pt x="90" y="113"/>
                  </a:lnTo>
                  <a:lnTo>
                    <a:pt x="92" y="111"/>
                  </a:lnTo>
                  <a:lnTo>
                    <a:pt x="107" y="121"/>
                  </a:lnTo>
                  <a:lnTo>
                    <a:pt x="118" y="113"/>
                  </a:lnTo>
                  <a:lnTo>
                    <a:pt x="121" y="113"/>
                  </a:lnTo>
                  <a:lnTo>
                    <a:pt x="125" y="116"/>
                  </a:lnTo>
                  <a:lnTo>
                    <a:pt x="137" y="106"/>
                  </a:lnTo>
                  <a:lnTo>
                    <a:pt x="135" y="116"/>
                  </a:lnTo>
                  <a:lnTo>
                    <a:pt x="151" y="102"/>
                  </a:lnTo>
                  <a:lnTo>
                    <a:pt x="149" y="90"/>
                  </a:lnTo>
                  <a:lnTo>
                    <a:pt x="156" y="76"/>
                  </a:lnTo>
                  <a:lnTo>
                    <a:pt x="156" y="66"/>
                  </a:lnTo>
                  <a:lnTo>
                    <a:pt x="159" y="54"/>
                  </a:lnTo>
                  <a:lnTo>
                    <a:pt x="163" y="54"/>
                  </a:lnTo>
                  <a:lnTo>
                    <a:pt x="163" y="50"/>
                  </a:lnTo>
                  <a:lnTo>
                    <a:pt x="170" y="33"/>
                  </a:lnTo>
                  <a:lnTo>
                    <a:pt x="163" y="14"/>
                  </a:lnTo>
                  <a:lnTo>
                    <a:pt x="163" y="5"/>
                  </a:lnTo>
                  <a:lnTo>
                    <a:pt x="151" y="0"/>
                  </a:lnTo>
                  <a:lnTo>
                    <a:pt x="151"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4" name="Freeform 178"/>
            <p:cNvSpPr/>
            <p:nvPr/>
          </p:nvSpPr>
          <p:spPr bwMode="auto">
            <a:xfrm>
              <a:off x="2771775" y="290513"/>
              <a:ext cx="1208088" cy="1338263"/>
            </a:xfrm>
            <a:custGeom>
              <a:avLst/>
              <a:gdLst/>
              <a:ahLst/>
              <a:cxnLst>
                <a:cxn ang="0">
                  <a:pos x="449" y="9"/>
                </a:cxn>
                <a:cxn ang="0">
                  <a:pos x="392" y="28"/>
                </a:cxn>
                <a:cxn ang="0">
                  <a:pos x="317" y="35"/>
                </a:cxn>
                <a:cxn ang="0">
                  <a:pos x="336" y="80"/>
                </a:cxn>
                <a:cxn ang="0">
                  <a:pos x="274" y="59"/>
                </a:cxn>
                <a:cxn ang="0">
                  <a:pos x="234" y="68"/>
                </a:cxn>
                <a:cxn ang="0">
                  <a:pos x="184" y="75"/>
                </a:cxn>
                <a:cxn ang="0">
                  <a:pos x="132" y="111"/>
                </a:cxn>
                <a:cxn ang="0">
                  <a:pos x="71" y="151"/>
                </a:cxn>
                <a:cxn ang="0">
                  <a:pos x="82" y="206"/>
                </a:cxn>
                <a:cxn ang="0">
                  <a:pos x="14" y="227"/>
                </a:cxn>
                <a:cxn ang="0">
                  <a:pos x="42" y="270"/>
                </a:cxn>
                <a:cxn ang="0">
                  <a:pos x="64" y="279"/>
                </a:cxn>
                <a:cxn ang="0">
                  <a:pos x="42" y="300"/>
                </a:cxn>
                <a:cxn ang="0">
                  <a:pos x="75" y="331"/>
                </a:cxn>
                <a:cxn ang="0">
                  <a:pos x="132" y="324"/>
                </a:cxn>
                <a:cxn ang="0">
                  <a:pos x="194" y="369"/>
                </a:cxn>
                <a:cxn ang="0">
                  <a:pos x="227" y="452"/>
                </a:cxn>
                <a:cxn ang="0">
                  <a:pos x="255" y="497"/>
                </a:cxn>
                <a:cxn ang="0">
                  <a:pos x="232" y="516"/>
                </a:cxn>
                <a:cxn ang="0">
                  <a:pos x="274" y="558"/>
                </a:cxn>
                <a:cxn ang="0">
                  <a:pos x="241" y="613"/>
                </a:cxn>
                <a:cxn ang="0">
                  <a:pos x="250" y="682"/>
                </a:cxn>
                <a:cxn ang="0">
                  <a:pos x="274" y="746"/>
                </a:cxn>
                <a:cxn ang="0">
                  <a:pos x="314" y="819"/>
                </a:cxn>
                <a:cxn ang="0">
                  <a:pos x="364" y="835"/>
                </a:cxn>
                <a:cxn ang="0">
                  <a:pos x="388" y="767"/>
                </a:cxn>
                <a:cxn ang="0">
                  <a:pos x="404" y="703"/>
                </a:cxn>
                <a:cxn ang="0">
                  <a:pos x="452" y="670"/>
                </a:cxn>
                <a:cxn ang="0">
                  <a:pos x="513" y="608"/>
                </a:cxn>
                <a:cxn ang="0">
                  <a:pos x="577" y="584"/>
                </a:cxn>
                <a:cxn ang="0">
                  <a:pos x="638" y="537"/>
                </a:cxn>
                <a:cxn ang="0">
                  <a:pos x="601" y="509"/>
                </a:cxn>
                <a:cxn ang="0">
                  <a:pos x="636" y="523"/>
                </a:cxn>
                <a:cxn ang="0">
                  <a:pos x="615" y="454"/>
                </a:cxn>
                <a:cxn ang="0">
                  <a:pos x="634" y="464"/>
                </a:cxn>
                <a:cxn ang="0">
                  <a:pos x="636" y="433"/>
                </a:cxn>
                <a:cxn ang="0">
                  <a:pos x="676" y="381"/>
                </a:cxn>
                <a:cxn ang="0">
                  <a:pos x="667" y="317"/>
                </a:cxn>
                <a:cxn ang="0">
                  <a:pos x="695" y="286"/>
                </a:cxn>
                <a:cxn ang="0">
                  <a:pos x="650" y="248"/>
                </a:cxn>
                <a:cxn ang="0">
                  <a:pos x="688" y="180"/>
                </a:cxn>
                <a:cxn ang="0">
                  <a:pos x="719" y="137"/>
                </a:cxn>
                <a:cxn ang="0">
                  <a:pos x="745" y="82"/>
                </a:cxn>
                <a:cxn ang="0">
                  <a:pos x="688" y="97"/>
                </a:cxn>
                <a:cxn ang="0">
                  <a:pos x="634" y="118"/>
                </a:cxn>
                <a:cxn ang="0">
                  <a:pos x="631" y="111"/>
                </a:cxn>
                <a:cxn ang="0">
                  <a:pos x="596" y="97"/>
                </a:cxn>
                <a:cxn ang="0">
                  <a:pos x="570" y="75"/>
                </a:cxn>
                <a:cxn ang="0">
                  <a:pos x="499" y="80"/>
                </a:cxn>
                <a:cxn ang="0">
                  <a:pos x="572" y="71"/>
                </a:cxn>
                <a:cxn ang="0">
                  <a:pos x="643" y="45"/>
                </a:cxn>
                <a:cxn ang="0">
                  <a:pos x="572" y="14"/>
                </a:cxn>
                <a:cxn ang="0">
                  <a:pos x="511" y="0"/>
                </a:cxn>
              </a:cxnLst>
              <a:rect l="0" t="0" r="r" b="b"/>
              <a:pathLst>
                <a:path w="761" h="843">
                  <a:moveTo>
                    <a:pt x="511" y="0"/>
                  </a:moveTo>
                  <a:lnTo>
                    <a:pt x="499" y="0"/>
                  </a:lnTo>
                  <a:lnTo>
                    <a:pt x="485" y="2"/>
                  </a:lnTo>
                  <a:lnTo>
                    <a:pt x="473" y="0"/>
                  </a:lnTo>
                  <a:lnTo>
                    <a:pt x="461" y="4"/>
                  </a:lnTo>
                  <a:lnTo>
                    <a:pt x="449" y="9"/>
                  </a:lnTo>
                  <a:lnTo>
                    <a:pt x="437" y="14"/>
                  </a:lnTo>
                  <a:lnTo>
                    <a:pt x="423" y="19"/>
                  </a:lnTo>
                  <a:lnTo>
                    <a:pt x="411" y="19"/>
                  </a:lnTo>
                  <a:lnTo>
                    <a:pt x="402" y="16"/>
                  </a:lnTo>
                  <a:lnTo>
                    <a:pt x="392" y="19"/>
                  </a:lnTo>
                  <a:lnTo>
                    <a:pt x="392" y="28"/>
                  </a:lnTo>
                  <a:lnTo>
                    <a:pt x="383" y="28"/>
                  </a:lnTo>
                  <a:lnTo>
                    <a:pt x="371" y="21"/>
                  </a:lnTo>
                  <a:lnTo>
                    <a:pt x="357" y="23"/>
                  </a:lnTo>
                  <a:lnTo>
                    <a:pt x="345" y="26"/>
                  </a:lnTo>
                  <a:lnTo>
                    <a:pt x="331" y="30"/>
                  </a:lnTo>
                  <a:lnTo>
                    <a:pt x="317" y="35"/>
                  </a:lnTo>
                  <a:lnTo>
                    <a:pt x="326" y="45"/>
                  </a:lnTo>
                  <a:lnTo>
                    <a:pt x="317" y="45"/>
                  </a:lnTo>
                  <a:lnTo>
                    <a:pt x="312" y="54"/>
                  </a:lnTo>
                  <a:lnTo>
                    <a:pt x="314" y="66"/>
                  </a:lnTo>
                  <a:lnTo>
                    <a:pt x="326" y="71"/>
                  </a:lnTo>
                  <a:lnTo>
                    <a:pt x="336" y="80"/>
                  </a:lnTo>
                  <a:lnTo>
                    <a:pt x="326" y="78"/>
                  </a:lnTo>
                  <a:lnTo>
                    <a:pt x="314" y="78"/>
                  </a:lnTo>
                  <a:lnTo>
                    <a:pt x="305" y="73"/>
                  </a:lnTo>
                  <a:lnTo>
                    <a:pt x="295" y="64"/>
                  </a:lnTo>
                  <a:lnTo>
                    <a:pt x="286" y="56"/>
                  </a:lnTo>
                  <a:lnTo>
                    <a:pt x="274" y="59"/>
                  </a:lnTo>
                  <a:lnTo>
                    <a:pt x="265" y="64"/>
                  </a:lnTo>
                  <a:lnTo>
                    <a:pt x="269" y="80"/>
                  </a:lnTo>
                  <a:lnTo>
                    <a:pt x="260" y="80"/>
                  </a:lnTo>
                  <a:lnTo>
                    <a:pt x="250" y="73"/>
                  </a:lnTo>
                  <a:lnTo>
                    <a:pt x="239" y="64"/>
                  </a:lnTo>
                  <a:lnTo>
                    <a:pt x="234" y="68"/>
                  </a:lnTo>
                  <a:lnTo>
                    <a:pt x="236" y="80"/>
                  </a:lnTo>
                  <a:lnTo>
                    <a:pt x="227" y="73"/>
                  </a:lnTo>
                  <a:lnTo>
                    <a:pt x="217" y="64"/>
                  </a:lnTo>
                  <a:lnTo>
                    <a:pt x="208" y="64"/>
                  </a:lnTo>
                  <a:lnTo>
                    <a:pt x="196" y="71"/>
                  </a:lnTo>
                  <a:lnTo>
                    <a:pt x="184" y="75"/>
                  </a:lnTo>
                  <a:lnTo>
                    <a:pt x="175" y="78"/>
                  </a:lnTo>
                  <a:lnTo>
                    <a:pt x="165" y="80"/>
                  </a:lnTo>
                  <a:lnTo>
                    <a:pt x="153" y="85"/>
                  </a:lnTo>
                  <a:lnTo>
                    <a:pt x="144" y="87"/>
                  </a:lnTo>
                  <a:lnTo>
                    <a:pt x="137" y="97"/>
                  </a:lnTo>
                  <a:lnTo>
                    <a:pt x="132" y="111"/>
                  </a:lnTo>
                  <a:lnTo>
                    <a:pt x="125" y="120"/>
                  </a:lnTo>
                  <a:lnTo>
                    <a:pt x="113" y="113"/>
                  </a:lnTo>
                  <a:lnTo>
                    <a:pt x="104" y="125"/>
                  </a:lnTo>
                  <a:lnTo>
                    <a:pt x="94" y="137"/>
                  </a:lnTo>
                  <a:lnTo>
                    <a:pt x="82" y="144"/>
                  </a:lnTo>
                  <a:lnTo>
                    <a:pt x="71" y="151"/>
                  </a:lnTo>
                  <a:lnTo>
                    <a:pt x="64" y="161"/>
                  </a:lnTo>
                  <a:lnTo>
                    <a:pt x="71" y="170"/>
                  </a:lnTo>
                  <a:lnTo>
                    <a:pt x="82" y="170"/>
                  </a:lnTo>
                  <a:lnTo>
                    <a:pt x="94" y="172"/>
                  </a:lnTo>
                  <a:lnTo>
                    <a:pt x="90" y="189"/>
                  </a:lnTo>
                  <a:lnTo>
                    <a:pt x="82" y="206"/>
                  </a:lnTo>
                  <a:lnTo>
                    <a:pt x="71" y="208"/>
                  </a:lnTo>
                  <a:lnTo>
                    <a:pt x="56" y="210"/>
                  </a:lnTo>
                  <a:lnTo>
                    <a:pt x="45" y="210"/>
                  </a:lnTo>
                  <a:lnTo>
                    <a:pt x="33" y="217"/>
                  </a:lnTo>
                  <a:lnTo>
                    <a:pt x="23" y="227"/>
                  </a:lnTo>
                  <a:lnTo>
                    <a:pt x="14" y="227"/>
                  </a:lnTo>
                  <a:lnTo>
                    <a:pt x="2" y="232"/>
                  </a:lnTo>
                  <a:lnTo>
                    <a:pt x="0" y="243"/>
                  </a:lnTo>
                  <a:lnTo>
                    <a:pt x="7" y="255"/>
                  </a:lnTo>
                  <a:lnTo>
                    <a:pt x="19" y="260"/>
                  </a:lnTo>
                  <a:lnTo>
                    <a:pt x="30" y="265"/>
                  </a:lnTo>
                  <a:lnTo>
                    <a:pt x="42" y="270"/>
                  </a:lnTo>
                  <a:lnTo>
                    <a:pt x="59" y="270"/>
                  </a:lnTo>
                  <a:lnTo>
                    <a:pt x="61" y="262"/>
                  </a:lnTo>
                  <a:lnTo>
                    <a:pt x="71" y="265"/>
                  </a:lnTo>
                  <a:lnTo>
                    <a:pt x="80" y="262"/>
                  </a:lnTo>
                  <a:lnTo>
                    <a:pt x="75" y="281"/>
                  </a:lnTo>
                  <a:lnTo>
                    <a:pt x="64" y="279"/>
                  </a:lnTo>
                  <a:lnTo>
                    <a:pt x="49" y="277"/>
                  </a:lnTo>
                  <a:lnTo>
                    <a:pt x="40" y="286"/>
                  </a:lnTo>
                  <a:lnTo>
                    <a:pt x="30" y="284"/>
                  </a:lnTo>
                  <a:lnTo>
                    <a:pt x="16" y="298"/>
                  </a:lnTo>
                  <a:lnTo>
                    <a:pt x="33" y="296"/>
                  </a:lnTo>
                  <a:lnTo>
                    <a:pt x="42" y="300"/>
                  </a:lnTo>
                  <a:lnTo>
                    <a:pt x="52" y="307"/>
                  </a:lnTo>
                  <a:lnTo>
                    <a:pt x="42" y="319"/>
                  </a:lnTo>
                  <a:lnTo>
                    <a:pt x="49" y="329"/>
                  </a:lnTo>
                  <a:lnTo>
                    <a:pt x="59" y="331"/>
                  </a:lnTo>
                  <a:lnTo>
                    <a:pt x="71" y="336"/>
                  </a:lnTo>
                  <a:lnTo>
                    <a:pt x="75" y="331"/>
                  </a:lnTo>
                  <a:lnTo>
                    <a:pt x="71" y="326"/>
                  </a:lnTo>
                  <a:lnTo>
                    <a:pt x="80" y="324"/>
                  </a:lnTo>
                  <a:lnTo>
                    <a:pt x="94" y="329"/>
                  </a:lnTo>
                  <a:lnTo>
                    <a:pt x="109" y="319"/>
                  </a:lnTo>
                  <a:lnTo>
                    <a:pt x="120" y="322"/>
                  </a:lnTo>
                  <a:lnTo>
                    <a:pt x="132" y="324"/>
                  </a:lnTo>
                  <a:lnTo>
                    <a:pt x="144" y="326"/>
                  </a:lnTo>
                  <a:lnTo>
                    <a:pt x="153" y="329"/>
                  </a:lnTo>
                  <a:lnTo>
                    <a:pt x="165" y="336"/>
                  </a:lnTo>
                  <a:lnTo>
                    <a:pt x="175" y="348"/>
                  </a:lnTo>
                  <a:lnTo>
                    <a:pt x="184" y="357"/>
                  </a:lnTo>
                  <a:lnTo>
                    <a:pt x="194" y="369"/>
                  </a:lnTo>
                  <a:lnTo>
                    <a:pt x="198" y="386"/>
                  </a:lnTo>
                  <a:lnTo>
                    <a:pt x="206" y="400"/>
                  </a:lnTo>
                  <a:lnTo>
                    <a:pt x="210" y="416"/>
                  </a:lnTo>
                  <a:lnTo>
                    <a:pt x="213" y="433"/>
                  </a:lnTo>
                  <a:lnTo>
                    <a:pt x="215" y="442"/>
                  </a:lnTo>
                  <a:lnTo>
                    <a:pt x="227" y="452"/>
                  </a:lnTo>
                  <a:lnTo>
                    <a:pt x="222" y="466"/>
                  </a:lnTo>
                  <a:lnTo>
                    <a:pt x="217" y="480"/>
                  </a:lnTo>
                  <a:lnTo>
                    <a:pt x="229" y="492"/>
                  </a:lnTo>
                  <a:lnTo>
                    <a:pt x="239" y="483"/>
                  </a:lnTo>
                  <a:lnTo>
                    <a:pt x="248" y="485"/>
                  </a:lnTo>
                  <a:lnTo>
                    <a:pt x="255" y="497"/>
                  </a:lnTo>
                  <a:lnTo>
                    <a:pt x="262" y="506"/>
                  </a:lnTo>
                  <a:lnTo>
                    <a:pt x="272" y="518"/>
                  </a:lnTo>
                  <a:lnTo>
                    <a:pt x="267" y="530"/>
                  </a:lnTo>
                  <a:lnTo>
                    <a:pt x="255" y="521"/>
                  </a:lnTo>
                  <a:lnTo>
                    <a:pt x="241" y="516"/>
                  </a:lnTo>
                  <a:lnTo>
                    <a:pt x="232" y="516"/>
                  </a:lnTo>
                  <a:lnTo>
                    <a:pt x="239" y="528"/>
                  </a:lnTo>
                  <a:lnTo>
                    <a:pt x="248" y="532"/>
                  </a:lnTo>
                  <a:lnTo>
                    <a:pt x="260" y="537"/>
                  </a:lnTo>
                  <a:lnTo>
                    <a:pt x="269" y="542"/>
                  </a:lnTo>
                  <a:lnTo>
                    <a:pt x="281" y="544"/>
                  </a:lnTo>
                  <a:lnTo>
                    <a:pt x="274" y="558"/>
                  </a:lnTo>
                  <a:lnTo>
                    <a:pt x="272" y="573"/>
                  </a:lnTo>
                  <a:lnTo>
                    <a:pt x="267" y="589"/>
                  </a:lnTo>
                  <a:lnTo>
                    <a:pt x="255" y="589"/>
                  </a:lnTo>
                  <a:lnTo>
                    <a:pt x="255" y="592"/>
                  </a:lnTo>
                  <a:lnTo>
                    <a:pt x="248" y="601"/>
                  </a:lnTo>
                  <a:lnTo>
                    <a:pt x="241" y="613"/>
                  </a:lnTo>
                  <a:lnTo>
                    <a:pt x="239" y="627"/>
                  </a:lnTo>
                  <a:lnTo>
                    <a:pt x="236" y="641"/>
                  </a:lnTo>
                  <a:lnTo>
                    <a:pt x="243" y="644"/>
                  </a:lnTo>
                  <a:lnTo>
                    <a:pt x="241" y="658"/>
                  </a:lnTo>
                  <a:lnTo>
                    <a:pt x="246" y="670"/>
                  </a:lnTo>
                  <a:lnTo>
                    <a:pt x="250" y="682"/>
                  </a:lnTo>
                  <a:lnTo>
                    <a:pt x="258" y="693"/>
                  </a:lnTo>
                  <a:lnTo>
                    <a:pt x="260" y="715"/>
                  </a:lnTo>
                  <a:lnTo>
                    <a:pt x="267" y="712"/>
                  </a:lnTo>
                  <a:lnTo>
                    <a:pt x="276" y="717"/>
                  </a:lnTo>
                  <a:lnTo>
                    <a:pt x="269" y="731"/>
                  </a:lnTo>
                  <a:lnTo>
                    <a:pt x="274" y="746"/>
                  </a:lnTo>
                  <a:lnTo>
                    <a:pt x="279" y="762"/>
                  </a:lnTo>
                  <a:lnTo>
                    <a:pt x="286" y="776"/>
                  </a:lnTo>
                  <a:lnTo>
                    <a:pt x="295" y="790"/>
                  </a:lnTo>
                  <a:lnTo>
                    <a:pt x="298" y="802"/>
                  </a:lnTo>
                  <a:lnTo>
                    <a:pt x="307" y="807"/>
                  </a:lnTo>
                  <a:lnTo>
                    <a:pt x="314" y="819"/>
                  </a:lnTo>
                  <a:lnTo>
                    <a:pt x="324" y="812"/>
                  </a:lnTo>
                  <a:lnTo>
                    <a:pt x="333" y="812"/>
                  </a:lnTo>
                  <a:lnTo>
                    <a:pt x="340" y="819"/>
                  </a:lnTo>
                  <a:lnTo>
                    <a:pt x="347" y="831"/>
                  </a:lnTo>
                  <a:lnTo>
                    <a:pt x="355" y="843"/>
                  </a:lnTo>
                  <a:lnTo>
                    <a:pt x="364" y="835"/>
                  </a:lnTo>
                  <a:lnTo>
                    <a:pt x="369" y="840"/>
                  </a:lnTo>
                  <a:lnTo>
                    <a:pt x="376" y="831"/>
                  </a:lnTo>
                  <a:lnTo>
                    <a:pt x="378" y="814"/>
                  </a:lnTo>
                  <a:lnTo>
                    <a:pt x="385" y="802"/>
                  </a:lnTo>
                  <a:lnTo>
                    <a:pt x="383" y="786"/>
                  </a:lnTo>
                  <a:lnTo>
                    <a:pt x="388" y="767"/>
                  </a:lnTo>
                  <a:lnTo>
                    <a:pt x="390" y="755"/>
                  </a:lnTo>
                  <a:lnTo>
                    <a:pt x="402" y="748"/>
                  </a:lnTo>
                  <a:lnTo>
                    <a:pt x="407" y="731"/>
                  </a:lnTo>
                  <a:lnTo>
                    <a:pt x="399" y="717"/>
                  </a:lnTo>
                  <a:lnTo>
                    <a:pt x="402" y="710"/>
                  </a:lnTo>
                  <a:lnTo>
                    <a:pt x="404" y="703"/>
                  </a:lnTo>
                  <a:lnTo>
                    <a:pt x="411" y="689"/>
                  </a:lnTo>
                  <a:lnTo>
                    <a:pt x="423" y="682"/>
                  </a:lnTo>
                  <a:lnTo>
                    <a:pt x="435" y="672"/>
                  </a:lnTo>
                  <a:lnTo>
                    <a:pt x="447" y="658"/>
                  </a:lnTo>
                  <a:lnTo>
                    <a:pt x="447" y="670"/>
                  </a:lnTo>
                  <a:lnTo>
                    <a:pt x="452" y="670"/>
                  </a:lnTo>
                  <a:lnTo>
                    <a:pt x="463" y="665"/>
                  </a:lnTo>
                  <a:lnTo>
                    <a:pt x="475" y="660"/>
                  </a:lnTo>
                  <a:lnTo>
                    <a:pt x="487" y="653"/>
                  </a:lnTo>
                  <a:lnTo>
                    <a:pt x="494" y="637"/>
                  </a:lnTo>
                  <a:lnTo>
                    <a:pt x="501" y="620"/>
                  </a:lnTo>
                  <a:lnTo>
                    <a:pt x="513" y="608"/>
                  </a:lnTo>
                  <a:lnTo>
                    <a:pt x="523" y="599"/>
                  </a:lnTo>
                  <a:lnTo>
                    <a:pt x="530" y="594"/>
                  </a:lnTo>
                  <a:lnTo>
                    <a:pt x="541" y="594"/>
                  </a:lnTo>
                  <a:lnTo>
                    <a:pt x="553" y="592"/>
                  </a:lnTo>
                  <a:lnTo>
                    <a:pt x="565" y="589"/>
                  </a:lnTo>
                  <a:lnTo>
                    <a:pt x="577" y="584"/>
                  </a:lnTo>
                  <a:lnTo>
                    <a:pt x="589" y="582"/>
                  </a:lnTo>
                  <a:lnTo>
                    <a:pt x="598" y="570"/>
                  </a:lnTo>
                  <a:lnTo>
                    <a:pt x="608" y="558"/>
                  </a:lnTo>
                  <a:lnTo>
                    <a:pt x="619" y="549"/>
                  </a:lnTo>
                  <a:lnTo>
                    <a:pt x="629" y="544"/>
                  </a:lnTo>
                  <a:lnTo>
                    <a:pt x="638" y="537"/>
                  </a:lnTo>
                  <a:lnTo>
                    <a:pt x="629" y="535"/>
                  </a:lnTo>
                  <a:lnTo>
                    <a:pt x="619" y="535"/>
                  </a:lnTo>
                  <a:lnTo>
                    <a:pt x="608" y="532"/>
                  </a:lnTo>
                  <a:lnTo>
                    <a:pt x="596" y="530"/>
                  </a:lnTo>
                  <a:lnTo>
                    <a:pt x="591" y="516"/>
                  </a:lnTo>
                  <a:lnTo>
                    <a:pt x="601" y="509"/>
                  </a:lnTo>
                  <a:lnTo>
                    <a:pt x="596" y="492"/>
                  </a:lnTo>
                  <a:lnTo>
                    <a:pt x="603" y="494"/>
                  </a:lnTo>
                  <a:lnTo>
                    <a:pt x="610" y="497"/>
                  </a:lnTo>
                  <a:lnTo>
                    <a:pt x="619" y="509"/>
                  </a:lnTo>
                  <a:lnTo>
                    <a:pt x="627" y="521"/>
                  </a:lnTo>
                  <a:lnTo>
                    <a:pt x="636" y="523"/>
                  </a:lnTo>
                  <a:lnTo>
                    <a:pt x="648" y="516"/>
                  </a:lnTo>
                  <a:lnTo>
                    <a:pt x="648" y="502"/>
                  </a:lnTo>
                  <a:lnTo>
                    <a:pt x="641" y="487"/>
                  </a:lnTo>
                  <a:lnTo>
                    <a:pt x="631" y="476"/>
                  </a:lnTo>
                  <a:lnTo>
                    <a:pt x="624" y="466"/>
                  </a:lnTo>
                  <a:lnTo>
                    <a:pt x="615" y="454"/>
                  </a:lnTo>
                  <a:lnTo>
                    <a:pt x="605" y="445"/>
                  </a:lnTo>
                  <a:lnTo>
                    <a:pt x="605" y="435"/>
                  </a:lnTo>
                  <a:lnTo>
                    <a:pt x="610" y="438"/>
                  </a:lnTo>
                  <a:lnTo>
                    <a:pt x="615" y="450"/>
                  </a:lnTo>
                  <a:lnTo>
                    <a:pt x="624" y="459"/>
                  </a:lnTo>
                  <a:lnTo>
                    <a:pt x="634" y="464"/>
                  </a:lnTo>
                  <a:lnTo>
                    <a:pt x="643" y="447"/>
                  </a:lnTo>
                  <a:lnTo>
                    <a:pt x="636" y="433"/>
                  </a:lnTo>
                  <a:lnTo>
                    <a:pt x="627" y="428"/>
                  </a:lnTo>
                  <a:lnTo>
                    <a:pt x="617" y="419"/>
                  </a:lnTo>
                  <a:lnTo>
                    <a:pt x="624" y="416"/>
                  </a:lnTo>
                  <a:lnTo>
                    <a:pt x="636" y="433"/>
                  </a:lnTo>
                  <a:lnTo>
                    <a:pt x="646" y="423"/>
                  </a:lnTo>
                  <a:lnTo>
                    <a:pt x="655" y="421"/>
                  </a:lnTo>
                  <a:lnTo>
                    <a:pt x="662" y="407"/>
                  </a:lnTo>
                  <a:lnTo>
                    <a:pt x="657" y="400"/>
                  </a:lnTo>
                  <a:lnTo>
                    <a:pt x="669" y="395"/>
                  </a:lnTo>
                  <a:lnTo>
                    <a:pt x="676" y="381"/>
                  </a:lnTo>
                  <a:lnTo>
                    <a:pt x="667" y="376"/>
                  </a:lnTo>
                  <a:lnTo>
                    <a:pt x="660" y="369"/>
                  </a:lnTo>
                  <a:lnTo>
                    <a:pt x="674" y="360"/>
                  </a:lnTo>
                  <a:lnTo>
                    <a:pt x="674" y="345"/>
                  </a:lnTo>
                  <a:lnTo>
                    <a:pt x="672" y="331"/>
                  </a:lnTo>
                  <a:lnTo>
                    <a:pt x="667" y="317"/>
                  </a:lnTo>
                  <a:lnTo>
                    <a:pt x="657" y="319"/>
                  </a:lnTo>
                  <a:lnTo>
                    <a:pt x="653" y="307"/>
                  </a:lnTo>
                  <a:lnTo>
                    <a:pt x="662" y="298"/>
                  </a:lnTo>
                  <a:lnTo>
                    <a:pt x="672" y="298"/>
                  </a:lnTo>
                  <a:lnTo>
                    <a:pt x="686" y="298"/>
                  </a:lnTo>
                  <a:lnTo>
                    <a:pt x="695" y="286"/>
                  </a:lnTo>
                  <a:lnTo>
                    <a:pt x="686" y="274"/>
                  </a:lnTo>
                  <a:lnTo>
                    <a:pt x="672" y="265"/>
                  </a:lnTo>
                  <a:lnTo>
                    <a:pt x="681" y="260"/>
                  </a:lnTo>
                  <a:lnTo>
                    <a:pt x="674" y="255"/>
                  </a:lnTo>
                  <a:lnTo>
                    <a:pt x="664" y="251"/>
                  </a:lnTo>
                  <a:lnTo>
                    <a:pt x="650" y="248"/>
                  </a:lnTo>
                  <a:lnTo>
                    <a:pt x="655" y="234"/>
                  </a:lnTo>
                  <a:lnTo>
                    <a:pt x="657" y="222"/>
                  </a:lnTo>
                  <a:lnTo>
                    <a:pt x="669" y="210"/>
                  </a:lnTo>
                  <a:lnTo>
                    <a:pt x="676" y="194"/>
                  </a:lnTo>
                  <a:lnTo>
                    <a:pt x="674" y="182"/>
                  </a:lnTo>
                  <a:lnTo>
                    <a:pt x="688" y="180"/>
                  </a:lnTo>
                  <a:lnTo>
                    <a:pt x="695" y="168"/>
                  </a:lnTo>
                  <a:lnTo>
                    <a:pt x="695" y="158"/>
                  </a:lnTo>
                  <a:lnTo>
                    <a:pt x="709" y="156"/>
                  </a:lnTo>
                  <a:lnTo>
                    <a:pt x="716" y="139"/>
                  </a:lnTo>
                  <a:lnTo>
                    <a:pt x="707" y="139"/>
                  </a:lnTo>
                  <a:lnTo>
                    <a:pt x="719" y="137"/>
                  </a:lnTo>
                  <a:lnTo>
                    <a:pt x="728" y="132"/>
                  </a:lnTo>
                  <a:lnTo>
                    <a:pt x="740" y="120"/>
                  </a:lnTo>
                  <a:lnTo>
                    <a:pt x="750" y="111"/>
                  </a:lnTo>
                  <a:lnTo>
                    <a:pt x="761" y="99"/>
                  </a:lnTo>
                  <a:lnTo>
                    <a:pt x="757" y="87"/>
                  </a:lnTo>
                  <a:lnTo>
                    <a:pt x="745" y="82"/>
                  </a:lnTo>
                  <a:lnTo>
                    <a:pt x="735" y="78"/>
                  </a:lnTo>
                  <a:lnTo>
                    <a:pt x="726" y="82"/>
                  </a:lnTo>
                  <a:lnTo>
                    <a:pt x="716" y="82"/>
                  </a:lnTo>
                  <a:lnTo>
                    <a:pt x="705" y="85"/>
                  </a:lnTo>
                  <a:lnTo>
                    <a:pt x="698" y="90"/>
                  </a:lnTo>
                  <a:lnTo>
                    <a:pt x="688" y="97"/>
                  </a:lnTo>
                  <a:lnTo>
                    <a:pt x="679" y="97"/>
                  </a:lnTo>
                  <a:lnTo>
                    <a:pt x="669" y="94"/>
                  </a:lnTo>
                  <a:lnTo>
                    <a:pt x="660" y="94"/>
                  </a:lnTo>
                  <a:lnTo>
                    <a:pt x="648" y="94"/>
                  </a:lnTo>
                  <a:lnTo>
                    <a:pt x="638" y="104"/>
                  </a:lnTo>
                  <a:lnTo>
                    <a:pt x="634" y="118"/>
                  </a:lnTo>
                  <a:lnTo>
                    <a:pt x="624" y="130"/>
                  </a:lnTo>
                  <a:lnTo>
                    <a:pt x="617" y="142"/>
                  </a:lnTo>
                  <a:lnTo>
                    <a:pt x="608" y="151"/>
                  </a:lnTo>
                  <a:lnTo>
                    <a:pt x="615" y="137"/>
                  </a:lnTo>
                  <a:lnTo>
                    <a:pt x="619" y="123"/>
                  </a:lnTo>
                  <a:lnTo>
                    <a:pt x="631" y="111"/>
                  </a:lnTo>
                  <a:lnTo>
                    <a:pt x="636" y="94"/>
                  </a:lnTo>
                  <a:lnTo>
                    <a:pt x="636" y="80"/>
                  </a:lnTo>
                  <a:lnTo>
                    <a:pt x="627" y="73"/>
                  </a:lnTo>
                  <a:lnTo>
                    <a:pt x="615" y="78"/>
                  </a:lnTo>
                  <a:lnTo>
                    <a:pt x="605" y="85"/>
                  </a:lnTo>
                  <a:lnTo>
                    <a:pt x="596" y="97"/>
                  </a:lnTo>
                  <a:lnTo>
                    <a:pt x="586" y="106"/>
                  </a:lnTo>
                  <a:lnTo>
                    <a:pt x="575" y="109"/>
                  </a:lnTo>
                  <a:lnTo>
                    <a:pt x="582" y="97"/>
                  </a:lnTo>
                  <a:lnTo>
                    <a:pt x="589" y="80"/>
                  </a:lnTo>
                  <a:lnTo>
                    <a:pt x="579" y="78"/>
                  </a:lnTo>
                  <a:lnTo>
                    <a:pt x="570" y="75"/>
                  </a:lnTo>
                  <a:lnTo>
                    <a:pt x="558" y="80"/>
                  </a:lnTo>
                  <a:lnTo>
                    <a:pt x="546" y="78"/>
                  </a:lnTo>
                  <a:lnTo>
                    <a:pt x="534" y="82"/>
                  </a:lnTo>
                  <a:lnTo>
                    <a:pt x="523" y="80"/>
                  </a:lnTo>
                  <a:lnTo>
                    <a:pt x="511" y="82"/>
                  </a:lnTo>
                  <a:lnTo>
                    <a:pt x="499" y="80"/>
                  </a:lnTo>
                  <a:lnTo>
                    <a:pt x="511" y="78"/>
                  </a:lnTo>
                  <a:lnTo>
                    <a:pt x="523" y="75"/>
                  </a:lnTo>
                  <a:lnTo>
                    <a:pt x="534" y="78"/>
                  </a:lnTo>
                  <a:lnTo>
                    <a:pt x="546" y="75"/>
                  </a:lnTo>
                  <a:lnTo>
                    <a:pt x="560" y="73"/>
                  </a:lnTo>
                  <a:lnTo>
                    <a:pt x="572" y="71"/>
                  </a:lnTo>
                  <a:lnTo>
                    <a:pt x="584" y="73"/>
                  </a:lnTo>
                  <a:lnTo>
                    <a:pt x="598" y="71"/>
                  </a:lnTo>
                  <a:lnTo>
                    <a:pt x="610" y="66"/>
                  </a:lnTo>
                  <a:lnTo>
                    <a:pt x="622" y="64"/>
                  </a:lnTo>
                  <a:lnTo>
                    <a:pt x="634" y="59"/>
                  </a:lnTo>
                  <a:lnTo>
                    <a:pt x="643" y="45"/>
                  </a:lnTo>
                  <a:lnTo>
                    <a:pt x="629" y="42"/>
                  </a:lnTo>
                  <a:lnTo>
                    <a:pt x="617" y="40"/>
                  </a:lnTo>
                  <a:lnTo>
                    <a:pt x="603" y="40"/>
                  </a:lnTo>
                  <a:lnTo>
                    <a:pt x="593" y="33"/>
                  </a:lnTo>
                  <a:lnTo>
                    <a:pt x="582" y="26"/>
                  </a:lnTo>
                  <a:lnTo>
                    <a:pt x="572" y="14"/>
                  </a:lnTo>
                  <a:lnTo>
                    <a:pt x="560" y="7"/>
                  </a:lnTo>
                  <a:lnTo>
                    <a:pt x="549" y="2"/>
                  </a:lnTo>
                  <a:lnTo>
                    <a:pt x="537" y="0"/>
                  </a:lnTo>
                  <a:lnTo>
                    <a:pt x="525" y="0"/>
                  </a:lnTo>
                  <a:lnTo>
                    <a:pt x="511" y="0"/>
                  </a:lnTo>
                  <a:lnTo>
                    <a:pt x="511" y="0"/>
                  </a:lnTo>
                  <a:close/>
                </a:path>
              </a:pathLst>
            </a:custGeom>
            <a:solidFill>
              <a:schemeClr val="tx1">
                <a:lumMod val="50000"/>
                <a:lumOff val="50000"/>
              </a:schemeClr>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5" name="Freeform 179"/>
            <p:cNvSpPr/>
            <p:nvPr/>
          </p:nvSpPr>
          <p:spPr bwMode="auto">
            <a:xfrm>
              <a:off x="3127375" y="1131888"/>
              <a:ext cx="60325" cy="57150"/>
            </a:xfrm>
            <a:custGeom>
              <a:avLst/>
              <a:gdLst/>
              <a:ahLst/>
              <a:cxnLst>
                <a:cxn ang="0">
                  <a:pos x="10" y="0"/>
                </a:cxn>
                <a:cxn ang="0">
                  <a:pos x="0" y="14"/>
                </a:cxn>
                <a:cxn ang="0">
                  <a:pos x="3" y="26"/>
                </a:cxn>
                <a:cxn ang="0">
                  <a:pos x="10" y="36"/>
                </a:cxn>
                <a:cxn ang="0">
                  <a:pos x="19" y="36"/>
                </a:cxn>
                <a:cxn ang="0">
                  <a:pos x="31" y="33"/>
                </a:cxn>
                <a:cxn ang="0">
                  <a:pos x="38" y="24"/>
                </a:cxn>
                <a:cxn ang="0">
                  <a:pos x="29" y="17"/>
                </a:cxn>
                <a:cxn ang="0">
                  <a:pos x="22" y="5"/>
                </a:cxn>
                <a:cxn ang="0">
                  <a:pos x="10" y="0"/>
                </a:cxn>
                <a:cxn ang="0">
                  <a:pos x="10" y="0"/>
                </a:cxn>
              </a:cxnLst>
              <a:rect l="0" t="0" r="r" b="b"/>
              <a:pathLst>
                <a:path w="38" h="36">
                  <a:moveTo>
                    <a:pt x="10" y="0"/>
                  </a:moveTo>
                  <a:lnTo>
                    <a:pt x="0" y="14"/>
                  </a:lnTo>
                  <a:lnTo>
                    <a:pt x="3" y="26"/>
                  </a:lnTo>
                  <a:lnTo>
                    <a:pt x="10" y="36"/>
                  </a:lnTo>
                  <a:lnTo>
                    <a:pt x="19" y="36"/>
                  </a:lnTo>
                  <a:lnTo>
                    <a:pt x="31" y="33"/>
                  </a:lnTo>
                  <a:lnTo>
                    <a:pt x="38" y="24"/>
                  </a:lnTo>
                  <a:lnTo>
                    <a:pt x="29" y="17"/>
                  </a:lnTo>
                  <a:lnTo>
                    <a:pt x="22" y="5"/>
                  </a:lnTo>
                  <a:lnTo>
                    <a:pt x="10" y="0"/>
                  </a:lnTo>
                  <a:lnTo>
                    <a:pt x="10"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36" name="Freeform 180"/>
            <p:cNvSpPr/>
            <p:nvPr/>
          </p:nvSpPr>
          <p:spPr bwMode="auto">
            <a:xfrm>
              <a:off x="3852863" y="846138"/>
              <a:ext cx="30163" cy="30163"/>
            </a:xfrm>
            <a:custGeom>
              <a:avLst/>
              <a:gdLst/>
              <a:ahLst/>
              <a:cxnLst>
                <a:cxn ang="0">
                  <a:pos x="12" y="0"/>
                </a:cxn>
                <a:cxn ang="0">
                  <a:pos x="5" y="0"/>
                </a:cxn>
                <a:cxn ang="0">
                  <a:pos x="0" y="7"/>
                </a:cxn>
                <a:cxn ang="0">
                  <a:pos x="5" y="19"/>
                </a:cxn>
                <a:cxn ang="0">
                  <a:pos x="19" y="7"/>
                </a:cxn>
                <a:cxn ang="0">
                  <a:pos x="12" y="7"/>
                </a:cxn>
                <a:cxn ang="0">
                  <a:pos x="12" y="0"/>
                </a:cxn>
                <a:cxn ang="0">
                  <a:pos x="12" y="0"/>
                </a:cxn>
              </a:cxnLst>
              <a:rect l="0" t="0" r="r" b="b"/>
              <a:pathLst>
                <a:path w="19" h="19">
                  <a:moveTo>
                    <a:pt x="12" y="0"/>
                  </a:moveTo>
                  <a:lnTo>
                    <a:pt x="5" y="0"/>
                  </a:lnTo>
                  <a:lnTo>
                    <a:pt x="0" y="7"/>
                  </a:lnTo>
                  <a:lnTo>
                    <a:pt x="5" y="19"/>
                  </a:lnTo>
                  <a:lnTo>
                    <a:pt x="19" y="7"/>
                  </a:lnTo>
                  <a:lnTo>
                    <a:pt x="12" y="7"/>
                  </a:lnTo>
                  <a:lnTo>
                    <a:pt x="12" y="0"/>
                  </a:lnTo>
                  <a:lnTo>
                    <a:pt x="12" y="0"/>
                  </a:lnTo>
                  <a:close/>
                </a:path>
              </a:pathLst>
            </a:custGeom>
            <a:solidFill>
              <a:srgbClr val="F0F0F0"/>
            </a:solidFill>
            <a:ln w="9525">
              <a:noFill/>
              <a:round/>
            </a:ln>
          </p:spPr>
          <p:txBody>
            <a:bodyPr vert="horz" wrap="square" lIns="91440" tIns="45720" rIns="91440" bIns="45720"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237" name="Title 1"/>
          <p:cNvSpPr txBox="1"/>
          <p:nvPr/>
        </p:nvSpPr>
        <p:spPr>
          <a:xfrm>
            <a:off x="7937641" y="3254817"/>
            <a:ext cx="3250777" cy="381000"/>
          </a:xfrm>
          <a:prstGeom prst="rect">
            <a:avLst/>
          </a:prstGeom>
        </p:spPr>
        <p:txBody>
          <a:bodyPr lIns="121917" tIns="60958" rIns="121917" bIns="60958">
            <a:noAutofit/>
          </a:bodyPr>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pPr>
              <a:lnSpc>
                <a:spcPct val="150000"/>
              </a:lnSpc>
            </a:pPr>
            <a:r>
              <a:rPr lang="zh-CN" altLang="en-US" sz="1800" b="1" dirty="0">
                <a:solidFill>
                  <a:schemeClr val="tx1">
                    <a:lumMod val="50000"/>
                    <a:lumOff val="50000"/>
                  </a:schemeClr>
                </a:solidFill>
                <a:latin typeface="微软雅黑" panose="020B0503020204020204" pitchFamily="34" charset="-122"/>
                <a:ea typeface="微软雅黑" panose="020B0503020204020204" pitchFamily="34" charset="-122"/>
              </a:rPr>
              <a:t>Title bar Text</a:t>
            </a:r>
          </a:p>
          <a:p>
            <a:pPr lvl="0">
              <a:spcBef>
                <a:spcPct val="0"/>
              </a:spcBef>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Click here to add a text description that you can paste in this text box and choose to keep only text by copying your text content.</a:t>
            </a:r>
            <a:endParaRPr lang="en-US"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38" name="Title 1"/>
          <p:cNvSpPr txBox="1"/>
          <p:nvPr/>
        </p:nvSpPr>
        <p:spPr>
          <a:xfrm>
            <a:off x="7937641" y="4855017"/>
            <a:ext cx="3250777" cy="381000"/>
          </a:xfrm>
          <a:prstGeom prst="rect">
            <a:avLst/>
          </a:prstGeom>
        </p:spPr>
        <p:txBody>
          <a:bodyPr lIns="121917" tIns="60958" rIns="121917" bIns="60958">
            <a:noAutofit/>
          </a:bodyPr>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pPr>
              <a:lnSpc>
                <a:spcPct val="150000"/>
              </a:lnSpc>
            </a:pPr>
            <a:r>
              <a:rPr lang="zh-CN" altLang="en-US" sz="1800" b="1" dirty="0">
                <a:solidFill>
                  <a:schemeClr val="tx1">
                    <a:lumMod val="50000"/>
                    <a:lumOff val="50000"/>
                  </a:schemeClr>
                </a:solidFill>
                <a:latin typeface="微软雅黑" panose="020B0503020204020204" pitchFamily="34" charset="-122"/>
                <a:ea typeface="微软雅黑" panose="020B0503020204020204" pitchFamily="34" charset="-122"/>
              </a:rPr>
              <a:t>Title bar Text</a:t>
            </a:r>
          </a:p>
          <a:p>
            <a:pPr lvl="0">
              <a:spcBef>
                <a:spcPct val="0"/>
              </a:spcBef>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Click here to add a text description that you can paste in this text box and choose to keep only text by copying your text content.</a:t>
            </a:r>
            <a:endParaRPr lang="en-US"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39" name="AutoShape 2"/>
          <p:cNvSpPr>
            <a:spLocks noChangeAspect="1" noChangeArrowheads="1" noTextEdit="1"/>
          </p:cNvSpPr>
          <p:nvPr/>
        </p:nvSpPr>
        <p:spPr bwMode="auto">
          <a:xfrm>
            <a:off x="5296385" y="2492818"/>
            <a:ext cx="382417" cy="552451"/>
          </a:xfrm>
          <a:prstGeom prst="rect">
            <a:avLst/>
          </a:prstGeom>
          <a:noFill/>
          <a:ln w="9525">
            <a:noFill/>
            <a:miter lim="800000"/>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40" name="Freeform 4"/>
          <p:cNvSpPr>
            <a:spLocks noEditPoints="1"/>
          </p:cNvSpPr>
          <p:nvPr/>
        </p:nvSpPr>
        <p:spPr bwMode="auto">
          <a:xfrm>
            <a:off x="5296385" y="2488097"/>
            <a:ext cx="382417" cy="552451"/>
          </a:xfrm>
          <a:custGeom>
            <a:avLst/>
            <a:gdLst/>
            <a:ahLst/>
            <a:cxnLst>
              <a:cxn ang="0">
                <a:pos x="14" y="30"/>
              </a:cxn>
              <a:cxn ang="0">
                <a:pos x="33" y="11"/>
              </a:cxn>
              <a:cxn ang="0">
                <a:pos x="52" y="30"/>
              </a:cxn>
              <a:cxn ang="0">
                <a:pos x="33" y="49"/>
              </a:cxn>
              <a:cxn ang="0">
                <a:pos x="14" y="30"/>
              </a:cxn>
              <a:cxn ang="0">
                <a:pos x="0" y="33"/>
              </a:cxn>
              <a:cxn ang="0">
                <a:pos x="10" y="58"/>
              </a:cxn>
              <a:cxn ang="0">
                <a:pos x="33" y="96"/>
              </a:cxn>
              <a:cxn ang="0">
                <a:pos x="55" y="58"/>
              </a:cxn>
              <a:cxn ang="0">
                <a:pos x="66" y="33"/>
              </a:cxn>
              <a:cxn ang="0">
                <a:pos x="33" y="0"/>
              </a:cxn>
              <a:cxn ang="0">
                <a:pos x="0" y="33"/>
              </a:cxn>
            </a:cxnLst>
            <a:rect l="0" t="0" r="r" b="b"/>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accent2"/>
          </a:solidFill>
          <a:ln w="9525">
            <a:noFill/>
            <a:round/>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41" name="AutoShape 2"/>
          <p:cNvSpPr>
            <a:spLocks noChangeAspect="1" noChangeArrowheads="1" noTextEdit="1"/>
          </p:cNvSpPr>
          <p:nvPr/>
        </p:nvSpPr>
        <p:spPr bwMode="auto">
          <a:xfrm>
            <a:off x="1436088" y="3000818"/>
            <a:ext cx="312087" cy="450851"/>
          </a:xfrm>
          <a:prstGeom prst="rect">
            <a:avLst/>
          </a:prstGeom>
          <a:noFill/>
          <a:ln w="9525">
            <a:noFill/>
            <a:miter lim="800000"/>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42" name="Freeform 4"/>
          <p:cNvSpPr>
            <a:spLocks noEditPoints="1"/>
          </p:cNvSpPr>
          <p:nvPr/>
        </p:nvSpPr>
        <p:spPr bwMode="auto">
          <a:xfrm>
            <a:off x="1436088" y="2996965"/>
            <a:ext cx="312087" cy="450851"/>
          </a:xfrm>
          <a:custGeom>
            <a:avLst/>
            <a:gdLst/>
            <a:ahLst/>
            <a:cxnLst>
              <a:cxn ang="0">
                <a:pos x="14" y="30"/>
              </a:cxn>
              <a:cxn ang="0">
                <a:pos x="33" y="11"/>
              </a:cxn>
              <a:cxn ang="0">
                <a:pos x="52" y="30"/>
              </a:cxn>
              <a:cxn ang="0">
                <a:pos x="33" y="49"/>
              </a:cxn>
              <a:cxn ang="0">
                <a:pos x="14" y="30"/>
              </a:cxn>
              <a:cxn ang="0">
                <a:pos x="0" y="33"/>
              </a:cxn>
              <a:cxn ang="0">
                <a:pos x="10" y="58"/>
              </a:cxn>
              <a:cxn ang="0">
                <a:pos x="33" y="96"/>
              </a:cxn>
              <a:cxn ang="0">
                <a:pos x="55" y="58"/>
              </a:cxn>
              <a:cxn ang="0">
                <a:pos x="66" y="33"/>
              </a:cxn>
              <a:cxn ang="0">
                <a:pos x="33" y="0"/>
              </a:cxn>
              <a:cxn ang="0">
                <a:pos x="0" y="33"/>
              </a:cxn>
            </a:cxnLst>
            <a:rect l="0" t="0" r="r" b="b"/>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accent2"/>
          </a:solidFill>
          <a:ln w="9525">
            <a:noFill/>
            <a:round/>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43" name="AutoShape 2"/>
          <p:cNvSpPr>
            <a:spLocks noChangeAspect="1" noChangeArrowheads="1" noTextEdit="1"/>
          </p:cNvSpPr>
          <p:nvPr/>
        </p:nvSpPr>
        <p:spPr bwMode="auto">
          <a:xfrm>
            <a:off x="6007493" y="4931217"/>
            <a:ext cx="210501" cy="304096"/>
          </a:xfrm>
          <a:prstGeom prst="rect">
            <a:avLst/>
          </a:prstGeom>
          <a:noFill/>
          <a:ln w="9525">
            <a:noFill/>
            <a:miter lim="800000"/>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44" name="Freeform 4"/>
          <p:cNvSpPr>
            <a:spLocks noEditPoints="1"/>
          </p:cNvSpPr>
          <p:nvPr/>
        </p:nvSpPr>
        <p:spPr bwMode="auto">
          <a:xfrm>
            <a:off x="6007493" y="4928619"/>
            <a:ext cx="210501" cy="304096"/>
          </a:xfrm>
          <a:custGeom>
            <a:avLst/>
            <a:gdLst/>
            <a:ahLst/>
            <a:cxnLst>
              <a:cxn ang="0">
                <a:pos x="14" y="30"/>
              </a:cxn>
              <a:cxn ang="0">
                <a:pos x="33" y="11"/>
              </a:cxn>
              <a:cxn ang="0">
                <a:pos x="52" y="30"/>
              </a:cxn>
              <a:cxn ang="0">
                <a:pos x="33" y="49"/>
              </a:cxn>
              <a:cxn ang="0">
                <a:pos x="14" y="30"/>
              </a:cxn>
              <a:cxn ang="0">
                <a:pos x="0" y="33"/>
              </a:cxn>
              <a:cxn ang="0">
                <a:pos x="10" y="58"/>
              </a:cxn>
              <a:cxn ang="0">
                <a:pos x="33" y="96"/>
              </a:cxn>
              <a:cxn ang="0">
                <a:pos x="55" y="58"/>
              </a:cxn>
              <a:cxn ang="0">
                <a:pos x="66" y="33"/>
              </a:cxn>
              <a:cxn ang="0">
                <a:pos x="33" y="0"/>
              </a:cxn>
              <a:cxn ang="0">
                <a:pos x="0" y="33"/>
              </a:cxn>
            </a:cxnLst>
            <a:rect l="0" t="0" r="r" b="b"/>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accent2"/>
          </a:solidFill>
          <a:ln w="9525">
            <a:noFill/>
            <a:round/>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sp>
        <p:nvSpPr>
          <p:cNvPr id="245" name="AutoShape 2"/>
          <p:cNvSpPr>
            <a:spLocks noChangeAspect="1" noChangeArrowheads="1" noTextEdit="1"/>
          </p:cNvSpPr>
          <p:nvPr/>
        </p:nvSpPr>
        <p:spPr bwMode="auto">
          <a:xfrm>
            <a:off x="7492708" y="1855786"/>
            <a:ext cx="241758" cy="349251"/>
          </a:xfrm>
          <a:prstGeom prst="rect">
            <a:avLst/>
          </a:prstGeom>
          <a:noFill/>
          <a:ln w="9525">
            <a:noFill/>
            <a:miter lim="800000"/>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46" name="组合 245"/>
          <p:cNvGrpSpPr/>
          <p:nvPr/>
        </p:nvGrpSpPr>
        <p:grpSpPr>
          <a:xfrm>
            <a:off x="7226534" y="1697290"/>
            <a:ext cx="711107" cy="685800"/>
            <a:chOff x="7405339" y="1619813"/>
            <a:chExt cx="711107" cy="685959"/>
          </a:xfrm>
        </p:grpSpPr>
        <p:sp>
          <p:nvSpPr>
            <p:cNvPr id="247" name="Teardrop 47"/>
            <p:cNvSpPr/>
            <p:nvPr/>
          </p:nvSpPr>
          <p:spPr>
            <a:xfrm>
              <a:off x="7405339" y="1619813"/>
              <a:ext cx="711107" cy="685959"/>
            </a:xfrm>
            <a:prstGeom prst="teardrop">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defPPr>
                <a:defRPr lang="en-US"/>
              </a:defPPr>
              <a:lvl1pPr marL="0" algn="l" defTabSz="544195" rtl="0" eaLnBrk="1" latinLnBrk="0" hangingPunct="1">
                <a:defRPr sz="2100" kern="1200">
                  <a:solidFill>
                    <a:schemeClr val="lt1"/>
                  </a:solidFill>
                  <a:latin typeface="+mn-lt"/>
                  <a:ea typeface="+mn-ea"/>
                  <a:cs typeface="+mn-cs"/>
                </a:defRPr>
              </a:lvl1pPr>
              <a:lvl2pPr marL="544195" algn="l" defTabSz="544195" rtl="0" eaLnBrk="1" latinLnBrk="0" hangingPunct="1">
                <a:defRPr sz="2100" kern="1200">
                  <a:solidFill>
                    <a:schemeClr val="lt1"/>
                  </a:solidFill>
                  <a:latin typeface="+mn-lt"/>
                  <a:ea typeface="+mn-ea"/>
                  <a:cs typeface="+mn-cs"/>
                </a:defRPr>
              </a:lvl2pPr>
              <a:lvl3pPr marL="1088390" algn="l" defTabSz="544195" rtl="0" eaLnBrk="1" latinLnBrk="0" hangingPunct="1">
                <a:defRPr sz="2100" kern="1200">
                  <a:solidFill>
                    <a:schemeClr val="lt1"/>
                  </a:solidFill>
                  <a:latin typeface="+mn-lt"/>
                  <a:ea typeface="+mn-ea"/>
                  <a:cs typeface="+mn-cs"/>
                </a:defRPr>
              </a:lvl3pPr>
              <a:lvl4pPr marL="1632585" algn="l" defTabSz="544195" rtl="0" eaLnBrk="1" latinLnBrk="0" hangingPunct="1">
                <a:defRPr sz="2100" kern="1200">
                  <a:solidFill>
                    <a:schemeClr val="lt1"/>
                  </a:solidFill>
                  <a:latin typeface="+mn-lt"/>
                  <a:ea typeface="+mn-ea"/>
                  <a:cs typeface="+mn-cs"/>
                </a:defRPr>
              </a:lvl4pPr>
              <a:lvl5pPr marL="2176780" algn="l" defTabSz="544195" rtl="0" eaLnBrk="1" latinLnBrk="0" hangingPunct="1">
                <a:defRPr sz="2100" kern="1200">
                  <a:solidFill>
                    <a:schemeClr val="lt1"/>
                  </a:solidFill>
                  <a:latin typeface="+mn-lt"/>
                  <a:ea typeface="+mn-ea"/>
                  <a:cs typeface="+mn-cs"/>
                </a:defRPr>
              </a:lvl5pPr>
              <a:lvl6pPr marL="2720975" algn="l" defTabSz="544195" rtl="0" eaLnBrk="1" latinLnBrk="0" hangingPunct="1">
                <a:defRPr sz="2100" kern="1200">
                  <a:solidFill>
                    <a:schemeClr val="lt1"/>
                  </a:solidFill>
                  <a:latin typeface="+mn-lt"/>
                  <a:ea typeface="+mn-ea"/>
                  <a:cs typeface="+mn-cs"/>
                </a:defRPr>
              </a:lvl6pPr>
              <a:lvl7pPr marL="3265170" algn="l" defTabSz="544195" rtl="0" eaLnBrk="1" latinLnBrk="0" hangingPunct="1">
                <a:defRPr sz="2100" kern="1200">
                  <a:solidFill>
                    <a:schemeClr val="lt1"/>
                  </a:solidFill>
                  <a:latin typeface="+mn-lt"/>
                  <a:ea typeface="+mn-ea"/>
                  <a:cs typeface="+mn-cs"/>
                </a:defRPr>
              </a:lvl7pPr>
              <a:lvl8pPr marL="3809365" algn="l" defTabSz="544195" rtl="0" eaLnBrk="1" latinLnBrk="0" hangingPunct="1">
                <a:defRPr sz="2100" kern="1200">
                  <a:solidFill>
                    <a:schemeClr val="lt1"/>
                  </a:solidFill>
                  <a:latin typeface="+mn-lt"/>
                  <a:ea typeface="+mn-ea"/>
                  <a:cs typeface="+mn-cs"/>
                </a:defRPr>
              </a:lvl8pPr>
              <a:lvl9pPr marL="4353560" algn="l" defTabSz="544195" rtl="0" eaLnBrk="1" latinLnBrk="0" hangingPunct="1">
                <a:defRPr sz="2100" kern="1200">
                  <a:solidFill>
                    <a:schemeClr val="lt1"/>
                  </a:solidFill>
                  <a:latin typeface="+mn-lt"/>
                  <a:ea typeface="+mn-ea"/>
                  <a:cs typeface="+mn-cs"/>
                </a:defRPr>
              </a:lvl9pPr>
            </a:lstStyle>
            <a:p>
              <a:pPr algn="ctr"/>
              <a:endParaRPr lang="en-US">
                <a:latin typeface="微软雅黑" panose="020B0503020204020204" pitchFamily="34" charset="-122"/>
                <a:ea typeface="微软雅黑" panose="020B0503020204020204" pitchFamily="34" charset="-122"/>
              </a:endParaRPr>
            </a:p>
          </p:txBody>
        </p:sp>
        <p:sp>
          <p:nvSpPr>
            <p:cNvPr id="248" name="Freeform 4"/>
            <p:cNvSpPr>
              <a:spLocks noEditPoints="1"/>
            </p:cNvSpPr>
            <p:nvPr/>
          </p:nvSpPr>
          <p:spPr bwMode="auto">
            <a:xfrm>
              <a:off x="7671515" y="1775360"/>
              <a:ext cx="241758" cy="349332"/>
            </a:xfrm>
            <a:custGeom>
              <a:avLst/>
              <a:gdLst/>
              <a:ahLst/>
              <a:cxnLst>
                <a:cxn ang="0">
                  <a:pos x="14" y="30"/>
                </a:cxn>
                <a:cxn ang="0">
                  <a:pos x="33" y="11"/>
                </a:cxn>
                <a:cxn ang="0">
                  <a:pos x="52" y="30"/>
                </a:cxn>
                <a:cxn ang="0">
                  <a:pos x="33" y="49"/>
                </a:cxn>
                <a:cxn ang="0">
                  <a:pos x="14" y="30"/>
                </a:cxn>
                <a:cxn ang="0">
                  <a:pos x="0" y="33"/>
                </a:cxn>
                <a:cxn ang="0">
                  <a:pos x="10" y="58"/>
                </a:cxn>
                <a:cxn ang="0">
                  <a:pos x="33" y="96"/>
                </a:cxn>
                <a:cxn ang="0">
                  <a:pos x="55" y="58"/>
                </a:cxn>
                <a:cxn ang="0">
                  <a:pos x="66" y="33"/>
                </a:cxn>
                <a:cxn ang="0">
                  <a:pos x="33" y="0"/>
                </a:cxn>
                <a:cxn ang="0">
                  <a:pos x="0" y="33"/>
                </a:cxn>
              </a:cxnLst>
              <a:rect l="0" t="0" r="r" b="b"/>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bg1"/>
            </a:solidFill>
            <a:ln w="9525">
              <a:noFill/>
              <a:round/>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249" name="AutoShape 2"/>
          <p:cNvSpPr>
            <a:spLocks noChangeAspect="1" noChangeArrowheads="1" noTextEdit="1"/>
          </p:cNvSpPr>
          <p:nvPr/>
        </p:nvSpPr>
        <p:spPr bwMode="auto">
          <a:xfrm>
            <a:off x="7492708" y="3538282"/>
            <a:ext cx="241758" cy="349251"/>
          </a:xfrm>
          <a:prstGeom prst="rect">
            <a:avLst/>
          </a:prstGeom>
          <a:noFill/>
          <a:ln w="9525">
            <a:noFill/>
            <a:miter lim="800000"/>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50" name="组合 249"/>
          <p:cNvGrpSpPr/>
          <p:nvPr/>
        </p:nvGrpSpPr>
        <p:grpSpPr>
          <a:xfrm>
            <a:off x="7226534" y="3356417"/>
            <a:ext cx="711107" cy="685800"/>
            <a:chOff x="7405339" y="3279325"/>
            <a:chExt cx="711107" cy="685959"/>
          </a:xfrm>
        </p:grpSpPr>
        <p:sp>
          <p:nvSpPr>
            <p:cNvPr id="251" name="Teardrop 423"/>
            <p:cNvSpPr/>
            <p:nvPr/>
          </p:nvSpPr>
          <p:spPr>
            <a:xfrm>
              <a:off x="7405339" y="3279325"/>
              <a:ext cx="711107" cy="685959"/>
            </a:xfrm>
            <a:prstGeom prst="teardrop">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defPPr>
                <a:defRPr lang="en-US"/>
              </a:defPPr>
              <a:lvl1pPr marL="0" algn="l" defTabSz="544195" rtl="0" eaLnBrk="1" latinLnBrk="0" hangingPunct="1">
                <a:defRPr sz="2100" kern="1200">
                  <a:solidFill>
                    <a:schemeClr val="lt1"/>
                  </a:solidFill>
                  <a:latin typeface="+mn-lt"/>
                  <a:ea typeface="+mn-ea"/>
                  <a:cs typeface="+mn-cs"/>
                </a:defRPr>
              </a:lvl1pPr>
              <a:lvl2pPr marL="544195" algn="l" defTabSz="544195" rtl="0" eaLnBrk="1" latinLnBrk="0" hangingPunct="1">
                <a:defRPr sz="2100" kern="1200">
                  <a:solidFill>
                    <a:schemeClr val="lt1"/>
                  </a:solidFill>
                  <a:latin typeface="+mn-lt"/>
                  <a:ea typeface="+mn-ea"/>
                  <a:cs typeface="+mn-cs"/>
                </a:defRPr>
              </a:lvl2pPr>
              <a:lvl3pPr marL="1088390" algn="l" defTabSz="544195" rtl="0" eaLnBrk="1" latinLnBrk="0" hangingPunct="1">
                <a:defRPr sz="2100" kern="1200">
                  <a:solidFill>
                    <a:schemeClr val="lt1"/>
                  </a:solidFill>
                  <a:latin typeface="+mn-lt"/>
                  <a:ea typeface="+mn-ea"/>
                  <a:cs typeface="+mn-cs"/>
                </a:defRPr>
              </a:lvl3pPr>
              <a:lvl4pPr marL="1632585" algn="l" defTabSz="544195" rtl="0" eaLnBrk="1" latinLnBrk="0" hangingPunct="1">
                <a:defRPr sz="2100" kern="1200">
                  <a:solidFill>
                    <a:schemeClr val="lt1"/>
                  </a:solidFill>
                  <a:latin typeface="+mn-lt"/>
                  <a:ea typeface="+mn-ea"/>
                  <a:cs typeface="+mn-cs"/>
                </a:defRPr>
              </a:lvl4pPr>
              <a:lvl5pPr marL="2176780" algn="l" defTabSz="544195" rtl="0" eaLnBrk="1" latinLnBrk="0" hangingPunct="1">
                <a:defRPr sz="2100" kern="1200">
                  <a:solidFill>
                    <a:schemeClr val="lt1"/>
                  </a:solidFill>
                  <a:latin typeface="+mn-lt"/>
                  <a:ea typeface="+mn-ea"/>
                  <a:cs typeface="+mn-cs"/>
                </a:defRPr>
              </a:lvl5pPr>
              <a:lvl6pPr marL="2720975" algn="l" defTabSz="544195" rtl="0" eaLnBrk="1" latinLnBrk="0" hangingPunct="1">
                <a:defRPr sz="2100" kern="1200">
                  <a:solidFill>
                    <a:schemeClr val="lt1"/>
                  </a:solidFill>
                  <a:latin typeface="+mn-lt"/>
                  <a:ea typeface="+mn-ea"/>
                  <a:cs typeface="+mn-cs"/>
                </a:defRPr>
              </a:lvl6pPr>
              <a:lvl7pPr marL="3265170" algn="l" defTabSz="544195" rtl="0" eaLnBrk="1" latinLnBrk="0" hangingPunct="1">
                <a:defRPr sz="2100" kern="1200">
                  <a:solidFill>
                    <a:schemeClr val="lt1"/>
                  </a:solidFill>
                  <a:latin typeface="+mn-lt"/>
                  <a:ea typeface="+mn-ea"/>
                  <a:cs typeface="+mn-cs"/>
                </a:defRPr>
              </a:lvl7pPr>
              <a:lvl8pPr marL="3809365" algn="l" defTabSz="544195" rtl="0" eaLnBrk="1" latinLnBrk="0" hangingPunct="1">
                <a:defRPr sz="2100" kern="1200">
                  <a:solidFill>
                    <a:schemeClr val="lt1"/>
                  </a:solidFill>
                  <a:latin typeface="+mn-lt"/>
                  <a:ea typeface="+mn-ea"/>
                  <a:cs typeface="+mn-cs"/>
                </a:defRPr>
              </a:lvl8pPr>
              <a:lvl9pPr marL="4353560" algn="l" defTabSz="544195" rtl="0" eaLnBrk="1" latinLnBrk="0" hangingPunct="1">
                <a:defRPr sz="2100" kern="1200">
                  <a:solidFill>
                    <a:schemeClr val="lt1"/>
                  </a:solidFill>
                  <a:latin typeface="+mn-lt"/>
                  <a:ea typeface="+mn-ea"/>
                  <a:cs typeface="+mn-cs"/>
                </a:defRPr>
              </a:lvl9pPr>
            </a:lstStyle>
            <a:p>
              <a:pPr algn="ctr"/>
              <a:endParaRPr lang="en-US">
                <a:latin typeface="微软雅黑" panose="020B0503020204020204" pitchFamily="34" charset="-122"/>
                <a:ea typeface="微软雅黑" panose="020B0503020204020204" pitchFamily="34" charset="-122"/>
              </a:endParaRPr>
            </a:p>
          </p:txBody>
        </p:sp>
        <p:sp>
          <p:nvSpPr>
            <p:cNvPr id="252" name="Freeform 4"/>
            <p:cNvSpPr>
              <a:spLocks noEditPoints="1"/>
            </p:cNvSpPr>
            <p:nvPr/>
          </p:nvSpPr>
          <p:spPr bwMode="auto">
            <a:xfrm>
              <a:off x="7671515" y="3458245"/>
              <a:ext cx="241758" cy="349332"/>
            </a:xfrm>
            <a:custGeom>
              <a:avLst/>
              <a:gdLst/>
              <a:ahLst/>
              <a:cxnLst>
                <a:cxn ang="0">
                  <a:pos x="14" y="30"/>
                </a:cxn>
                <a:cxn ang="0">
                  <a:pos x="33" y="11"/>
                </a:cxn>
                <a:cxn ang="0">
                  <a:pos x="52" y="30"/>
                </a:cxn>
                <a:cxn ang="0">
                  <a:pos x="33" y="49"/>
                </a:cxn>
                <a:cxn ang="0">
                  <a:pos x="14" y="30"/>
                </a:cxn>
                <a:cxn ang="0">
                  <a:pos x="0" y="33"/>
                </a:cxn>
                <a:cxn ang="0">
                  <a:pos x="10" y="58"/>
                </a:cxn>
                <a:cxn ang="0">
                  <a:pos x="33" y="96"/>
                </a:cxn>
                <a:cxn ang="0">
                  <a:pos x="55" y="58"/>
                </a:cxn>
                <a:cxn ang="0">
                  <a:pos x="66" y="33"/>
                </a:cxn>
                <a:cxn ang="0">
                  <a:pos x="33" y="0"/>
                </a:cxn>
                <a:cxn ang="0">
                  <a:pos x="0" y="33"/>
                </a:cxn>
              </a:cxnLst>
              <a:rect l="0" t="0" r="r" b="b"/>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bg1"/>
            </a:solidFill>
            <a:ln w="9525">
              <a:noFill/>
              <a:round/>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253" name="AutoShape 2"/>
          <p:cNvSpPr>
            <a:spLocks noChangeAspect="1" noChangeArrowheads="1" noTextEdit="1"/>
          </p:cNvSpPr>
          <p:nvPr/>
        </p:nvSpPr>
        <p:spPr bwMode="auto">
          <a:xfrm>
            <a:off x="7492708" y="5134418"/>
            <a:ext cx="241758" cy="349251"/>
          </a:xfrm>
          <a:prstGeom prst="rect">
            <a:avLst/>
          </a:prstGeom>
          <a:noFill/>
          <a:ln w="9525">
            <a:noFill/>
            <a:miter lim="800000"/>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54" name="组合 253"/>
          <p:cNvGrpSpPr/>
          <p:nvPr/>
        </p:nvGrpSpPr>
        <p:grpSpPr>
          <a:xfrm>
            <a:off x="7226534" y="4956618"/>
            <a:ext cx="711107" cy="685800"/>
            <a:chOff x="7405339" y="4879896"/>
            <a:chExt cx="711107" cy="685959"/>
          </a:xfrm>
        </p:grpSpPr>
        <p:sp>
          <p:nvSpPr>
            <p:cNvPr id="255" name="Teardrop 428"/>
            <p:cNvSpPr/>
            <p:nvPr/>
          </p:nvSpPr>
          <p:spPr>
            <a:xfrm>
              <a:off x="7405339" y="4879896"/>
              <a:ext cx="711107" cy="685959"/>
            </a:xfrm>
            <a:prstGeom prst="teardrop">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defPPr>
                <a:defRPr lang="en-US"/>
              </a:defPPr>
              <a:lvl1pPr marL="0" algn="l" defTabSz="544195" rtl="0" eaLnBrk="1" latinLnBrk="0" hangingPunct="1">
                <a:defRPr sz="2100" kern="1200">
                  <a:solidFill>
                    <a:schemeClr val="lt1"/>
                  </a:solidFill>
                  <a:latin typeface="+mn-lt"/>
                  <a:ea typeface="+mn-ea"/>
                  <a:cs typeface="+mn-cs"/>
                </a:defRPr>
              </a:lvl1pPr>
              <a:lvl2pPr marL="544195" algn="l" defTabSz="544195" rtl="0" eaLnBrk="1" latinLnBrk="0" hangingPunct="1">
                <a:defRPr sz="2100" kern="1200">
                  <a:solidFill>
                    <a:schemeClr val="lt1"/>
                  </a:solidFill>
                  <a:latin typeface="+mn-lt"/>
                  <a:ea typeface="+mn-ea"/>
                  <a:cs typeface="+mn-cs"/>
                </a:defRPr>
              </a:lvl2pPr>
              <a:lvl3pPr marL="1088390" algn="l" defTabSz="544195" rtl="0" eaLnBrk="1" latinLnBrk="0" hangingPunct="1">
                <a:defRPr sz="2100" kern="1200">
                  <a:solidFill>
                    <a:schemeClr val="lt1"/>
                  </a:solidFill>
                  <a:latin typeface="+mn-lt"/>
                  <a:ea typeface="+mn-ea"/>
                  <a:cs typeface="+mn-cs"/>
                </a:defRPr>
              </a:lvl3pPr>
              <a:lvl4pPr marL="1632585" algn="l" defTabSz="544195" rtl="0" eaLnBrk="1" latinLnBrk="0" hangingPunct="1">
                <a:defRPr sz="2100" kern="1200">
                  <a:solidFill>
                    <a:schemeClr val="lt1"/>
                  </a:solidFill>
                  <a:latin typeface="+mn-lt"/>
                  <a:ea typeface="+mn-ea"/>
                  <a:cs typeface="+mn-cs"/>
                </a:defRPr>
              </a:lvl4pPr>
              <a:lvl5pPr marL="2176780" algn="l" defTabSz="544195" rtl="0" eaLnBrk="1" latinLnBrk="0" hangingPunct="1">
                <a:defRPr sz="2100" kern="1200">
                  <a:solidFill>
                    <a:schemeClr val="lt1"/>
                  </a:solidFill>
                  <a:latin typeface="+mn-lt"/>
                  <a:ea typeface="+mn-ea"/>
                  <a:cs typeface="+mn-cs"/>
                </a:defRPr>
              </a:lvl5pPr>
              <a:lvl6pPr marL="2720975" algn="l" defTabSz="544195" rtl="0" eaLnBrk="1" latinLnBrk="0" hangingPunct="1">
                <a:defRPr sz="2100" kern="1200">
                  <a:solidFill>
                    <a:schemeClr val="lt1"/>
                  </a:solidFill>
                  <a:latin typeface="+mn-lt"/>
                  <a:ea typeface="+mn-ea"/>
                  <a:cs typeface="+mn-cs"/>
                </a:defRPr>
              </a:lvl6pPr>
              <a:lvl7pPr marL="3265170" algn="l" defTabSz="544195" rtl="0" eaLnBrk="1" latinLnBrk="0" hangingPunct="1">
                <a:defRPr sz="2100" kern="1200">
                  <a:solidFill>
                    <a:schemeClr val="lt1"/>
                  </a:solidFill>
                  <a:latin typeface="+mn-lt"/>
                  <a:ea typeface="+mn-ea"/>
                  <a:cs typeface="+mn-cs"/>
                </a:defRPr>
              </a:lvl7pPr>
              <a:lvl8pPr marL="3809365" algn="l" defTabSz="544195" rtl="0" eaLnBrk="1" latinLnBrk="0" hangingPunct="1">
                <a:defRPr sz="2100" kern="1200">
                  <a:solidFill>
                    <a:schemeClr val="lt1"/>
                  </a:solidFill>
                  <a:latin typeface="+mn-lt"/>
                  <a:ea typeface="+mn-ea"/>
                  <a:cs typeface="+mn-cs"/>
                </a:defRPr>
              </a:lvl8pPr>
              <a:lvl9pPr marL="4353560" algn="l" defTabSz="544195" rtl="0" eaLnBrk="1" latinLnBrk="0" hangingPunct="1">
                <a:defRPr sz="2100" kern="1200">
                  <a:solidFill>
                    <a:schemeClr val="lt1"/>
                  </a:solidFill>
                  <a:latin typeface="+mn-lt"/>
                  <a:ea typeface="+mn-ea"/>
                  <a:cs typeface="+mn-cs"/>
                </a:defRPr>
              </a:lvl9pPr>
            </a:lstStyle>
            <a:p>
              <a:pPr algn="ctr"/>
              <a:endParaRPr lang="en-US">
                <a:latin typeface="微软雅黑" panose="020B0503020204020204" pitchFamily="34" charset="-122"/>
                <a:ea typeface="微软雅黑" panose="020B0503020204020204" pitchFamily="34" charset="-122"/>
              </a:endParaRPr>
            </a:p>
          </p:txBody>
        </p:sp>
        <p:sp>
          <p:nvSpPr>
            <p:cNvPr id="256" name="Freeform 4"/>
            <p:cNvSpPr>
              <a:spLocks noEditPoints="1"/>
            </p:cNvSpPr>
            <p:nvPr/>
          </p:nvSpPr>
          <p:spPr bwMode="auto">
            <a:xfrm>
              <a:off x="7671515" y="5054751"/>
              <a:ext cx="241758" cy="349332"/>
            </a:xfrm>
            <a:custGeom>
              <a:avLst/>
              <a:gdLst/>
              <a:ahLst/>
              <a:cxnLst>
                <a:cxn ang="0">
                  <a:pos x="14" y="30"/>
                </a:cxn>
                <a:cxn ang="0">
                  <a:pos x="33" y="11"/>
                </a:cxn>
                <a:cxn ang="0">
                  <a:pos x="52" y="30"/>
                </a:cxn>
                <a:cxn ang="0">
                  <a:pos x="33" y="49"/>
                </a:cxn>
                <a:cxn ang="0">
                  <a:pos x="14" y="30"/>
                </a:cxn>
                <a:cxn ang="0">
                  <a:pos x="0" y="33"/>
                </a:cxn>
                <a:cxn ang="0">
                  <a:pos x="10" y="58"/>
                </a:cxn>
                <a:cxn ang="0">
                  <a:pos x="33" y="96"/>
                </a:cxn>
                <a:cxn ang="0">
                  <a:pos x="55" y="58"/>
                </a:cxn>
                <a:cxn ang="0">
                  <a:pos x="66" y="33"/>
                </a:cxn>
                <a:cxn ang="0">
                  <a:pos x="33" y="0"/>
                </a:cxn>
                <a:cxn ang="0">
                  <a:pos x="0" y="33"/>
                </a:cxn>
              </a:cxnLst>
              <a:rect l="0" t="0" r="r" b="b"/>
              <a:pathLst>
                <a:path w="66" h="96">
                  <a:moveTo>
                    <a:pt x="14" y="30"/>
                  </a:moveTo>
                  <a:cubicBezTo>
                    <a:pt x="14" y="20"/>
                    <a:pt x="22" y="11"/>
                    <a:pt x="33" y="11"/>
                  </a:cubicBezTo>
                  <a:cubicBezTo>
                    <a:pt x="44" y="11"/>
                    <a:pt x="52" y="20"/>
                    <a:pt x="52" y="30"/>
                  </a:cubicBezTo>
                  <a:cubicBezTo>
                    <a:pt x="52" y="41"/>
                    <a:pt x="44" y="49"/>
                    <a:pt x="33" y="49"/>
                  </a:cubicBezTo>
                  <a:cubicBezTo>
                    <a:pt x="22" y="49"/>
                    <a:pt x="14" y="41"/>
                    <a:pt x="14" y="30"/>
                  </a:cubicBezTo>
                  <a:close/>
                  <a:moveTo>
                    <a:pt x="0" y="33"/>
                  </a:moveTo>
                  <a:cubicBezTo>
                    <a:pt x="0" y="41"/>
                    <a:pt x="10" y="58"/>
                    <a:pt x="10" y="58"/>
                  </a:cubicBezTo>
                  <a:cubicBezTo>
                    <a:pt x="33" y="96"/>
                    <a:pt x="33" y="96"/>
                    <a:pt x="33" y="96"/>
                  </a:cubicBezTo>
                  <a:cubicBezTo>
                    <a:pt x="55" y="58"/>
                    <a:pt x="55" y="58"/>
                    <a:pt x="55" y="58"/>
                  </a:cubicBezTo>
                  <a:cubicBezTo>
                    <a:pt x="55" y="58"/>
                    <a:pt x="66" y="40"/>
                    <a:pt x="66" y="33"/>
                  </a:cubicBezTo>
                  <a:cubicBezTo>
                    <a:pt x="66" y="14"/>
                    <a:pt x="51" y="0"/>
                    <a:pt x="33" y="0"/>
                  </a:cubicBezTo>
                  <a:cubicBezTo>
                    <a:pt x="15" y="0"/>
                    <a:pt x="0" y="14"/>
                    <a:pt x="0" y="33"/>
                  </a:cubicBezTo>
                  <a:close/>
                </a:path>
              </a:pathLst>
            </a:custGeom>
            <a:solidFill>
              <a:schemeClr val="bg1"/>
            </a:solidFill>
            <a:ln w="9525">
              <a:noFill/>
              <a:round/>
            </a:ln>
          </p:spPr>
          <p:txBody>
            <a:bodyPr vert="horz" wrap="square" lIns="121917" tIns="60958" rIns="121917" bIns="60958" numCol="1" anchor="t" anchorCtr="0" compatLnSpc="1"/>
            <a:lstStyle>
              <a:defPPr>
                <a:defRPr lang="en-US"/>
              </a:defPPr>
              <a:lvl1pPr marL="0" algn="l" defTabSz="544195" rtl="0" eaLnBrk="1" latinLnBrk="0" hangingPunct="1">
                <a:defRPr sz="2100" kern="1200">
                  <a:solidFill>
                    <a:schemeClr val="tx1"/>
                  </a:solidFill>
                  <a:latin typeface="+mn-lt"/>
                  <a:ea typeface="+mn-ea"/>
                  <a:cs typeface="+mn-cs"/>
                </a:defRPr>
              </a:lvl1pPr>
              <a:lvl2pPr marL="544195" algn="l" defTabSz="544195" rtl="0" eaLnBrk="1" latinLnBrk="0" hangingPunct="1">
                <a:defRPr sz="2100" kern="1200">
                  <a:solidFill>
                    <a:schemeClr val="tx1"/>
                  </a:solidFill>
                  <a:latin typeface="+mn-lt"/>
                  <a:ea typeface="+mn-ea"/>
                  <a:cs typeface="+mn-cs"/>
                </a:defRPr>
              </a:lvl2pPr>
              <a:lvl3pPr marL="1088390" algn="l" defTabSz="544195" rtl="0" eaLnBrk="1" latinLnBrk="0" hangingPunct="1">
                <a:defRPr sz="2100" kern="1200">
                  <a:solidFill>
                    <a:schemeClr val="tx1"/>
                  </a:solidFill>
                  <a:latin typeface="+mn-lt"/>
                  <a:ea typeface="+mn-ea"/>
                  <a:cs typeface="+mn-cs"/>
                </a:defRPr>
              </a:lvl3pPr>
              <a:lvl4pPr marL="1632585" algn="l" defTabSz="544195" rtl="0" eaLnBrk="1" latinLnBrk="0" hangingPunct="1">
                <a:defRPr sz="2100" kern="1200">
                  <a:solidFill>
                    <a:schemeClr val="tx1"/>
                  </a:solidFill>
                  <a:latin typeface="+mn-lt"/>
                  <a:ea typeface="+mn-ea"/>
                  <a:cs typeface="+mn-cs"/>
                </a:defRPr>
              </a:lvl4pPr>
              <a:lvl5pPr marL="2176780" algn="l" defTabSz="544195" rtl="0" eaLnBrk="1" latinLnBrk="0" hangingPunct="1">
                <a:defRPr sz="2100" kern="1200">
                  <a:solidFill>
                    <a:schemeClr val="tx1"/>
                  </a:solidFill>
                  <a:latin typeface="+mn-lt"/>
                  <a:ea typeface="+mn-ea"/>
                  <a:cs typeface="+mn-cs"/>
                </a:defRPr>
              </a:lvl5pPr>
              <a:lvl6pPr marL="2720975" algn="l" defTabSz="544195" rtl="0" eaLnBrk="1" latinLnBrk="0" hangingPunct="1">
                <a:defRPr sz="2100" kern="1200">
                  <a:solidFill>
                    <a:schemeClr val="tx1"/>
                  </a:solidFill>
                  <a:latin typeface="+mn-lt"/>
                  <a:ea typeface="+mn-ea"/>
                  <a:cs typeface="+mn-cs"/>
                </a:defRPr>
              </a:lvl6pPr>
              <a:lvl7pPr marL="3265170" algn="l" defTabSz="544195" rtl="0" eaLnBrk="1" latinLnBrk="0" hangingPunct="1">
                <a:defRPr sz="2100" kern="1200">
                  <a:solidFill>
                    <a:schemeClr val="tx1"/>
                  </a:solidFill>
                  <a:latin typeface="+mn-lt"/>
                  <a:ea typeface="+mn-ea"/>
                  <a:cs typeface="+mn-cs"/>
                </a:defRPr>
              </a:lvl7pPr>
              <a:lvl8pPr marL="3809365" algn="l" defTabSz="544195" rtl="0" eaLnBrk="1" latinLnBrk="0" hangingPunct="1">
                <a:defRPr sz="2100" kern="1200">
                  <a:solidFill>
                    <a:schemeClr val="tx1"/>
                  </a:solidFill>
                  <a:latin typeface="+mn-lt"/>
                  <a:ea typeface="+mn-ea"/>
                  <a:cs typeface="+mn-cs"/>
                </a:defRPr>
              </a:lvl8pPr>
              <a:lvl9pPr marL="4353560" algn="l" defTabSz="544195" rtl="0" eaLnBrk="1" latinLnBrk="0" hangingPunct="1">
                <a:defRPr sz="2100" kern="1200">
                  <a:solidFill>
                    <a:schemeClr val="tx1"/>
                  </a:solidFill>
                  <a:latin typeface="+mn-lt"/>
                  <a:ea typeface="+mn-ea"/>
                  <a:cs typeface="+mn-cs"/>
                </a:defRPr>
              </a:lvl9pPr>
            </a:lstStyle>
            <a:p>
              <a:endParaRPr lang="en-US">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randombar(horizontal)">
                                      <p:cBhvr>
                                        <p:cTn id="7" dur="500"/>
                                        <p:tgtEl>
                                          <p:spTgt spid="5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42"/>
                                        </p:tgtEl>
                                        <p:attrNameLst>
                                          <p:attrName>style.visibility</p:attrName>
                                        </p:attrNameLst>
                                      </p:cBhvr>
                                      <p:to>
                                        <p:strVal val="visible"/>
                                      </p:to>
                                    </p:set>
                                    <p:anim calcmode="lin" valueType="num">
                                      <p:cBhvr additive="base">
                                        <p:cTn id="11" dur="500" fill="hold"/>
                                        <p:tgtEl>
                                          <p:spTgt spid="242"/>
                                        </p:tgtEl>
                                        <p:attrNameLst>
                                          <p:attrName>ppt_x</p:attrName>
                                        </p:attrNameLst>
                                      </p:cBhvr>
                                      <p:tavLst>
                                        <p:tav tm="0">
                                          <p:val>
                                            <p:strVal val="#ppt_x"/>
                                          </p:val>
                                        </p:tav>
                                        <p:tav tm="100000">
                                          <p:val>
                                            <p:strVal val="#ppt_x"/>
                                          </p:val>
                                        </p:tav>
                                      </p:tavLst>
                                    </p:anim>
                                    <p:anim calcmode="lin" valueType="num">
                                      <p:cBhvr additive="base">
                                        <p:cTn id="12" dur="500" fill="hold"/>
                                        <p:tgtEl>
                                          <p:spTgt spid="24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0"/>
                                        </p:tgtEl>
                                        <p:attrNameLst>
                                          <p:attrName>style.visibility</p:attrName>
                                        </p:attrNameLst>
                                      </p:cBhvr>
                                      <p:to>
                                        <p:strVal val="visible"/>
                                      </p:to>
                                    </p:set>
                                    <p:anim calcmode="lin" valueType="num">
                                      <p:cBhvr additive="base">
                                        <p:cTn id="15" dur="500" fill="hold"/>
                                        <p:tgtEl>
                                          <p:spTgt spid="240"/>
                                        </p:tgtEl>
                                        <p:attrNameLst>
                                          <p:attrName>ppt_x</p:attrName>
                                        </p:attrNameLst>
                                      </p:cBhvr>
                                      <p:tavLst>
                                        <p:tav tm="0">
                                          <p:val>
                                            <p:strVal val="#ppt_x"/>
                                          </p:val>
                                        </p:tav>
                                        <p:tav tm="100000">
                                          <p:val>
                                            <p:strVal val="#ppt_x"/>
                                          </p:val>
                                        </p:tav>
                                      </p:tavLst>
                                    </p:anim>
                                    <p:anim calcmode="lin" valueType="num">
                                      <p:cBhvr additive="base">
                                        <p:cTn id="16" dur="500" fill="hold"/>
                                        <p:tgtEl>
                                          <p:spTgt spid="24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4"/>
                                        </p:tgtEl>
                                        <p:attrNameLst>
                                          <p:attrName>style.visibility</p:attrName>
                                        </p:attrNameLst>
                                      </p:cBhvr>
                                      <p:to>
                                        <p:strVal val="visible"/>
                                      </p:to>
                                    </p:set>
                                    <p:anim calcmode="lin" valueType="num">
                                      <p:cBhvr additive="base">
                                        <p:cTn id="19" dur="500" fill="hold"/>
                                        <p:tgtEl>
                                          <p:spTgt spid="244"/>
                                        </p:tgtEl>
                                        <p:attrNameLst>
                                          <p:attrName>ppt_x</p:attrName>
                                        </p:attrNameLst>
                                      </p:cBhvr>
                                      <p:tavLst>
                                        <p:tav tm="0">
                                          <p:val>
                                            <p:strVal val="#ppt_x"/>
                                          </p:val>
                                        </p:tav>
                                        <p:tav tm="100000">
                                          <p:val>
                                            <p:strVal val="#ppt_x"/>
                                          </p:val>
                                        </p:tav>
                                      </p:tavLst>
                                    </p:anim>
                                    <p:anim calcmode="lin" valueType="num">
                                      <p:cBhvr additive="base">
                                        <p:cTn id="20" dur="500" fill="hold"/>
                                        <p:tgtEl>
                                          <p:spTgt spid="244"/>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246"/>
                                        </p:tgtEl>
                                        <p:attrNameLst>
                                          <p:attrName>style.visibility</p:attrName>
                                        </p:attrNameLst>
                                      </p:cBhvr>
                                      <p:to>
                                        <p:strVal val="visible"/>
                                      </p:to>
                                    </p:set>
                                    <p:animEffect transition="in" filter="wipe(down)">
                                      <p:cBhvr>
                                        <p:cTn id="24" dur="300"/>
                                        <p:tgtEl>
                                          <p:spTgt spid="246"/>
                                        </p:tgtEl>
                                      </p:cBhvr>
                                    </p:animEffect>
                                  </p:childTnLst>
                                </p:cTn>
                              </p:par>
                            </p:childTnLst>
                          </p:cTn>
                        </p:par>
                        <p:par>
                          <p:cTn id="25" fill="hold">
                            <p:stCondLst>
                              <p:cond delay="1500"/>
                            </p:stCondLst>
                            <p:childTnLst>
                              <p:par>
                                <p:cTn id="26" presetID="22" presetClass="entr" presetSubtype="1" fill="hold" grpId="0" nodeType="after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up)">
                                      <p:cBhvr>
                                        <p:cTn id="28" dur="500"/>
                                        <p:tgtEl>
                                          <p:spTgt spid="58"/>
                                        </p:tgtEl>
                                      </p:cBhvr>
                                    </p:animEffect>
                                  </p:childTnLst>
                                </p:cTn>
                              </p:par>
                            </p:childTnLst>
                          </p:cTn>
                        </p:par>
                        <p:par>
                          <p:cTn id="29" fill="hold">
                            <p:stCondLst>
                              <p:cond delay="2000"/>
                            </p:stCondLst>
                            <p:childTnLst>
                              <p:par>
                                <p:cTn id="30" presetID="22" presetClass="entr" presetSubtype="4" fill="hold" nodeType="afterEffect">
                                  <p:stCondLst>
                                    <p:cond delay="0"/>
                                  </p:stCondLst>
                                  <p:childTnLst>
                                    <p:set>
                                      <p:cBhvr>
                                        <p:cTn id="31" dur="1" fill="hold">
                                          <p:stCondLst>
                                            <p:cond delay="0"/>
                                          </p:stCondLst>
                                        </p:cTn>
                                        <p:tgtEl>
                                          <p:spTgt spid="250"/>
                                        </p:tgtEl>
                                        <p:attrNameLst>
                                          <p:attrName>style.visibility</p:attrName>
                                        </p:attrNameLst>
                                      </p:cBhvr>
                                      <p:to>
                                        <p:strVal val="visible"/>
                                      </p:to>
                                    </p:set>
                                    <p:animEffect transition="in" filter="wipe(down)">
                                      <p:cBhvr>
                                        <p:cTn id="32" dur="300"/>
                                        <p:tgtEl>
                                          <p:spTgt spid="250"/>
                                        </p:tgtEl>
                                      </p:cBhvr>
                                    </p:animEffect>
                                  </p:childTnLst>
                                </p:cTn>
                              </p:par>
                            </p:childTnLst>
                          </p:cTn>
                        </p:par>
                        <p:par>
                          <p:cTn id="33" fill="hold">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wipe(up)">
                                      <p:cBhvr>
                                        <p:cTn id="36" dur="500"/>
                                        <p:tgtEl>
                                          <p:spTgt spid="237"/>
                                        </p:tgtEl>
                                      </p:cBhvr>
                                    </p:animEffect>
                                  </p:childTnLst>
                                </p:cTn>
                              </p:par>
                            </p:childTnLst>
                          </p:cTn>
                        </p:par>
                        <p:par>
                          <p:cTn id="37" fill="hold">
                            <p:stCondLst>
                              <p:cond delay="3000"/>
                            </p:stCondLst>
                            <p:childTnLst>
                              <p:par>
                                <p:cTn id="38" presetID="22" presetClass="entr" presetSubtype="4" fill="hold" nodeType="afterEffect">
                                  <p:stCondLst>
                                    <p:cond delay="0"/>
                                  </p:stCondLst>
                                  <p:childTnLst>
                                    <p:set>
                                      <p:cBhvr>
                                        <p:cTn id="39" dur="1" fill="hold">
                                          <p:stCondLst>
                                            <p:cond delay="0"/>
                                          </p:stCondLst>
                                        </p:cTn>
                                        <p:tgtEl>
                                          <p:spTgt spid="254"/>
                                        </p:tgtEl>
                                        <p:attrNameLst>
                                          <p:attrName>style.visibility</p:attrName>
                                        </p:attrNameLst>
                                      </p:cBhvr>
                                      <p:to>
                                        <p:strVal val="visible"/>
                                      </p:to>
                                    </p:set>
                                    <p:animEffect transition="in" filter="wipe(down)">
                                      <p:cBhvr>
                                        <p:cTn id="40" dur="300"/>
                                        <p:tgtEl>
                                          <p:spTgt spid="254"/>
                                        </p:tgtEl>
                                      </p:cBhvr>
                                    </p:animEffect>
                                  </p:childTnLst>
                                </p:cTn>
                              </p:par>
                            </p:childTnLst>
                          </p:cTn>
                        </p:par>
                        <p:par>
                          <p:cTn id="41" fill="hold">
                            <p:stCondLst>
                              <p:cond delay="3500"/>
                            </p:stCondLst>
                            <p:childTnLst>
                              <p:par>
                                <p:cTn id="42" presetID="22" presetClass="entr" presetSubtype="1" fill="hold" grpId="0" nodeType="afterEffect">
                                  <p:stCondLst>
                                    <p:cond delay="0"/>
                                  </p:stCondLst>
                                  <p:childTnLst>
                                    <p:set>
                                      <p:cBhvr>
                                        <p:cTn id="43" dur="1" fill="hold">
                                          <p:stCondLst>
                                            <p:cond delay="0"/>
                                          </p:stCondLst>
                                        </p:cTn>
                                        <p:tgtEl>
                                          <p:spTgt spid="238"/>
                                        </p:tgtEl>
                                        <p:attrNameLst>
                                          <p:attrName>style.visibility</p:attrName>
                                        </p:attrNameLst>
                                      </p:cBhvr>
                                      <p:to>
                                        <p:strVal val="visible"/>
                                      </p:to>
                                    </p:set>
                                    <p:animEffect transition="in" filter="wipe(up)">
                                      <p:cBhvr>
                                        <p:cTn id="44"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237" grpId="0"/>
      <p:bldP spid="238" grpId="0"/>
      <p:bldP spid="240" grpId="0" animBg="1"/>
      <p:bldP spid="242" grpId="0" animBg="1"/>
      <p:bldP spid="2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4888197" y="2269685"/>
            <a:ext cx="749953" cy="750035"/>
          </a:xfrm>
          <a:prstGeom prst="roundRect">
            <a:avLst/>
          </a:prstGeom>
          <a:solidFill>
            <a:srgbClr val="63BDC3"/>
          </a:solidFill>
          <a:ln w="6350">
            <a:solidFill>
              <a:schemeClr val="bg1"/>
            </a:soli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3" name="圆角矩形 2"/>
          <p:cNvSpPr/>
          <p:nvPr/>
        </p:nvSpPr>
        <p:spPr>
          <a:xfrm>
            <a:off x="5080159" y="2649537"/>
            <a:ext cx="1158306" cy="1157800"/>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4" name="圆角矩形 3"/>
          <p:cNvSpPr/>
          <p:nvPr/>
        </p:nvSpPr>
        <p:spPr>
          <a:xfrm>
            <a:off x="5197003" y="2765416"/>
            <a:ext cx="924619" cy="926042"/>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5" name="TextBox 46"/>
          <p:cNvSpPr txBox="1"/>
          <p:nvPr/>
        </p:nvSpPr>
        <p:spPr>
          <a:xfrm>
            <a:off x="5284049" y="2838708"/>
            <a:ext cx="750526" cy="748666"/>
          </a:xfrm>
          <a:prstGeom prst="rect">
            <a:avLst/>
          </a:prstGeom>
          <a:noFill/>
        </p:spPr>
        <p:txBody>
          <a:bodyPr wrap="none" rtlCol="0">
            <a:spAutoFit/>
          </a:bodyPr>
          <a:lstStyle/>
          <a:p>
            <a:pPr algn="ctr"/>
            <a:r>
              <a:rPr lang="en-US" altLang="zh-CN" sz="4265" dirty="0">
                <a:solidFill>
                  <a:schemeClr val="bg1"/>
                </a:solidFill>
                <a:latin typeface="Impact" panose="020B0806030902050204" pitchFamily="34" charset="0"/>
              </a:rPr>
              <a:t>04</a:t>
            </a:r>
            <a:endParaRPr lang="zh-CN" altLang="en-US" sz="4265" dirty="0">
              <a:solidFill>
                <a:schemeClr val="bg1"/>
              </a:solidFill>
              <a:latin typeface="Impact" panose="020B0806030902050204" pitchFamily="34" charset="0"/>
            </a:endParaRPr>
          </a:p>
        </p:txBody>
      </p:sp>
      <p:sp>
        <p:nvSpPr>
          <p:cNvPr id="6" name="Rectangle 39"/>
          <p:cNvSpPr>
            <a:spLocks noChangeArrowheads="1"/>
          </p:cNvSpPr>
          <p:nvPr/>
        </p:nvSpPr>
        <p:spPr bwMode="auto">
          <a:xfrm>
            <a:off x="6903799" y="2777171"/>
            <a:ext cx="4088298" cy="90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665" b="1" dirty="0">
                <a:solidFill>
                  <a:schemeClr val="bg1"/>
                </a:solidFill>
                <a:latin typeface="微软雅黑" panose="020B0503020204020204" pitchFamily="34" charset="-122"/>
                <a:ea typeface="微软雅黑" panose="020B0503020204020204" pitchFamily="34" charset="-122"/>
              </a:rPr>
              <a:t>Title bar Enter text</a:t>
            </a:r>
            <a:endParaRPr lang="en-US" altLang="zh-CN" sz="2665" b="1" dirty="0">
              <a:solidFill>
                <a:schemeClr val="bg1"/>
              </a:solidFill>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1600" dirty="0">
                <a:solidFill>
                  <a:schemeClr val="bg1"/>
                </a:solidFill>
                <a:latin typeface="Arial" panose="020B0604020202020204" pitchFamily="34" charset="0"/>
                <a:cs typeface="Arial" panose="020B0604020202020204" pitchFamily="34" charset="0"/>
              </a:rPr>
              <a:t>We have many PowerPoint </a:t>
            </a:r>
            <a:r>
              <a:rPr lang="zh-CN" altLang="en-US" sz="1600" dirty="0">
                <a:solidFill>
                  <a:schemeClr val="bg1"/>
                </a:solidFill>
                <a:latin typeface="Arial" panose="020B0604020202020204" pitchFamily="34" charset="0"/>
                <a:cs typeface="Arial" panose="020B0604020202020204" pitchFamily="34" charset="0"/>
              </a:rPr>
              <a:t>Templates</a:t>
            </a:r>
            <a:r>
              <a:rPr lang="en-US" altLang="zh-CN" sz="1600" dirty="0">
                <a:solidFill>
                  <a:schemeClr val="bg1"/>
                </a:solidFill>
                <a:latin typeface="Arial" panose="020B0604020202020204" pitchFamily="34" charset="0"/>
                <a:cs typeface="Arial" panose="020B0604020202020204" pitchFamily="34" charset="0"/>
              </a:rPr>
              <a:t> S has been specifically designed</a:t>
            </a:r>
            <a:r>
              <a:rPr lang="zh-CN" altLang="en-US" sz="1600" dirty="0">
                <a:solidFill>
                  <a:schemeClr val="bg1"/>
                </a:solidFill>
                <a:latin typeface="Arial" panose="020B0604020202020204" pitchFamily="34" charset="0"/>
                <a:cs typeface="Arial" panose="020B0604020202020204" pitchFamily="34" charset="0"/>
              </a:rPr>
              <a:t>.</a:t>
            </a:r>
          </a:p>
        </p:txBody>
      </p:sp>
      <p:sp>
        <p:nvSpPr>
          <p:cNvPr id="7" name="圆角矩形 6"/>
          <p:cNvSpPr/>
          <p:nvPr/>
        </p:nvSpPr>
        <p:spPr>
          <a:xfrm>
            <a:off x="4503546" y="1789053"/>
            <a:ext cx="717355" cy="717355"/>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8" name="圆角矩形 7"/>
          <p:cNvSpPr/>
          <p:nvPr/>
        </p:nvSpPr>
        <p:spPr>
          <a:xfrm>
            <a:off x="4600253" y="1885760"/>
            <a:ext cx="523940" cy="523940"/>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9" name="圆角矩形 8"/>
          <p:cNvSpPr/>
          <p:nvPr/>
        </p:nvSpPr>
        <p:spPr>
          <a:xfrm>
            <a:off x="4815434" y="3924581"/>
            <a:ext cx="534784" cy="534784"/>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0" name="圆角矩形 9"/>
          <p:cNvSpPr/>
          <p:nvPr/>
        </p:nvSpPr>
        <p:spPr>
          <a:xfrm>
            <a:off x="4888197" y="3997343"/>
            <a:ext cx="389259" cy="389259"/>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1" name="圆角矩形 10"/>
          <p:cNvSpPr/>
          <p:nvPr/>
        </p:nvSpPr>
        <p:spPr>
          <a:xfrm>
            <a:off x="6396022" y="1979262"/>
            <a:ext cx="276381" cy="276381"/>
          </a:xfrm>
          <a:prstGeom prst="roundRect">
            <a:avLst/>
          </a:prstGeom>
          <a:solidFill>
            <a:srgbClr val="63BDC3"/>
          </a:solidFill>
          <a:ln w="6350">
            <a:solidFill>
              <a:schemeClr val="bg1"/>
            </a:soli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2" name="圆角矩形 11"/>
          <p:cNvSpPr/>
          <p:nvPr/>
        </p:nvSpPr>
        <p:spPr>
          <a:xfrm>
            <a:off x="6073955" y="2111708"/>
            <a:ext cx="455649" cy="455649"/>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3" name="圆角矩形 12"/>
          <p:cNvSpPr/>
          <p:nvPr/>
        </p:nvSpPr>
        <p:spPr>
          <a:xfrm>
            <a:off x="6135950" y="2173703"/>
            <a:ext cx="331658" cy="331658"/>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par>
                                <p:cTn id="10" presetID="6" presetClass="emph" presetSubtype="0" autoRev="1" fill="hold" grpId="1" nodeType="withEffect">
                                  <p:stCondLst>
                                    <p:cond delay="300"/>
                                  </p:stCondLst>
                                  <p:childTnLst>
                                    <p:animScale>
                                      <p:cBhvr>
                                        <p:cTn id="11" dur="150" fill="hold"/>
                                        <p:tgtEl>
                                          <p:spTgt spid="3"/>
                                        </p:tgtEl>
                                      </p:cBhvr>
                                      <p:by x="110000" y="110000"/>
                                    </p:animScale>
                                  </p:childTnLst>
                                </p:cTn>
                              </p:par>
                              <p:par>
                                <p:cTn id="12" presetID="53" presetClass="entr" presetSubtype="16" fill="hold" grpId="0" nodeType="withEffect">
                                  <p:stCondLst>
                                    <p:cond delay="30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 fill="hold"/>
                                        <p:tgtEl>
                                          <p:spTgt spid="4"/>
                                        </p:tgtEl>
                                        <p:attrNameLst>
                                          <p:attrName>ppt_w</p:attrName>
                                        </p:attrNameLst>
                                      </p:cBhvr>
                                      <p:tavLst>
                                        <p:tav tm="0">
                                          <p:val>
                                            <p:fltVal val="0"/>
                                          </p:val>
                                        </p:tav>
                                        <p:tav tm="100000">
                                          <p:val>
                                            <p:strVal val="#ppt_w"/>
                                          </p:val>
                                        </p:tav>
                                      </p:tavLst>
                                    </p:anim>
                                    <p:anim calcmode="lin" valueType="num">
                                      <p:cBhvr>
                                        <p:cTn id="15" dur="300" fill="hold"/>
                                        <p:tgtEl>
                                          <p:spTgt spid="4"/>
                                        </p:tgtEl>
                                        <p:attrNameLst>
                                          <p:attrName>ppt_h</p:attrName>
                                        </p:attrNameLst>
                                      </p:cBhvr>
                                      <p:tavLst>
                                        <p:tav tm="0">
                                          <p:val>
                                            <p:fltVal val="0"/>
                                          </p:val>
                                        </p:tav>
                                        <p:tav tm="100000">
                                          <p:val>
                                            <p:strVal val="#ppt_h"/>
                                          </p:val>
                                        </p:tav>
                                      </p:tavLst>
                                    </p:anim>
                                    <p:animEffect transition="in" filter="fade">
                                      <p:cBhvr>
                                        <p:cTn id="16" dur="300"/>
                                        <p:tgtEl>
                                          <p:spTgt spid="4"/>
                                        </p:tgtEl>
                                      </p:cBhvr>
                                    </p:animEffect>
                                  </p:childTnLst>
                                </p:cTn>
                              </p:par>
                              <p:par>
                                <p:cTn id="17" presetID="6" presetClass="emph" presetSubtype="0" autoRev="1" fill="hold" grpId="1" nodeType="withEffect">
                                  <p:stCondLst>
                                    <p:cond delay="600"/>
                                  </p:stCondLst>
                                  <p:childTnLst>
                                    <p:animScale>
                                      <p:cBhvr>
                                        <p:cTn id="18" dur="150" fill="hold"/>
                                        <p:tgtEl>
                                          <p:spTgt spid="4"/>
                                        </p:tgtEl>
                                      </p:cBhvr>
                                      <p:by x="110000" y="110000"/>
                                    </p:animScale>
                                  </p:childTnLst>
                                </p:cTn>
                              </p:par>
                              <p:par>
                                <p:cTn id="19" presetID="53" presetClass="entr" presetSubtype="16" fill="hold" grpId="0" nodeType="withEffect">
                                  <p:stCondLst>
                                    <p:cond delay="600"/>
                                  </p:stCondLst>
                                  <p:childTnLst>
                                    <p:set>
                                      <p:cBhvr>
                                        <p:cTn id="20" dur="1" fill="hold">
                                          <p:stCondLst>
                                            <p:cond delay="0"/>
                                          </p:stCondLst>
                                        </p:cTn>
                                        <p:tgtEl>
                                          <p:spTgt spid="5"/>
                                        </p:tgtEl>
                                        <p:attrNameLst>
                                          <p:attrName>style.visibility</p:attrName>
                                        </p:attrNameLst>
                                      </p:cBhvr>
                                      <p:to>
                                        <p:strVal val="visible"/>
                                      </p:to>
                                    </p:set>
                                    <p:anim calcmode="lin" valueType="num">
                                      <p:cBhvr>
                                        <p:cTn id="21" dur="300" fill="hold"/>
                                        <p:tgtEl>
                                          <p:spTgt spid="5"/>
                                        </p:tgtEl>
                                        <p:attrNameLst>
                                          <p:attrName>ppt_w</p:attrName>
                                        </p:attrNameLst>
                                      </p:cBhvr>
                                      <p:tavLst>
                                        <p:tav tm="0">
                                          <p:val>
                                            <p:fltVal val="0"/>
                                          </p:val>
                                        </p:tav>
                                        <p:tav tm="100000">
                                          <p:val>
                                            <p:strVal val="#ppt_w"/>
                                          </p:val>
                                        </p:tav>
                                      </p:tavLst>
                                    </p:anim>
                                    <p:anim calcmode="lin" valueType="num">
                                      <p:cBhvr>
                                        <p:cTn id="22" dur="300" fill="hold"/>
                                        <p:tgtEl>
                                          <p:spTgt spid="5"/>
                                        </p:tgtEl>
                                        <p:attrNameLst>
                                          <p:attrName>ppt_h</p:attrName>
                                        </p:attrNameLst>
                                      </p:cBhvr>
                                      <p:tavLst>
                                        <p:tav tm="0">
                                          <p:val>
                                            <p:fltVal val="0"/>
                                          </p:val>
                                        </p:tav>
                                        <p:tav tm="100000">
                                          <p:val>
                                            <p:strVal val="#ppt_h"/>
                                          </p:val>
                                        </p:tav>
                                      </p:tavLst>
                                    </p:anim>
                                    <p:animEffect transition="in" filter="fade">
                                      <p:cBhvr>
                                        <p:cTn id="23" dur="300"/>
                                        <p:tgtEl>
                                          <p:spTgt spid="5"/>
                                        </p:tgtEl>
                                      </p:cBhvr>
                                    </p:animEffect>
                                  </p:childTnLst>
                                </p:cTn>
                              </p:par>
                              <p:par>
                                <p:cTn id="24" presetID="6" presetClass="emph" presetSubtype="0" autoRev="1" fill="hold" grpId="1" nodeType="withEffect">
                                  <p:stCondLst>
                                    <p:cond delay="900"/>
                                  </p:stCondLst>
                                  <p:childTnLst>
                                    <p:animScale>
                                      <p:cBhvr>
                                        <p:cTn id="25" dur="150" fill="hold"/>
                                        <p:tgtEl>
                                          <p:spTgt spid="5"/>
                                        </p:tgtEl>
                                      </p:cBhvr>
                                      <p:by x="110000" y="110000"/>
                                    </p:animScale>
                                  </p:childTnLst>
                                </p:cTn>
                              </p:par>
                              <p:par>
                                <p:cTn id="26" presetID="2" presetClass="entr" presetSubtype="2" fill="hold" grpId="0" nodeType="withEffect">
                                  <p:stCondLst>
                                    <p:cond delay="9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par>
                                <p:cTn id="30" presetID="53" presetClass="entr" presetSubtype="16" fill="hold" grpId="0" nodeType="withEffect">
                                  <p:stCondLst>
                                    <p:cond delay="600"/>
                                  </p:stCondLst>
                                  <p:childTnLst>
                                    <p:set>
                                      <p:cBhvr>
                                        <p:cTn id="31" dur="1" fill="hold">
                                          <p:stCondLst>
                                            <p:cond delay="0"/>
                                          </p:stCondLst>
                                        </p:cTn>
                                        <p:tgtEl>
                                          <p:spTgt spid="9"/>
                                        </p:tgtEl>
                                        <p:attrNameLst>
                                          <p:attrName>style.visibility</p:attrName>
                                        </p:attrNameLst>
                                      </p:cBhvr>
                                      <p:to>
                                        <p:strVal val="visible"/>
                                      </p:to>
                                    </p:set>
                                    <p:anim calcmode="lin" valueType="num">
                                      <p:cBhvr>
                                        <p:cTn id="32" dur="300" fill="hold"/>
                                        <p:tgtEl>
                                          <p:spTgt spid="9"/>
                                        </p:tgtEl>
                                        <p:attrNameLst>
                                          <p:attrName>ppt_w</p:attrName>
                                        </p:attrNameLst>
                                      </p:cBhvr>
                                      <p:tavLst>
                                        <p:tav tm="0">
                                          <p:val>
                                            <p:fltVal val="0"/>
                                          </p:val>
                                        </p:tav>
                                        <p:tav tm="100000">
                                          <p:val>
                                            <p:strVal val="#ppt_w"/>
                                          </p:val>
                                        </p:tav>
                                      </p:tavLst>
                                    </p:anim>
                                    <p:anim calcmode="lin" valueType="num">
                                      <p:cBhvr>
                                        <p:cTn id="33" dur="300" fill="hold"/>
                                        <p:tgtEl>
                                          <p:spTgt spid="9"/>
                                        </p:tgtEl>
                                        <p:attrNameLst>
                                          <p:attrName>ppt_h</p:attrName>
                                        </p:attrNameLst>
                                      </p:cBhvr>
                                      <p:tavLst>
                                        <p:tav tm="0">
                                          <p:val>
                                            <p:fltVal val="0"/>
                                          </p:val>
                                        </p:tav>
                                        <p:tav tm="100000">
                                          <p:val>
                                            <p:strVal val="#ppt_h"/>
                                          </p:val>
                                        </p:tav>
                                      </p:tavLst>
                                    </p:anim>
                                    <p:animEffect transition="in" filter="fade">
                                      <p:cBhvr>
                                        <p:cTn id="34" dur="300"/>
                                        <p:tgtEl>
                                          <p:spTgt spid="9"/>
                                        </p:tgtEl>
                                      </p:cBhvr>
                                    </p:animEffect>
                                  </p:childTnLst>
                                </p:cTn>
                              </p:par>
                              <p:par>
                                <p:cTn id="35" presetID="6" presetClass="emph" presetSubtype="0" autoRev="1" fill="hold" grpId="1" nodeType="withEffect">
                                  <p:stCondLst>
                                    <p:cond delay="900"/>
                                  </p:stCondLst>
                                  <p:childTnLst>
                                    <p:animScale>
                                      <p:cBhvr>
                                        <p:cTn id="36" dur="150" fill="hold"/>
                                        <p:tgtEl>
                                          <p:spTgt spid="9"/>
                                        </p:tgtEl>
                                      </p:cBhvr>
                                      <p:by x="110000" y="110000"/>
                                    </p:animScale>
                                  </p:childTnLst>
                                </p:cTn>
                              </p:par>
                              <p:par>
                                <p:cTn id="37" presetID="53" presetClass="entr" presetSubtype="16" fill="hold" grpId="0" nodeType="withEffect">
                                  <p:stCondLst>
                                    <p:cond delay="900"/>
                                  </p:stCondLst>
                                  <p:childTnLst>
                                    <p:set>
                                      <p:cBhvr>
                                        <p:cTn id="38" dur="1" fill="hold">
                                          <p:stCondLst>
                                            <p:cond delay="0"/>
                                          </p:stCondLst>
                                        </p:cTn>
                                        <p:tgtEl>
                                          <p:spTgt spid="10"/>
                                        </p:tgtEl>
                                        <p:attrNameLst>
                                          <p:attrName>style.visibility</p:attrName>
                                        </p:attrNameLst>
                                      </p:cBhvr>
                                      <p:to>
                                        <p:strVal val="visible"/>
                                      </p:to>
                                    </p:set>
                                    <p:anim calcmode="lin" valueType="num">
                                      <p:cBhvr>
                                        <p:cTn id="39" dur="300" fill="hold"/>
                                        <p:tgtEl>
                                          <p:spTgt spid="10"/>
                                        </p:tgtEl>
                                        <p:attrNameLst>
                                          <p:attrName>ppt_w</p:attrName>
                                        </p:attrNameLst>
                                      </p:cBhvr>
                                      <p:tavLst>
                                        <p:tav tm="0">
                                          <p:val>
                                            <p:fltVal val="0"/>
                                          </p:val>
                                        </p:tav>
                                        <p:tav tm="100000">
                                          <p:val>
                                            <p:strVal val="#ppt_w"/>
                                          </p:val>
                                        </p:tav>
                                      </p:tavLst>
                                    </p:anim>
                                    <p:anim calcmode="lin" valueType="num">
                                      <p:cBhvr>
                                        <p:cTn id="40" dur="300" fill="hold"/>
                                        <p:tgtEl>
                                          <p:spTgt spid="10"/>
                                        </p:tgtEl>
                                        <p:attrNameLst>
                                          <p:attrName>ppt_h</p:attrName>
                                        </p:attrNameLst>
                                      </p:cBhvr>
                                      <p:tavLst>
                                        <p:tav tm="0">
                                          <p:val>
                                            <p:fltVal val="0"/>
                                          </p:val>
                                        </p:tav>
                                        <p:tav tm="100000">
                                          <p:val>
                                            <p:strVal val="#ppt_h"/>
                                          </p:val>
                                        </p:tav>
                                      </p:tavLst>
                                    </p:anim>
                                    <p:animEffect transition="in" filter="fade">
                                      <p:cBhvr>
                                        <p:cTn id="41" dur="300"/>
                                        <p:tgtEl>
                                          <p:spTgt spid="10"/>
                                        </p:tgtEl>
                                      </p:cBhvr>
                                    </p:animEffect>
                                  </p:childTnLst>
                                </p:cTn>
                              </p:par>
                              <p:par>
                                <p:cTn id="42" presetID="6" presetClass="emph" presetSubtype="0" autoRev="1" fill="hold" grpId="1" nodeType="withEffect">
                                  <p:stCondLst>
                                    <p:cond delay="1200"/>
                                  </p:stCondLst>
                                  <p:childTnLst>
                                    <p:animScale>
                                      <p:cBhvr>
                                        <p:cTn id="43" dur="150" fill="hold"/>
                                        <p:tgtEl>
                                          <p:spTgt spid="10"/>
                                        </p:tgtEl>
                                      </p:cBhvr>
                                      <p:by x="110000" y="110000"/>
                                    </p:animScale>
                                  </p:childTnLst>
                                </p:cTn>
                              </p:par>
                              <p:par>
                                <p:cTn id="44" presetID="53" presetClass="entr" presetSubtype="16" fill="hold" grpId="0" nodeType="withEffect">
                                  <p:stCondLst>
                                    <p:cond delay="300"/>
                                  </p:stCondLst>
                                  <p:childTnLst>
                                    <p:set>
                                      <p:cBhvr>
                                        <p:cTn id="45" dur="1" fill="hold">
                                          <p:stCondLst>
                                            <p:cond delay="0"/>
                                          </p:stCondLst>
                                        </p:cTn>
                                        <p:tgtEl>
                                          <p:spTgt spid="7"/>
                                        </p:tgtEl>
                                        <p:attrNameLst>
                                          <p:attrName>style.visibility</p:attrName>
                                        </p:attrNameLst>
                                      </p:cBhvr>
                                      <p:to>
                                        <p:strVal val="visible"/>
                                      </p:to>
                                    </p:set>
                                    <p:anim calcmode="lin" valueType="num">
                                      <p:cBhvr>
                                        <p:cTn id="46" dur="300" fill="hold"/>
                                        <p:tgtEl>
                                          <p:spTgt spid="7"/>
                                        </p:tgtEl>
                                        <p:attrNameLst>
                                          <p:attrName>ppt_w</p:attrName>
                                        </p:attrNameLst>
                                      </p:cBhvr>
                                      <p:tavLst>
                                        <p:tav tm="0">
                                          <p:val>
                                            <p:fltVal val="0"/>
                                          </p:val>
                                        </p:tav>
                                        <p:tav tm="100000">
                                          <p:val>
                                            <p:strVal val="#ppt_w"/>
                                          </p:val>
                                        </p:tav>
                                      </p:tavLst>
                                    </p:anim>
                                    <p:anim calcmode="lin" valueType="num">
                                      <p:cBhvr>
                                        <p:cTn id="47" dur="300" fill="hold"/>
                                        <p:tgtEl>
                                          <p:spTgt spid="7"/>
                                        </p:tgtEl>
                                        <p:attrNameLst>
                                          <p:attrName>ppt_h</p:attrName>
                                        </p:attrNameLst>
                                      </p:cBhvr>
                                      <p:tavLst>
                                        <p:tav tm="0">
                                          <p:val>
                                            <p:fltVal val="0"/>
                                          </p:val>
                                        </p:tav>
                                        <p:tav tm="100000">
                                          <p:val>
                                            <p:strVal val="#ppt_h"/>
                                          </p:val>
                                        </p:tav>
                                      </p:tavLst>
                                    </p:anim>
                                    <p:animEffect transition="in" filter="fade">
                                      <p:cBhvr>
                                        <p:cTn id="48" dur="300"/>
                                        <p:tgtEl>
                                          <p:spTgt spid="7"/>
                                        </p:tgtEl>
                                      </p:cBhvr>
                                    </p:animEffect>
                                  </p:childTnLst>
                                </p:cTn>
                              </p:par>
                              <p:par>
                                <p:cTn id="49" presetID="6" presetClass="emph" presetSubtype="0" autoRev="1" fill="hold" grpId="1" nodeType="withEffect">
                                  <p:stCondLst>
                                    <p:cond delay="600"/>
                                  </p:stCondLst>
                                  <p:childTnLst>
                                    <p:animScale>
                                      <p:cBhvr>
                                        <p:cTn id="50" dur="150" fill="hold"/>
                                        <p:tgtEl>
                                          <p:spTgt spid="7"/>
                                        </p:tgtEl>
                                      </p:cBhvr>
                                      <p:by x="110000" y="110000"/>
                                    </p:animScale>
                                  </p:childTnLst>
                                </p:cTn>
                              </p:par>
                              <p:par>
                                <p:cTn id="51" presetID="53" presetClass="entr" presetSubtype="16" fill="hold" grpId="0" nodeType="withEffect">
                                  <p:stCondLst>
                                    <p:cond delay="600"/>
                                  </p:stCondLst>
                                  <p:childTnLst>
                                    <p:set>
                                      <p:cBhvr>
                                        <p:cTn id="52" dur="1" fill="hold">
                                          <p:stCondLst>
                                            <p:cond delay="0"/>
                                          </p:stCondLst>
                                        </p:cTn>
                                        <p:tgtEl>
                                          <p:spTgt spid="8"/>
                                        </p:tgtEl>
                                        <p:attrNameLst>
                                          <p:attrName>style.visibility</p:attrName>
                                        </p:attrNameLst>
                                      </p:cBhvr>
                                      <p:to>
                                        <p:strVal val="visible"/>
                                      </p:to>
                                    </p:set>
                                    <p:anim calcmode="lin" valueType="num">
                                      <p:cBhvr>
                                        <p:cTn id="53" dur="300" fill="hold"/>
                                        <p:tgtEl>
                                          <p:spTgt spid="8"/>
                                        </p:tgtEl>
                                        <p:attrNameLst>
                                          <p:attrName>ppt_w</p:attrName>
                                        </p:attrNameLst>
                                      </p:cBhvr>
                                      <p:tavLst>
                                        <p:tav tm="0">
                                          <p:val>
                                            <p:fltVal val="0"/>
                                          </p:val>
                                        </p:tav>
                                        <p:tav tm="100000">
                                          <p:val>
                                            <p:strVal val="#ppt_w"/>
                                          </p:val>
                                        </p:tav>
                                      </p:tavLst>
                                    </p:anim>
                                    <p:anim calcmode="lin" valueType="num">
                                      <p:cBhvr>
                                        <p:cTn id="54" dur="300" fill="hold"/>
                                        <p:tgtEl>
                                          <p:spTgt spid="8"/>
                                        </p:tgtEl>
                                        <p:attrNameLst>
                                          <p:attrName>ppt_h</p:attrName>
                                        </p:attrNameLst>
                                      </p:cBhvr>
                                      <p:tavLst>
                                        <p:tav tm="0">
                                          <p:val>
                                            <p:fltVal val="0"/>
                                          </p:val>
                                        </p:tav>
                                        <p:tav tm="100000">
                                          <p:val>
                                            <p:strVal val="#ppt_h"/>
                                          </p:val>
                                        </p:tav>
                                      </p:tavLst>
                                    </p:anim>
                                    <p:animEffect transition="in" filter="fade">
                                      <p:cBhvr>
                                        <p:cTn id="55" dur="300"/>
                                        <p:tgtEl>
                                          <p:spTgt spid="8"/>
                                        </p:tgtEl>
                                      </p:cBhvr>
                                    </p:animEffect>
                                  </p:childTnLst>
                                </p:cTn>
                              </p:par>
                              <p:par>
                                <p:cTn id="56" presetID="6" presetClass="emph" presetSubtype="0" autoRev="1" fill="hold" grpId="1" nodeType="withEffect">
                                  <p:stCondLst>
                                    <p:cond delay="900"/>
                                  </p:stCondLst>
                                  <p:childTnLst>
                                    <p:animScale>
                                      <p:cBhvr>
                                        <p:cTn id="57" dur="150" fill="hold"/>
                                        <p:tgtEl>
                                          <p:spTgt spid="8"/>
                                        </p:tgtEl>
                                      </p:cBhvr>
                                      <p:by x="110000" y="110000"/>
                                    </p:animScale>
                                  </p:childTnLst>
                                </p:cTn>
                              </p:par>
                              <p:par>
                                <p:cTn id="58" presetID="53" presetClass="entr" presetSubtype="16" fill="hold" grpId="0" nodeType="withEffect">
                                  <p:stCondLst>
                                    <p:cond delay="900"/>
                                  </p:stCondLst>
                                  <p:childTnLst>
                                    <p:set>
                                      <p:cBhvr>
                                        <p:cTn id="59" dur="1" fill="hold">
                                          <p:stCondLst>
                                            <p:cond delay="0"/>
                                          </p:stCondLst>
                                        </p:cTn>
                                        <p:tgtEl>
                                          <p:spTgt spid="2"/>
                                        </p:tgtEl>
                                        <p:attrNameLst>
                                          <p:attrName>style.visibility</p:attrName>
                                        </p:attrNameLst>
                                      </p:cBhvr>
                                      <p:to>
                                        <p:strVal val="visible"/>
                                      </p:to>
                                    </p:set>
                                    <p:anim calcmode="lin" valueType="num">
                                      <p:cBhvr>
                                        <p:cTn id="60" dur="300" fill="hold"/>
                                        <p:tgtEl>
                                          <p:spTgt spid="2"/>
                                        </p:tgtEl>
                                        <p:attrNameLst>
                                          <p:attrName>ppt_w</p:attrName>
                                        </p:attrNameLst>
                                      </p:cBhvr>
                                      <p:tavLst>
                                        <p:tav tm="0">
                                          <p:val>
                                            <p:fltVal val="0"/>
                                          </p:val>
                                        </p:tav>
                                        <p:tav tm="100000">
                                          <p:val>
                                            <p:strVal val="#ppt_w"/>
                                          </p:val>
                                        </p:tav>
                                      </p:tavLst>
                                    </p:anim>
                                    <p:anim calcmode="lin" valueType="num">
                                      <p:cBhvr>
                                        <p:cTn id="61" dur="300" fill="hold"/>
                                        <p:tgtEl>
                                          <p:spTgt spid="2"/>
                                        </p:tgtEl>
                                        <p:attrNameLst>
                                          <p:attrName>ppt_h</p:attrName>
                                        </p:attrNameLst>
                                      </p:cBhvr>
                                      <p:tavLst>
                                        <p:tav tm="0">
                                          <p:val>
                                            <p:fltVal val="0"/>
                                          </p:val>
                                        </p:tav>
                                        <p:tav tm="100000">
                                          <p:val>
                                            <p:strVal val="#ppt_h"/>
                                          </p:val>
                                        </p:tav>
                                      </p:tavLst>
                                    </p:anim>
                                    <p:animEffect transition="in" filter="fade">
                                      <p:cBhvr>
                                        <p:cTn id="62" dur="300"/>
                                        <p:tgtEl>
                                          <p:spTgt spid="2"/>
                                        </p:tgtEl>
                                      </p:cBhvr>
                                    </p:animEffect>
                                  </p:childTnLst>
                                </p:cTn>
                              </p:par>
                              <p:par>
                                <p:cTn id="63" presetID="6" presetClass="emph" presetSubtype="0" autoRev="1" fill="hold" grpId="1" nodeType="withEffect">
                                  <p:stCondLst>
                                    <p:cond delay="1200"/>
                                  </p:stCondLst>
                                  <p:childTnLst>
                                    <p:animScale>
                                      <p:cBhvr>
                                        <p:cTn id="64" dur="150" fill="hold"/>
                                        <p:tgtEl>
                                          <p:spTgt spid="2"/>
                                        </p:tgtEl>
                                      </p:cBhvr>
                                      <p:by x="110000" y="110000"/>
                                    </p:animScale>
                                  </p:childTnLst>
                                </p:cTn>
                              </p:par>
                              <p:par>
                                <p:cTn id="65" presetID="53" presetClass="entr" presetSubtype="16" fill="hold" grpId="0" nodeType="withEffect">
                                  <p:stCondLst>
                                    <p:cond delay="900"/>
                                  </p:stCondLst>
                                  <p:childTnLst>
                                    <p:set>
                                      <p:cBhvr>
                                        <p:cTn id="66" dur="1" fill="hold">
                                          <p:stCondLst>
                                            <p:cond delay="0"/>
                                          </p:stCondLst>
                                        </p:cTn>
                                        <p:tgtEl>
                                          <p:spTgt spid="12"/>
                                        </p:tgtEl>
                                        <p:attrNameLst>
                                          <p:attrName>style.visibility</p:attrName>
                                        </p:attrNameLst>
                                      </p:cBhvr>
                                      <p:to>
                                        <p:strVal val="visible"/>
                                      </p:to>
                                    </p:set>
                                    <p:anim calcmode="lin" valueType="num">
                                      <p:cBhvr>
                                        <p:cTn id="67" dur="300" fill="hold"/>
                                        <p:tgtEl>
                                          <p:spTgt spid="12"/>
                                        </p:tgtEl>
                                        <p:attrNameLst>
                                          <p:attrName>ppt_w</p:attrName>
                                        </p:attrNameLst>
                                      </p:cBhvr>
                                      <p:tavLst>
                                        <p:tav tm="0">
                                          <p:val>
                                            <p:fltVal val="0"/>
                                          </p:val>
                                        </p:tav>
                                        <p:tav tm="100000">
                                          <p:val>
                                            <p:strVal val="#ppt_w"/>
                                          </p:val>
                                        </p:tav>
                                      </p:tavLst>
                                    </p:anim>
                                    <p:anim calcmode="lin" valueType="num">
                                      <p:cBhvr>
                                        <p:cTn id="68" dur="300" fill="hold"/>
                                        <p:tgtEl>
                                          <p:spTgt spid="12"/>
                                        </p:tgtEl>
                                        <p:attrNameLst>
                                          <p:attrName>ppt_h</p:attrName>
                                        </p:attrNameLst>
                                      </p:cBhvr>
                                      <p:tavLst>
                                        <p:tav tm="0">
                                          <p:val>
                                            <p:fltVal val="0"/>
                                          </p:val>
                                        </p:tav>
                                        <p:tav tm="100000">
                                          <p:val>
                                            <p:strVal val="#ppt_h"/>
                                          </p:val>
                                        </p:tav>
                                      </p:tavLst>
                                    </p:anim>
                                    <p:animEffect transition="in" filter="fade">
                                      <p:cBhvr>
                                        <p:cTn id="69" dur="300"/>
                                        <p:tgtEl>
                                          <p:spTgt spid="12"/>
                                        </p:tgtEl>
                                      </p:cBhvr>
                                    </p:animEffect>
                                  </p:childTnLst>
                                </p:cTn>
                              </p:par>
                              <p:par>
                                <p:cTn id="70" presetID="6" presetClass="emph" presetSubtype="0" autoRev="1" fill="hold" grpId="1" nodeType="withEffect">
                                  <p:stCondLst>
                                    <p:cond delay="1200"/>
                                  </p:stCondLst>
                                  <p:childTnLst>
                                    <p:animScale>
                                      <p:cBhvr>
                                        <p:cTn id="71" dur="150" fill="hold"/>
                                        <p:tgtEl>
                                          <p:spTgt spid="12"/>
                                        </p:tgtEl>
                                      </p:cBhvr>
                                      <p:by x="110000" y="110000"/>
                                    </p:animScale>
                                  </p:childTnLst>
                                </p:cTn>
                              </p:par>
                              <p:par>
                                <p:cTn id="72" presetID="53" presetClass="entr" presetSubtype="16"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300" fill="hold"/>
                                        <p:tgtEl>
                                          <p:spTgt spid="13"/>
                                        </p:tgtEl>
                                        <p:attrNameLst>
                                          <p:attrName>ppt_w</p:attrName>
                                        </p:attrNameLst>
                                      </p:cBhvr>
                                      <p:tavLst>
                                        <p:tav tm="0">
                                          <p:val>
                                            <p:fltVal val="0"/>
                                          </p:val>
                                        </p:tav>
                                        <p:tav tm="100000">
                                          <p:val>
                                            <p:strVal val="#ppt_w"/>
                                          </p:val>
                                        </p:tav>
                                      </p:tavLst>
                                    </p:anim>
                                    <p:anim calcmode="lin" valueType="num">
                                      <p:cBhvr>
                                        <p:cTn id="75" dur="300" fill="hold"/>
                                        <p:tgtEl>
                                          <p:spTgt spid="13"/>
                                        </p:tgtEl>
                                        <p:attrNameLst>
                                          <p:attrName>ppt_h</p:attrName>
                                        </p:attrNameLst>
                                      </p:cBhvr>
                                      <p:tavLst>
                                        <p:tav tm="0">
                                          <p:val>
                                            <p:fltVal val="0"/>
                                          </p:val>
                                        </p:tav>
                                        <p:tav tm="100000">
                                          <p:val>
                                            <p:strVal val="#ppt_h"/>
                                          </p:val>
                                        </p:tav>
                                      </p:tavLst>
                                    </p:anim>
                                    <p:animEffect transition="in" filter="fade">
                                      <p:cBhvr>
                                        <p:cTn id="76" dur="300"/>
                                        <p:tgtEl>
                                          <p:spTgt spid="13"/>
                                        </p:tgtEl>
                                      </p:cBhvr>
                                    </p:animEffect>
                                  </p:childTnLst>
                                </p:cTn>
                              </p:par>
                              <p:par>
                                <p:cTn id="77" presetID="6" presetClass="emph" presetSubtype="0" autoRev="1" fill="hold" grpId="1" nodeType="withEffect">
                                  <p:stCondLst>
                                    <p:cond delay="300"/>
                                  </p:stCondLst>
                                  <p:childTnLst>
                                    <p:animScale>
                                      <p:cBhvr>
                                        <p:cTn id="78" dur="150" fill="hold"/>
                                        <p:tgtEl>
                                          <p:spTgt spid="13"/>
                                        </p:tgtEl>
                                      </p:cBhvr>
                                      <p:by x="110000" y="110000"/>
                                    </p:animScale>
                                  </p:childTnLst>
                                </p:cTn>
                              </p:par>
                              <p:par>
                                <p:cTn id="79" presetID="53" presetClass="entr" presetSubtype="16" fill="hold" grpId="0" nodeType="withEffect">
                                  <p:stCondLst>
                                    <p:cond delay="300"/>
                                  </p:stCondLst>
                                  <p:childTnLst>
                                    <p:set>
                                      <p:cBhvr>
                                        <p:cTn id="80" dur="1" fill="hold">
                                          <p:stCondLst>
                                            <p:cond delay="0"/>
                                          </p:stCondLst>
                                        </p:cTn>
                                        <p:tgtEl>
                                          <p:spTgt spid="11"/>
                                        </p:tgtEl>
                                        <p:attrNameLst>
                                          <p:attrName>style.visibility</p:attrName>
                                        </p:attrNameLst>
                                      </p:cBhvr>
                                      <p:to>
                                        <p:strVal val="visible"/>
                                      </p:to>
                                    </p:set>
                                    <p:anim calcmode="lin" valueType="num">
                                      <p:cBhvr>
                                        <p:cTn id="81" dur="300" fill="hold"/>
                                        <p:tgtEl>
                                          <p:spTgt spid="11"/>
                                        </p:tgtEl>
                                        <p:attrNameLst>
                                          <p:attrName>ppt_w</p:attrName>
                                        </p:attrNameLst>
                                      </p:cBhvr>
                                      <p:tavLst>
                                        <p:tav tm="0">
                                          <p:val>
                                            <p:fltVal val="0"/>
                                          </p:val>
                                        </p:tav>
                                        <p:tav tm="100000">
                                          <p:val>
                                            <p:strVal val="#ppt_w"/>
                                          </p:val>
                                        </p:tav>
                                      </p:tavLst>
                                    </p:anim>
                                    <p:anim calcmode="lin" valueType="num">
                                      <p:cBhvr>
                                        <p:cTn id="82" dur="300" fill="hold"/>
                                        <p:tgtEl>
                                          <p:spTgt spid="11"/>
                                        </p:tgtEl>
                                        <p:attrNameLst>
                                          <p:attrName>ppt_h</p:attrName>
                                        </p:attrNameLst>
                                      </p:cBhvr>
                                      <p:tavLst>
                                        <p:tav tm="0">
                                          <p:val>
                                            <p:fltVal val="0"/>
                                          </p:val>
                                        </p:tav>
                                        <p:tav tm="100000">
                                          <p:val>
                                            <p:strVal val="#ppt_h"/>
                                          </p:val>
                                        </p:tav>
                                      </p:tavLst>
                                    </p:anim>
                                    <p:animEffect transition="in" filter="fade">
                                      <p:cBhvr>
                                        <p:cTn id="83" dur="300"/>
                                        <p:tgtEl>
                                          <p:spTgt spid="11"/>
                                        </p:tgtEl>
                                      </p:cBhvr>
                                    </p:animEffect>
                                  </p:childTnLst>
                                </p:cTn>
                              </p:par>
                              <p:par>
                                <p:cTn id="84" presetID="6" presetClass="emph" presetSubtype="0" autoRev="1" fill="hold" grpId="1" nodeType="withEffect">
                                  <p:stCondLst>
                                    <p:cond delay="600"/>
                                  </p:stCondLst>
                                  <p:childTnLst>
                                    <p:animScale>
                                      <p:cBhvr>
                                        <p:cTn id="85" dur="1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p:bldP spid="5" grpId="1"/>
      <p:bldP spid="6" grpId="0"/>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 name="组合 1"/>
          <p:cNvGrpSpPr/>
          <p:nvPr/>
        </p:nvGrpSpPr>
        <p:grpSpPr bwMode="auto">
          <a:xfrm>
            <a:off x="1199456" y="1585546"/>
            <a:ext cx="5281612" cy="4645536"/>
            <a:chOff x="0" y="0"/>
            <a:chExt cx="5407191" cy="4756567"/>
          </a:xfrm>
          <a:solidFill>
            <a:schemeClr val="bg1">
              <a:lumMod val="50000"/>
            </a:schemeClr>
          </a:solidFill>
        </p:grpSpPr>
        <p:sp>
          <p:nvSpPr>
            <p:cNvPr id="258" name="Freeform 3"/>
            <p:cNvSpPr>
              <a:spLocks noChangeArrowheads="1"/>
            </p:cNvSpPr>
            <p:nvPr/>
          </p:nvSpPr>
          <p:spPr bwMode="auto">
            <a:xfrm>
              <a:off x="3148473" y="4482387"/>
              <a:ext cx="297052" cy="274180"/>
            </a:xfrm>
            <a:custGeom>
              <a:avLst/>
              <a:gdLst>
                <a:gd name="T0" fmla="*/ 194678 w 177"/>
                <a:gd name="T1" fmla="*/ 45980 h 161"/>
                <a:gd name="T2" fmla="*/ 265165 w 177"/>
                <a:gd name="T3" fmla="*/ 45980 h 161"/>
                <a:gd name="T4" fmla="*/ 332295 w 177"/>
                <a:gd name="T5" fmla="*/ 22139 h 161"/>
                <a:gd name="T6" fmla="*/ 397748 w 177"/>
                <a:gd name="T7" fmla="*/ 45980 h 161"/>
                <a:gd name="T8" fmla="*/ 496765 w 177"/>
                <a:gd name="T9" fmla="*/ 0 h 161"/>
                <a:gd name="T10" fmla="*/ 629347 w 177"/>
                <a:gd name="T11" fmla="*/ 22139 h 161"/>
                <a:gd name="T12" fmla="*/ 694800 w 177"/>
                <a:gd name="T13" fmla="*/ 0 h 161"/>
                <a:gd name="T14" fmla="*/ 730043 w 177"/>
                <a:gd name="T15" fmla="*/ 90258 h 161"/>
                <a:gd name="T16" fmla="*/ 629347 w 177"/>
                <a:gd name="T17" fmla="*/ 136239 h 161"/>
                <a:gd name="T18" fmla="*/ 595782 w 177"/>
                <a:gd name="T19" fmla="*/ 291210 h 161"/>
                <a:gd name="T20" fmla="*/ 526974 w 177"/>
                <a:gd name="T21" fmla="*/ 338893 h 161"/>
                <a:gd name="T22" fmla="*/ 526974 w 177"/>
                <a:gd name="T23" fmla="*/ 407013 h 161"/>
                <a:gd name="T24" fmla="*/ 434669 w 177"/>
                <a:gd name="T25" fmla="*/ 381468 h 161"/>
                <a:gd name="T26" fmla="*/ 397748 w 177"/>
                <a:gd name="T27" fmla="*/ 407013 h 161"/>
                <a:gd name="T28" fmla="*/ 397748 w 177"/>
                <a:gd name="T29" fmla="*/ 451290 h 161"/>
                <a:gd name="T30" fmla="*/ 332295 w 177"/>
                <a:gd name="T31" fmla="*/ 451290 h 161"/>
                <a:gd name="T32" fmla="*/ 194678 w 177"/>
                <a:gd name="T33" fmla="*/ 407013 h 161"/>
                <a:gd name="T34" fmla="*/ 33565 w 177"/>
                <a:gd name="T35" fmla="*/ 381468 h 161"/>
                <a:gd name="T36" fmla="*/ 0 w 177"/>
                <a:gd name="T37" fmla="*/ 245229 h 161"/>
                <a:gd name="T38" fmla="*/ 0 w 177"/>
                <a:gd name="T39" fmla="*/ 178813 h 161"/>
                <a:gd name="T40" fmla="*/ 162791 w 177"/>
                <a:gd name="T41" fmla="*/ 90258 h 161"/>
                <a:gd name="T42" fmla="*/ 194678 w 177"/>
                <a:gd name="T43" fmla="*/ 45980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7"/>
                <a:gd name="T67" fmla="*/ 0 h 161"/>
                <a:gd name="T68" fmla="*/ 177 w 177"/>
                <a:gd name="T69" fmla="*/ 161 h 1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59" name="Freeform 4"/>
            <p:cNvSpPr>
              <a:spLocks noChangeArrowheads="1"/>
            </p:cNvSpPr>
            <p:nvPr/>
          </p:nvSpPr>
          <p:spPr bwMode="auto">
            <a:xfrm>
              <a:off x="4221785" y="0"/>
              <a:ext cx="1185406" cy="1190682"/>
            </a:xfrm>
            <a:custGeom>
              <a:avLst/>
              <a:gdLst>
                <a:gd name="T0" fmla="*/ 68939 w 705"/>
                <a:gd name="T1" fmla="*/ 182788 h 697"/>
                <a:gd name="T2" fmla="*/ 132833 w 705"/>
                <a:gd name="T3" fmla="*/ 295535 h 697"/>
                <a:gd name="T4" fmla="*/ 300975 w 705"/>
                <a:gd name="T5" fmla="*/ 295535 h 697"/>
                <a:gd name="T6" fmla="*/ 435490 w 705"/>
                <a:gd name="T7" fmla="*/ 502239 h 697"/>
                <a:gd name="T8" fmla="*/ 667526 w 705"/>
                <a:gd name="T9" fmla="*/ 454407 h 697"/>
                <a:gd name="T10" fmla="*/ 970183 w 705"/>
                <a:gd name="T11" fmla="*/ 478323 h 697"/>
                <a:gd name="T12" fmla="*/ 904608 w 705"/>
                <a:gd name="T13" fmla="*/ 890022 h 697"/>
                <a:gd name="T14" fmla="*/ 800359 w 705"/>
                <a:gd name="T15" fmla="*/ 1115517 h 697"/>
                <a:gd name="T16" fmla="*/ 435490 w 705"/>
                <a:gd name="T17" fmla="*/ 1320512 h 697"/>
                <a:gd name="T18" fmla="*/ 633898 w 705"/>
                <a:gd name="T19" fmla="*/ 1388844 h 697"/>
                <a:gd name="T20" fmla="*/ 568322 w 705"/>
                <a:gd name="T21" fmla="*/ 1481092 h 697"/>
                <a:gd name="T22" fmla="*/ 736465 w 705"/>
                <a:gd name="T23" fmla="*/ 1551132 h 697"/>
                <a:gd name="T24" fmla="*/ 800359 w 705"/>
                <a:gd name="T25" fmla="*/ 1639964 h 697"/>
                <a:gd name="T26" fmla="*/ 1207265 w 705"/>
                <a:gd name="T27" fmla="*/ 1663880 h 697"/>
                <a:gd name="T28" fmla="*/ 1340097 w 705"/>
                <a:gd name="T29" fmla="*/ 1687796 h 697"/>
                <a:gd name="T30" fmla="*/ 1607444 w 705"/>
                <a:gd name="T31" fmla="*/ 1822751 h 697"/>
                <a:gd name="T32" fmla="*/ 1775587 w 705"/>
                <a:gd name="T33" fmla="*/ 1889375 h 697"/>
                <a:gd name="T34" fmla="*/ 1805853 w 705"/>
                <a:gd name="T35" fmla="*/ 1774919 h 697"/>
                <a:gd name="T36" fmla="*/ 2007624 w 705"/>
                <a:gd name="T37" fmla="*/ 1983331 h 697"/>
                <a:gd name="T38" fmla="*/ 2074881 w 705"/>
                <a:gd name="T39" fmla="*/ 1935499 h 697"/>
                <a:gd name="T40" fmla="*/ 2308599 w 705"/>
                <a:gd name="T41" fmla="*/ 1935499 h 697"/>
                <a:gd name="T42" fmla="*/ 2473379 w 705"/>
                <a:gd name="T43" fmla="*/ 1797127 h 697"/>
                <a:gd name="T44" fmla="*/ 2510370 w 705"/>
                <a:gd name="T45" fmla="*/ 1505008 h 697"/>
                <a:gd name="T46" fmla="*/ 2776036 w 705"/>
                <a:gd name="T47" fmla="*/ 1527216 h 697"/>
                <a:gd name="T48" fmla="*/ 2844974 w 705"/>
                <a:gd name="T49" fmla="*/ 978853 h 697"/>
                <a:gd name="T50" fmla="*/ 2908869 w 705"/>
                <a:gd name="T51" fmla="*/ 842190 h 697"/>
                <a:gd name="T52" fmla="*/ 2945860 w 705"/>
                <a:gd name="T53" fmla="*/ 732859 h 697"/>
                <a:gd name="T54" fmla="*/ 2543999 w 705"/>
                <a:gd name="T55" fmla="*/ 910522 h 697"/>
                <a:gd name="T56" fmla="*/ 2340546 w 705"/>
                <a:gd name="T57" fmla="*/ 1026686 h 697"/>
                <a:gd name="T58" fmla="*/ 2044615 w 705"/>
                <a:gd name="T59" fmla="*/ 864398 h 697"/>
                <a:gd name="T60" fmla="*/ 1842844 w 705"/>
                <a:gd name="T61" fmla="*/ 796066 h 697"/>
                <a:gd name="T62" fmla="*/ 1572134 w 705"/>
                <a:gd name="T63" fmla="*/ 732859 h 697"/>
                <a:gd name="T64" fmla="*/ 1504877 w 705"/>
                <a:gd name="T65" fmla="*/ 685027 h 697"/>
                <a:gd name="T66" fmla="*/ 1405673 w 705"/>
                <a:gd name="T67" fmla="*/ 707234 h 697"/>
                <a:gd name="T68" fmla="*/ 1103016 w 705"/>
                <a:gd name="T69" fmla="*/ 365575 h 697"/>
                <a:gd name="T70" fmla="*/ 1040803 w 705"/>
                <a:gd name="T71" fmla="*/ 249411 h 697"/>
                <a:gd name="T72" fmla="*/ 605314 w 705"/>
                <a:gd name="T73" fmla="*/ 70040 h 697"/>
                <a:gd name="T74" fmla="*/ 68939 w 705"/>
                <a:gd name="T75" fmla="*/ 46124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5"/>
                <a:gd name="T115" fmla="*/ 0 h 697"/>
                <a:gd name="T116" fmla="*/ 705 w 705"/>
                <a:gd name="T117" fmla="*/ 697 h 6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60" name="Freeform 5"/>
            <p:cNvSpPr>
              <a:spLocks noChangeArrowheads="1"/>
            </p:cNvSpPr>
            <p:nvPr/>
          </p:nvSpPr>
          <p:spPr bwMode="auto">
            <a:xfrm>
              <a:off x="4335281" y="921123"/>
              <a:ext cx="889755" cy="685451"/>
            </a:xfrm>
            <a:custGeom>
              <a:avLst/>
              <a:gdLst>
                <a:gd name="T0" fmla="*/ 2213455 w 529"/>
                <a:gd name="T1" fmla="*/ 417082 h 401"/>
                <a:gd name="T2" fmla="*/ 2008256 w 529"/>
                <a:gd name="T3" fmla="*/ 417082 h 401"/>
                <a:gd name="T4" fmla="*/ 1912385 w 529"/>
                <a:gd name="T5" fmla="*/ 345290 h 401"/>
                <a:gd name="T6" fmla="*/ 1776146 w 529"/>
                <a:gd name="T7" fmla="*/ 439304 h 401"/>
                <a:gd name="T8" fmla="*/ 1742507 w 529"/>
                <a:gd name="T9" fmla="*/ 391442 h 401"/>
                <a:gd name="T10" fmla="*/ 1710550 w 529"/>
                <a:gd name="T11" fmla="*/ 463235 h 401"/>
                <a:gd name="T12" fmla="*/ 1510397 w 529"/>
                <a:gd name="T13" fmla="*/ 367511 h 401"/>
                <a:gd name="T14" fmla="*/ 1510397 w 529"/>
                <a:gd name="T15" fmla="*/ 254694 h 401"/>
                <a:gd name="T16" fmla="*/ 1441437 w 529"/>
                <a:gd name="T17" fmla="*/ 276915 h 401"/>
                <a:gd name="T18" fmla="*/ 1478440 w 529"/>
                <a:gd name="T19" fmla="*/ 367511 h 401"/>
                <a:gd name="T20" fmla="*/ 1377522 w 529"/>
                <a:gd name="T21" fmla="*/ 367511 h 401"/>
                <a:gd name="T22" fmla="*/ 1308562 w 529"/>
                <a:gd name="T23" fmla="*/ 299137 h 401"/>
                <a:gd name="T24" fmla="*/ 1237920 w 529"/>
                <a:gd name="T25" fmla="*/ 299137 h 401"/>
                <a:gd name="T26" fmla="*/ 1041131 w 529"/>
                <a:gd name="T27" fmla="*/ 160679 h 401"/>
                <a:gd name="T28" fmla="*/ 904893 w 529"/>
                <a:gd name="T29" fmla="*/ 208541 h 401"/>
                <a:gd name="T30" fmla="*/ 904893 w 529"/>
                <a:gd name="T31" fmla="*/ 160679 h 401"/>
                <a:gd name="T32" fmla="*/ 667737 w 529"/>
                <a:gd name="T33" fmla="*/ 186320 h 401"/>
                <a:gd name="T34" fmla="*/ 504587 w 529"/>
                <a:gd name="T35" fmla="*/ 114527 h 401"/>
                <a:gd name="T36" fmla="*/ 504587 w 529"/>
                <a:gd name="T37" fmla="*/ 0 h 401"/>
                <a:gd name="T38" fmla="*/ 435627 w 529"/>
                <a:gd name="T39" fmla="*/ 22222 h 401"/>
                <a:gd name="T40" fmla="*/ 265749 w 529"/>
                <a:gd name="T41" fmla="*/ 22222 h 401"/>
                <a:gd name="T42" fmla="*/ 301070 w 529"/>
                <a:gd name="T43" fmla="*/ 160679 h 401"/>
                <a:gd name="T44" fmla="*/ 203517 w 529"/>
                <a:gd name="T45" fmla="*/ 160679 h 401"/>
                <a:gd name="T46" fmla="*/ 33639 w 529"/>
                <a:gd name="T47" fmla="*/ 92305 h 401"/>
                <a:gd name="T48" fmla="*/ 0 w 529"/>
                <a:gd name="T49" fmla="*/ 160679 h 401"/>
                <a:gd name="T50" fmla="*/ 132875 w 529"/>
                <a:gd name="T51" fmla="*/ 254694 h 401"/>
                <a:gd name="T52" fmla="*/ 100917 w 529"/>
                <a:gd name="T53" fmla="*/ 345290 h 401"/>
                <a:gd name="T54" fmla="*/ 203517 w 529"/>
                <a:gd name="T55" fmla="*/ 463235 h 401"/>
                <a:gd name="T56" fmla="*/ 366667 w 529"/>
                <a:gd name="T57" fmla="*/ 391442 h 401"/>
                <a:gd name="T58" fmla="*/ 467584 w 529"/>
                <a:gd name="T59" fmla="*/ 529900 h 401"/>
                <a:gd name="T60" fmla="*/ 467584 w 529"/>
                <a:gd name="T61" fmla="*/ 644427 h 401"/>
                <a:gd name="T62" fmla="*/ 634098 w 529"/>
                <a:gd name="T63" fmla="*/ 644427 h 401"/>
                <a:gd name="T64" fmla="*/ 703058 w 529"/>
                <a:gd name="T65" fmla="*/ 760663 h 401"/>
                <a:gd name="T66" fmla="*/ 736697 w 529"/>
                <a:gd name="T67" fmla="*/ 666648 h 401"/>
                <a:gd name="T68" fmla="*/ 872935 w 529"/>
                <a:gd name="T69" fmla="*/ 806815 h 401"/>
                <a:gd name="T70" fmla="*/ 970489 w 529"/>
                <a:gd name="T71" fmla="*/ 919633 h 401"/>
                <a:gd name="T72" fmla="*/ 970489 w 529"/>
                <a:gd name="T73" fmla="*/ 991425 h 401"/>
                <a:gd name="T74" fmla="*/ 1108409 w 529"/>
                <a:gd name="T75" fmla="*/ 1152105 h 401"/>
                <a:gd name="T76" fmla="*/ 1207645 w 529"/>
                <a:gd name="T77" fmla="*/ 1082021 h 401"/>
                <a:gd name="T78" fmla="*/ 1273241 w 529"/>
                <a:gd name="T79" fmla="*/ 943563 h 401"/>
                <a:gd name="T80" fmla="*/ 1340519 w 529"/>
                <a:gd name="T81" fmla="*/ 919633 h 401"/>
                <a:gd name="T82" fmla="*/ 1407798 w 529"/>
                <a:gd name="T83" fmla="*/ 943563 h 401"/>
                <a:gd name="T84" fmla="*/ 1377522 w 529"/>
                <a:gd name="T85" fmla="*/ 991425 h 401"/>
                <a:gd name="T86" fmla="*/ 1572629 w 529"/>
                <a:gd name="T87" fmla="*/ 991425 h 401"/>
                <a:gd name="T88" fmla="*/ 1643272 w 529"/>
                <a:gd name="T89" fmla="*/ 943563 h 401"/>
                <a:gd name="T90" fmla="*/ 1643272 w 529"/>
                <a:gd name="T91" fmla="*/ 897411 h 401"/>
                <a:gd name="T92" fmla="*/ 1609632 w 529"/>
                <a:gd name="T93" fmla="*/ 849549 h 401"/>
                <a:gd name="T94" fmla="*/ 1813149 w 529"/>
                <a:gd name="T95" fmla="*/ 782884 h 401"/>
                <a:gd name="T96" fmla="*/ 1843424 w 529"/>
                <a:gd name="T97" fmla="*/ 760663 h 401"/>
                <a:gd name="T98" fmla="*/ 1843424 w 529"/>
                <a:gd name="T99" fmla="*/ 711091 h 401"/>
                <a:gd name="T100" fmla="*/ 1912385 w 529"/>
                <a:gd name="T101" fmla="*/ 688870 h 401"/>
                <a:gd name="T102" fmla="*/ 1912385 w 529"/>
                <a:gd name="T103" fmla="*/ 552121 h 401"/>
                <a:gd name="T104" fmla="*/ 1981345 w 529"/>
                <a:gd name="T105" fmla="*/ 552121 h 401"/>
                <a:gd name="T106" fmla="*/ 2008256 w 529"/>
                <a:gd name="T107" fmla="*/ 620496 h 401"/>
                <a:gd name="T108" fmla="*/ 2112537 w 529"/>
                <a:gd name="T109" fmla="*/ 666648 h 401"/>
                <a:gd name="T110" fmla="*/ 2147858 w 529"/>
                <a:gd name="T111" fmla="*/ 644427 h 401"/>
                <a:gd name="T112" fmla="*/ 2112537 w 529"/>
                <a:gd name="T113" fmla="*/ 598274 h 401"/>
                <a:gd name="T114" fmla="*/ 2112537 w 529"/>
                <a:gd name="T115" fmla="*/ 552121 h 401"/>
                <a:gd name="T116" fmla="*/ 2213455 w 529"/>
                <a:gd name="T117" fmla="*/ 529900 h 401"/>
                <a:gd name="T118" fmla="*/ 2213455 w 529"/>
                <a:gd name="T119" fmla="*/ 417082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29"/>
                <a:gd name="T181" fmla="*/ 0 h 401"/>
                <a:gd name="T182" fmla="*/ 529 w 529"/>
                <a:gd name="T183" fmla="*/ 401 h 4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61" name="Freeform 6"/>
            <p:cNvSpPr>
              <a:spLocks noChangeArrowheads="1"/>
            </p:cNvSpPr>
            <p:nvPr/>
          </p:nvSpPr>
          <p:spPr bwMode="auto">
            <a:xfrm>
              <a:off x="4147521" y="1301587"/>
              <a:ext cx="634739" cy="673128"/>
            </a:xfrm>
            <a:custGeom>
              <a:avLst/>
              <a:gdLst>
                <a:gd name="T0" fmla="*/ 1584322 w 377"/>
                <a:gd name="T1" fmla="*/ 512125 h 393"/>
                <a:gd name="T2" fmla="*/ 1417640 w 377"/>
                <a:gd name="T3" fmla="*/ 347697 h 393"/>
                <a:gd name="T4" fmla="*/ 1447946 w 377"/>
                <a:gd name="T5" fmla="*/ 279185 h 393"/>
                <a:gd name="T6" fmla="*/ 1316620 w 377"/>
                <a:gd name="T7" fmla="*/ 114757 h 393"/>
                <a:gd name="T8" fmla="*/ 1215601 w 377"/>
                <a:gd name="T9" fmla="*/ 22266 h 393"/>
                <a:gd name="T10" fmla="*/ 1180244 w 377"/>
                <a:gd name="T11" fmla="*/ 114757 h 393"/>
                <a:gd name="T12" fmla="*/ 1112898 w 377"/>
                <a:gd name="T13" fmla="*/ 0 h 393"/>
                <a:gd name="T14" fmla="*/ 979889 w 377"/>
                <a:gd name="T15" fmla="*/ 0 h 393"/>
                <a:gd name="T16" fmla="*/ 1011878 w 377"/>
                <a:gd name="T17" fmla="*/ 70225 h 393"/>
                <a:gd name="T18" fmla="*/ 841829 w 377"/>
                <a:gd name="T19" fmla="*/ 164428 h 393"/>
                <a:gd name="T20" fmla="*/ 740809 w 377"/>
                <a:gd name="T21" fmla="*/ 164428 h 393"/>
                <a:gd name="T22" fmla="*/ 203723 w 377"/>
                <a:gd name="T23" fmla="*/ 419635 h 393"/>
                <a:gd name="T24" fmla="*/ 101019 w 377"/>
                <a:gd name="T25" fmla="*/ 327144 h 393"/>
                <a:gd name="T26" fmla="*/ 33673 w 377"/>
                <a:gd name="T27" fmla="*/ 327144 h 393"/>
                <a:gd name="T28" fmla="*/ 69030 w 377"/>
                <a:gd name="T29" fmla="*/ 395655 h 393"/>
                <a:gd name="T30" fmla="*/ 69030 w 377"/>
                <a:gd name="T31" fmla="*/ 465880 h 393"/>
                <a:gd name="T32" fmla="*/ 101019 w 377"/>
                <a:gd name="T33" fmla="*/ 537817 h 393"/>
                <a:gd name="T34" fmla="*/ 33673 w 377"/>
                <a:gd name="T35" fmla="*/ 537817 h 393"/>
                <a:gd name="T36" fmla="*/ 33673 w 377"/>
                <a:gd name="T37" fmla="*/ 628595 h 393"/>
                <a:gd name="T38" fmla="*/ 0 w 377"/>
                <a:gd name="T39" fmla="*/ 676554 h 393"/>
                <a:gd name="T40" fmla="*/ 133009 w 377"/>
                <a:gd name="T41" fmla="*/ 698820 h 393"/>
                <a:gd name="T42" fmla="*/ 272753 w 377"/>
                <a:gd name="T43" fmla="*/ 863248 h 393"/>
                <a:gd name="T44" fmla="*/ 437751 w 377"/>
                <a:gd name="T45" fmla="*/ 698820 h 393"/>
                <a:gd name="T46" fmla="*/ 505097 w 377"/>
                <a:gd name="T47" fmla="*/ 606329 h 393"/>
                <a:gd name="T48" fmla="*/ 675147 w 377"/>
                <a:gd name="T49" fmla="*/ 582350 h 393"/>
                <a:gd name="T50" fmla="*/ 779534 w 377"/>
                <a:gd name="T51" fmla="*/ 628595 h 393"/>
                <a:gd name="T52" fmla="*/ 779534 w 377"/>
                <a:gd name="T53" fmla="*/ 650862 h 393"/>
                <a:gd name="T54" fmla="*/ 811523 w 377"/>
                <a:gd name="T55" fmla="*/ 650862 h 393"/>
                <a:gd name="T56" fmla="*/ 710504 w 377"/>
                <a:gd name="T57" fmla="*/ 815290 h 393"/>
                <a:gd name="T58" fmla="*/ 641474 w 377"/>
                <a:gd name="T59" fmla="*/ 815290 h 393"/>
                <a:gd name="T60" fmla="*/ 675147 w 377"/>
                <a:gd name="T61" fmla="*/ 907781 h 393"/>
                <a:gd name="T62" fmla="*/ 641474 w 377"/>
                <a:gd name="T63" fmla="*/ 931760 h 393"/>
                <a:gd name="T64" fmla="*/ 710504 w 377"/>
                <a:gd name="T65" fmla="*/ 931760 h 393"/>
                <a:gd name="T66" fmla="*/ 574127 w 377"/>
                <a:gd name="T67" fmla="*/ 1094475 h 393"/>
                <a:gd name="T68" fmla="*/ 606117 w 377"/>
                <a:gd name="T69" fmla="*/ 1140721 h 393"/>
                <a:gd name="T70" fmla="*/ 675147 w 377"/>
                <a:gd name="T71" fmla="*/ 1094475 h 393"/>
                <a:gd name="T72" fmla="*/ 710504 w 377"/>
                <a:gd name="T73" fmla="*/ 1024251 h 393"/>
                <a:gd name="T74" fmla="*/ 779534 w 377"/>
                <a:gd name="T75" fmla="*/ 1024251 h 393"/>
                <a:gd name="T76" fmla="*/ 841829 w 377"/>
                <a:gd name="T77" fmla="*/ 981431 h 393"/>
                <a:gd name="T78" fmla="*/ 841829 w 377"/>
                <a:gd name="T79" fmla="*/ 907781 h 393"/>
                <a:gd name="T80" fmla="*/ 1082592 w 377"/>
                <a:gd name="T81" fmla="*/ 815290 h 393"/>
                <a:gd name="T82" fmla="*/ 1281264 w 377"/>
                <a:gd name="T83" fmla="*/ 770757 h 393"/>
                <a:gd name="T84" fmla="*/ 1316620 w 377"/>
                <a:gd name="T85" fmla="*/ 650862 h 393"/>
                <a:gd name="T86" fmla="*/ 1447946 w 377"/>
                <a:gd name="T87" fmla="*/ 582350 h 393"/>
                <a:gd name="T88" fmla="*/ 1552333 w 377"/>
                <a:gd name="T89" fmla="*/ 560084 h 393"/>
                <a:gd name="T90" fmla="*/ 1584322 w 377"/>
                <a:gd name="T91" fmla="*/ 512125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7"/>
                <a:gd name="T139" fmla="*/ 0 h 393"/>
                <a:gd name="T140" fmla="*/ 377 w 377"/>
                <a:gd name="T141" fmla="*/ 393 h 3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62" name="Freeform 7"/>
            <p:cNvSpPr>
              <a:spLocks noChangeArrowheads="1"/>
            </p:cNvSpPr>
            <p:nvPr/>
          </p:nvSpPr>
          <p:spPr bwMode="auto">
            <a:xfrm>
              <a:off x="3664111" y="1454080"/>
              <a:ext cx="592703" cy="916502"/>
            </a:xfrm>
            <a:custGeom>
              <a:avLst/>
              <a:gdLst>
                <a:gd name="T0" fmla="*/ 1326446 w 353"/>
                <a:gd name="T1" fmla="*/ 453984 h 537"/>
                <a:gd name="T2" fmla="*/ 1227382 w 353"/>
                <a:gd name="T3" fmla="*/ 273073 h 537"/>
                <a:gd name="T4" fmla="*/ 1030934 w 353"/>
                <a:gd name="T5" fmla="*/ 252593 h 537"/>
                <a:gd name="T6" fmla="*/ 926833 w 353"/>
                <a:gd name="T7" fmla="*/ 0 h 537"/>
                <a:gd name="T8" fmla="*/ 730385 w 353"/>
                <a:gd name="T9" fmla="*/ 186031 h 537"/>
                <a:gd name="T10" fmla="*/ 564159 w 353"/>
                <a:gd name="T11" fmla="*/ 230406 h 537"/>
                <a:gd name="T12" fmla="*/ 332451 w 353"/>
                <a:gd name="T13" fmla="*/ 295260 h 537"/>
                <a:gd name="T14" fmla="*/ 132645 w 353"/>
                <a:gd name="T15" fmla="*/ 208218 h 537"/>
                <a:gd name="T16" fmla="*/ 33581 w 353"/>
                <a:gd name="T17" fmla="*/ 343048 h 537"/>
                <a:gd name="T18" fmla="*/ 231708 w 353"/>
                <a:gd name="T19" fmla="*/ 571747 h 537"/>
                <a:gd name="T20" fmla="*/ 100743 w 353"/>
                <a:gd name="T21" fmla="*/ 662203 h 537"/>
                <a:gd name="T22" fmla="*/ 265289 w 353"/>
                <a:gd name="T23" fmla="*/ 774845 h 537"/>
                <a:gd name="T24" fmla="*/ 132645 w 353"/>
                <a:gd name="T25" fmla="*/ 819220 h 537"/>
                <a:gd name="T26" fmla="*/ 68841 w 353"/>
                <a:gd name="T27" fmla="*/ 931862 h 537"/>
                <a:gd name="T28" fmla="*/ 132645 w 353"/>
                <a:gd name="T29" fmla="*/ 1140081 h 537"/>
                <a:gd name="T30" fmla="*/ 100743 w 353"/>
                <a:gd name="T31" fmla="*/ 1457528 h 537"/>
                <a:gd name="T32" fmla="*/ 364353 w 353"/>
                <a:gd name="T33" fmla="*/ 1505316 h 537"/>
                <a:gd name="T34" fmla="*/ 465096 w 353"/>
                <a:gd name="T35" fmla="*/ 1457528 h 537"/>
                <a:gd name="T36" fmla="*/ 629642 w 353"/>
                <a:gd name="T37" fmla="*/ 1208349 h 537"/>
                <a:gd name="T38" fmla="*/ 962093 w 353"/>
                <a:gd name="T39" fmla="*/ 1071812 h 537"/>
                <a:gd name="T40" fmla="*/ 995674 w 353"/>
                <a:gd name="T41" fmla="*/ 981357 h 537"/>
                <a:gd name="T42" fmla="*/ 799226 w 353"/>
                <a:gd name="T43" fmla="*/ 911382 h 537"/>
                <a:gd name="T44" fmla="*/ 762287 w 353"/>
                <a:gd name="T45" fmla="*/ 819220 h 537"/>
                <a:gd name="T46" fmla="*/ 666581 w 353"/>
                <a:gd name="T47" fmla="*/ 754365 h 537"/>
                <a:gd name="T48" fmla="*/ 434873 w 353"/>
                <a:gd name="T49" fmla="*/ 732178 h 537"/>
                <a:gd name="T50" fmla="*/ 564159 w 353"/>
                <a:gd name="T51" fmla="*/ 477878 h 537"/>
                <a:gd name="T52" fmla="*/ 666581 w 353"/>
                <a:gd name="T53" fmla="*/ 387423 h 537"/>
                <a:gd name="T54" fmla="*/ 799226 w 353"/>
                <a:gd name="T55" fmla="*/ 431797 h 537"/>
                <a:gd name="T56" fmla="*/ 861350 w 353"/>
                <a:gd name="T57" fmla="*/ 523959 h 537"/>
                <a:gd name="T58" fmla="*/ 926833 w 353"/>
                <a:gd name="T59" fmla="*/ 571747 h 537"/>
                <a:gd name="T60" fmla="*/ 1062836 w 353"/>
                <a:gd name="T61" fmla="*/ 732178 h 537"/>
                <a:gd name="T62" fmla="*/ 1129998 w 353"/>
                <a:gd name="T63" fmla="*/ 819220 h 537"/>
                <a:gd name="T64" fmla="*/ 1360027 w 353"/>
                <a:gd name="T65" fmla="*/ 616121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3"/>
                <a:gd name="T100" fmla="*/ 0 h 537"/>
                <a:gd name="T101" fmla="*/ 353 w 353"/>
                <a:gd name="T102" fmla="*/ 537 h 5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63" name="Freeform 8"/>
            <p:cNvSpPr>
              <a:spLocks noChangeArrowheads="1"/>
            </p:cNvSpPr>
            <p:nvPr/>
          </p:nvSpPr>
          <p:spPr bwMode="auto">
            <a:xfrm>
              <a:off x="3836457" y="1686671"/>
              <a:ext cx="190562" cy="218728"/>
            </a:xfrm>
            <a:custGeom>
              <a:avLst/>
              <a:gdLst>
                <a:gd name="T0" fmla="*/ 477248 w 113"/>
                <a:gd name="T1" fmla="*/ 174643 h 129"/>
                <a:gd name="T2" fmla="*/ 409793 w 113"/>
                <a:gd name="T3" fmla="*/ 108516 h 129"/>
                <a:gd name="T4" fmla="*/ 477248 w 113"/>
                <a:gd name="T5" fmla="*/ 44085 h 129"/>
                <a:gd name="T6" fmla="*/ 340651 w 113"/>
                <a:gd name="T7" fmla="*/ 44085 h 129"/>
                <a:gd name="T8" fmla="*/ 308609 w 113"/>
                <a:gd name="T9" fmla="*/ 0 h 129"/>
                <a:gd name="T10" fmla="*/ 237781 w 113"/>
                <a:gd name="T11" fmla="*/ 0 h 129"/>
                <a:gd name="T12" fmla="*/ 205740 w 113"/>
                <a:gd name="T13" fmla="*/ 88169 h 129"/>
                <a:gd name="T14" fmla="*/ 139970 w 113"/>
                <a:gd name="T15" fmla="*/ 88169 h 129"/>
                <a:gd name="T16" fmla="*/ 0 w 113"/>
                <a:gd name="T17" fmla="*/ 242466 h 129"/>
                <a:gd name="T18" fmla="*/ 0 w 113"/>
                <a:gd name="T19" fmla="*/ 328940 h 129"/>
                <a:gd name="T20" fmla="*/ 139970 w 113"/>
                <a:gd name="T21" fmla="*/ 328940 h 129"/>
                <a:gd name="T22" fmla="*/ 205740 w 113"/>
                <a:gd name="T23" fmla="*/ 350982 h 129"/>
                <a:gd name="T24" fmla="*/ 340651 w 113"/>
                <a:gd name="T25" fmla="*/ 306897 h 129"/>
                <a:gd name="T26" fmla="*/ 340651 w 113"/>
                <a:gd name="T27" fmla="*/ 264508 h 129"/>
                <a:gd name="T28" fmla="*/ 308609 w 113"/>
                <a:gd name="T29" fmla="*/ 220424 h 129"/>
                <a:gd name="T30" fmla="*/ 409793 w 113"/>
                <a:gd name="T31" fmla="*/ 220424 h 129"/>
                <a:gd name="T32" fmla="*/ 477248 w 113"/>
                <a:gd name="T33" fmla="*/ 174643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3"/>
                <a:gd name="T52" fmla="*/ 0 h 129"/>
                <a:gd name="T53" fmla="*/ 113 w 113"/>
                <a:gd name="T54" fmla="*/ 129 h 1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64" name="Freeform 9"/>
            <p:cNvSpPr>
              <a:spLocks noChangeArrowheads="1"/>
            </p:cNvSpPr>
            <p:nvPr/>
          </p:nvSpPr>
          <p:spPr bwMode="auto">
            <a:xfrm>
              <a:off x="3958361" y="1794495"/>
              <a:ext cx="149927" cy="206405"/>
            </a:xfrm>
            <a:custGeom>
              <a:avLst/>
              <a:gdLst>
                <a:gd name="T0" fmla="*/ 372291 w 89"/>
                <a:gd name="T1" fmla="*/ 230287 h 121"/>
                <a:gd name="T2" fmla="*/ 336915 w 89"/>
                <a:gd name="T3" fmla="*/ 158642 h 121"/>
                <a:gd name="T4" fmla="*/ 237525 w 89"/>
                <a:gd name="T5" fmla="*/ 112585 h 121"/>
                <a:gd name="T6" fmla="*/ 203833 w 89"/>
                <a:gd name="T7" fmla="*/ 22176 h 121"/>
                <a:gd name="T8" fmla="*/ 133081 w 89"/>
                <a:gd name="T9" fmla="*/ 0 h 121"/>
                <a:gd name="T10" fmla="*/ 101074 w 89"/>
                <a:gd name="T11" fmla="*/ 22176 h 121"/>
                <a:gd name="T12" fmla="*/ 133081 w 89"/>
                <a:gd name="T13" fmla="*/ 136466 h 121"/>
                <a:gd name="T14" fmla="*/ 33691 w 89"/>
                <a:gd name="T15" fmla="*/ 136466 h 121"/>
                <a:gd name="T16" fmla="*/ 0 w 89"/>
                <a:gd name="T17" fmla="*/ 317284 h 121"/>
                <a:gd name="T18" fmla="*/ 69067 w 89"/>
                <a:gd name="T19" fmla="*/ 341165 h 121"/>
                <a:gd name="T20" fmla="*/ 237525 w 89"/>
                <a:gd name="T21" fmla="*/ 317284 h 121"/>
                <a:gd name="T22" fmla="*/ 237525 w 89"/>
                <a:gd name="T23" fmla="*/ 230287 h 121"/>
                <a:gd name="T24" fmla="*/ 372291 w 89"/>
                <a:gd name="T25" fmla="*/ 230287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
                <a:gd name="T40" fmla="*/ 0 h 121"/>
                <a:gd name="T41" fmla="*/ 89 w 89"/>
                <a:gd name="T42" fmla="*/ 121 h 1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65" name="Freeform 10"/>
            <p:cNvSpPr>
              <a:spLocks noChangeArrowheads="1"/>
            </p:cNvSpPr>
            <p:nvPr/>
          </p:nvSpPr>
          <p:spPr bwMode="auto">
            <a:xfrm>
              <a:off x="3958361" y="1808358"/>
              <a:ext cx="57449" cy="69315"/>
            </a:xfrm>
            <a:custGeom>
              <a:avLst/>
              <a:gdLst>
                <a:gd name="T0" fmla="*/ 167124 w 33"/>
                <a:gd name="T1" fmla="*/ 108199 h 41"/>
                <a:gd name="T2" fmla="*/ 41781 w 33"/>
                <a:gd name="T3" fmla="*/ 108199 h 41"/>
                <a:gd name="T4" fmla="*/ 41781 w 33"/>
                <a:gd name="T5" fmla="*/ 64243 h 41"/>
                <a:gd name="T6" fmla="*/ 0 w 33"/>
                <a:gd name="T7" fmla="*/ 0 h 41"/>
                <a:gd name="T8" fmla="*/ 123602 w 33"/>
                <a:gd name="T9" fmla="*/ 21978 h 41"/>
                <a:gd name="T10" fmla="*/ 167124 w 33"/>
                <a:gd name="T11" fmla="*/ 108199 h 41"/>
                <a:gd name="T12" fmla="*/ 0 60000 65536"/>
                <a:gd name="T13" fmla="*/ 0 60000 65536"/>
                <a:gd name="T14" fmla="*/ 0 60000 65536"/>
                <a:gd name="T15" fmla="*/ 0 60000 65536"/>
                <a:gd name="T16" fmla="*/ 0 60000 65536"/>
                <a:gd name="T17" fmla="*/ 0 60000 65536"/>
                <a:gd name="T18" fmla="*/ 0 w 33"/>
                <a:gd name="T19" fmla="*/ 0 h 41"/>
                <a:gd name="T20" fmla="*/ 33 w 3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3" h="41">
                  <a:moveTo>
                    <a:pt x="32" y="40"/>
                  </a:moveTo>
                  <a:lnTo>
                    <a:pt x="8" y="40"/>
                  </a:lnTo>
                  <a:lnTo>
                    <a:pt x="8" y="24"/>
                  </a:lnTo>
                  <a:lnTo>
                    <a:pt x="0" y="0"/>
                  </a:lnTo>
                  <a:lnTo>
                    <a:pt x="24" y="8"/>
                  </a:lnTo>
                  <a:lnTo>
                    <a:pt x="32" y="40"/>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66" name="Freeform 11"/>
            <p:cNvSpPr>
              <a:spLocks noChangeArrowheads="1"/>
            </p:cNvSpPr>
            <p:nvPr/>
          </p:nvSpPr>
          <p:spPr bwMode="auto">
            <a:xfrm>
              <a:off x="3823847" y="2054812"/>
              <a:ext cx="730020" cy="494449"/>
            </a:xfrm>
            <a:custGeom>
              <a:avLst/>
              <a:gdLst>
                <a:gd name="T0" fmla="*/ 647408 w 433"/>
                <a:gd name="T1" fmla="*/ 22242 h 289"/>
                <a:gd name="T2" fmla="*/ 578284 w 433"/>
                <a:gd name="T3" fmla="*/ 70147 h 289"/>
                <a:gd name="T4" fmla="*/ 409688 w 433"/>
                <a:gd name="T5" fmla="*/ 92388 h 289"/>
                <a:gd name="T6" fmla="*/ 237720 w 433"/>
                <a:gd name="T7" fmla="*/ 208729 h 289"/>
                <a:gd name="T8" fmla="*/ 69124 w 433"/>
                <a:gd name="T9" fmla="*/ 367843 h 289"/>
                <a:gd name="T10" fmla="*/ 69124 w 433"/>
                <a:gd name="T11" fmla="*/ 463653 h 289"/>
                <a:gd name="T12" fmla="*/ 139935 w 433"/>
                <a:gd name="T13" fmla="*/ 532089 h 289"/>
                <a:gd name="T14" fmla="*/ 205687 w 433"/>
                <a:gd name="T15" fmla="*/ 509847 h 289"/>
                <a:gd name="T16" fmla="*/ 273125 w 433"/>
                <a:gd name="T17" fmla="*/ 509847 h 289"/>
                <a:gd name="T18" fmla="*/ 33719 w 433"/>
                <a:gd name="T19" fmla="*/ 650141 h 289"/>
                <a:gd name="T20" fmla="*/ 0 w 433"/>
                <a:gd name="T21" fmla="*/ 716866 h 289"/>
                <a:gd name="T22" fmla="*/ 69124 w 433"/>
                <a:gd name="T23" fmla="*/ 739107 h 289"/>
                <a:gd name="T24" fmla="*/ 205687 w 433"/>
                <a:gd name="T25" fmla="*/ 831496 h 289"/>
                <a:gd name="T26" fmla="*/ 340564 w 433"/>
                <a:gd name="T27" fmla="*/ 831496 h 289"/>
                <a:gd name="T28" fmla="*/ 409688 w 433"/>
                <a:gd name="T29" fmla="*/ 785301 h 289"/>
                <a:gd name="T30" fmla="*/ 409688 w 433"/>
                <a:gd name="T31" fmla="*/ 739107 h 289"/>
                <a:gd name="T32" fmla="*/ 477126 w 433"/>
                <a:gd name="T33" fmla="*/ 761349 h 289"/>
                <a:gd name="T34" fmla="*/ 507473 w 433"/>
                <a:gd name="T35" fmla="*/ 785301 h 289"/>
                <a:gd name="T36" fmla="*/ 647408 w 433"/>
                <a:gd name="T37" fmla="*/ 831496 h 289"/>
                <a:gd name="T38" fmla="*/ 711474 w 433"/>
                <a:gd name="T39" fmla="*/ 785301 h 289"/>
                <a:gd name="T40" fmla="*/ 816004 w 433"/>
                <a:gd name="T41" fmla="*/ 785301 h 289"/>
                <a:gd name="T42" fmla="*/ 816004 w 433"/>
                <a:gd name="T43" fmla="*/ 831496 h 289"/>
                <a:gd name="T44" fmla="*/ 885128 w 433"/>
                <a:gd name="T45" fmla="*/ 807543 h 289"/>
                <a:gd name="T46" fmla="*/ 1021691 w 433"/>
                <a:gd name="T47" fmla="*/ 672382 h 289"/>
                <a:gd name="T48" fmla="*/ 1089129 w 433"/>
                <a:gd name="T49" fmla="*/ 672382 h 289"/>
                <a:gd name="T50" fmla="*/ 1257725 w 433"/>
                <a:gd name="T51" fmla="*/ 487605 h 289"/>
                <a:gd name="T52" fmla="*/ 1257725 w 433"/>
                <a:gd name="T53" fmla="*/ 417459 h 289"/>
                <a:gd name="T54" fmla="*/ 1291444 w 433"/>
                <a:gd name="T55" fmla="*/ 395217 h 289"/>
                <a:gd name="T56" fmla="*/ 1325163 w 433"/>
                <a:gd name="T57" fmla="*/ 441411 h 289"/>
                <a:gd name="T58" fmla="*/ 1463412 w 433"/>
                <a:gd name="T59" fmla="*/ 278876 h 289"/>
                <a:gd name="T60" fmla="*/ 1598289 w 433"/>
                <a:gd name="T61" fmla="*/ 232682 h 289"/>
                <a:gd name="T62" fmla="*/ 1598289 w 433"/>
                <a:gd name="T63" fmla="*/ 254924 h 289"/>
                <a:gd name="T64" fmla="*/ 1702818 w 433"/>
                <a:gd name="T65" fmla="*/ 186488 h 289"/>
                <a:gd name="T66" fmla="*/ 1773628 w 433"/>
                <a:gd name="T67" fmla="*/ 208729 h 289"/>
                <a:gd name="T68" fmla="*/ 1837695 w 433"/>
                <a:gd name="T69" fmla="*/ 70147 h 289"/>
                <a:gd name="T70" fmla="*/ 1803976 w 433"/>
                <a:gd name="T71" fmla="*/ 46194 h 289"/>
                <a:gd name="T72" fmla="*/ 1702818 w 433"/>
                <a:gd name="T73" fmla="*/ 46194 h 289"/>
                <a:gd name="T74" fmla="*/ 1633694 w 433"/>
                <a:gd name="T75" fmla="*/ 70147 h 289"/>
                <a:gd name="T76" fmla="*/ 1463412 w 433"/>
                <a:gd name="T77" fmla="*/ 70147 h 289"/>
                <a:gd name="T78" fmla="*/ 1395974 w 433"/>
                <a:gd name="T79" fmla="*/ 0 h 289"/>
                <a:gd name="T80" fmla="*/ 1154882 w 433"/>
                <a:gd name="T81" fmla="*/ 114630 h 289"/>
                <a:gd name="T82" fmla="*/ 1126220 w 433"/>
                <a:gd name="T83" fmla="*/ 186488 h 289"/>
                <a:gd name="T84" fmla="*/ 1055410 w 433"/>
                <a:gd name="T85" fmla="*/ 186488 h 289"/>
                <a:gd name="T86" fmla="*/ 851409 w 433"/>
                <a:gd name="T87" fmla="*/ 186488 h 289"/>
                <a:gd name="T88" fmla="*/ 851409 w 433"/>
                <a:gd name="T89" fmla="*/ 138583 h 289"/>
                <a:gd name="T90" fmla="*/ 920533 w 433"/>
                <a:gd name="T91" fmla="*/ 92388 h 289"/>
                <a:gd name="T92" fmla="*/ 851409 w 433"/>
                <a:gd name="T93" fmla="*/ 0 h 289"/>
                <a:gd name="T94" fmla="*/ 748566 w 433"/>
                <a:gd name="T95" fmla="*/ 0 h 289"/>
                <a:gd name="T96" fmla="*/ 711474 w 433"/>
                <a:gd name="T97" fmla="*/ 0 h 289"/>
                <a:gd name="T98" fmla="*/ 681127 w 433"/>
                <a:gd name="T99" fmla="*/ 46194 h 289"/>
                <a:gd name="T100" fmla="*/ 647408 w 433"/>
                <a:gd name="T101" fmla="*/ 22242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3"/>
                <a:gd name="T154" fmla="*/ 0 h 289"/>
                <a:gd name="T155" fmla="*/ 433 w 433"/>
                <a:gd name="T156" fmla="*/ 289 h 28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67" name="Freeform 12"/>
            <p:cNvSpPr>
              <a:spLocks noChangeArrowheads="1"/>
            </p:cNvSpPr>
            <p:nvPr/>
          </p:nvSpPr>
          <p:spPr bwMode="auto">
            <a:xfrm>
              <a:off x="3973774" y="2450679"/>
              <a:ext cx="605314" cy="546820"/>
            </a:xfrm>
            <a:custGeom>
              <a:avLst/>
              <a:gdLst>
                <a:gd name="T0" fmla="*/ 692506 w 361"/>
                <a:gd name="T1" fmla="*/ 0 h 321"/>
                <a:gd name="T2" fmla="*/ 625435 w 361"/>
                <a:gd name="T3" fmla="*/ 0 h 321"/>
                <a:gd name="T4" fmla="*/ 496324 w 361"/>
                <a:gd name="T5" fmla="*/ 136279 h 321"/>
                <a:gd name="T6" fmla="*/ 395718 w 361"/>
                <a:gd name="T7" fmla="*/ 158424 h 321"/>
                <a:gd name="T8" fmla="*/ 395718 w 361"/>
                <a:gd name="T9" fmla="*/ 112430 h 321"/>
                <a:gd name="T10" fmla="*/ 330324 w 361"/>
                <a:gd name="T11" fmla="*/ 112430 h 321"/>
                <a:gd name="T12" fmla="*/ 264930 w 361"/>
                <a:gd name="T13" fmla="*/ 158424 h 321"/>
                <a:gd name="T14" fmla="*/ 130788 w 361"/>
                <a:gd name="T15" fmla="*/ 112430 h 321"/>
                <a:gd name="T16" fmla="*/ 100606 w 361"/>
                <a:gd name="T17" fmla="*/ 90285 h 321"/>
                <a:gd name="T18" fmla="*/ 33535 w 361"/>
                <a:gd name="T19" fmla="*/ 68140 h 321"/>
                <a:gd name="T20" fmla="*/ 33535 w 361"/>
                <a:gd name="T21" fmla="*/ 112430 h 321"/>
                <a:gd name="T22" fmla="*/ 0 w 361"/>
                <a:gd name="T23" fmla="*/ 136279 h 321"/>
                <a:gd name="T24" fmla="*/ 130788 w 361"/>
                <a:gd name="T25" fmla="*/ 158424 h 321"/>
                <a:gd name="T26" fmla="*/ 162647 w 361"/>
                <a:gd name="T27" fmla="*/ 221454 h 321"/>
                <a:gd name="T28" fmla="*/ 231394 w 361"/>
                <a:gd name="T29" fmla="*/ 221454 h 321"/>
                <a:gd name="T30" fmla="*/ 330324 w 361"/>
                <a:gd name="T31" fmla="*/ 316849 h 321"/>
                <a:gd name="T32" fmla="*/ 425900 w 361"/>
                <a:gd name="T33" fmla="*/ 291297 h 321"/>
                <a:gd name="T34" fmla="*/ 425900 w 361"/>
                <a:gd name="T35" fmla="*/ 407134 h 321"/>
                <a:gd name="T36" fmla="*/ 560041 w 361"/>
                <a:gd name="T37" fmla="*/ 517861 h 321"/>
                <a:gd name="T38" fmla="*/ 625435 w 361"/>
                <a:gd name="T39" fmla="*/ 517861 h 321"/>
                <a:gd name="T40" fmla="*/ 658971 w 361"/>
                <a:gd name="T41" fmla="*/ 475273 h 321"/>
                <a:gd name="T42" fmla="*/ 756223 w 361"/>
                <a:gd name="T43" fmla="*/ 538303 h 321"/>
                <a:gd name="T44" fmla="*/ 692506 w 361"/>
                <a:gd name="T45" fmla="*/ 586000 h 321"/>
                <a:gd name="T46" fmla="*/ 658971 w 361"/>
                <a:gd name="T47" fmla="*/ 563855 h 321"/>
                <a:gd name="T48" fmla="*/ 593577 w 361"/>
                <a:gd name="T49" fmla="*/ 538303 h 321"/>
                <a:gd name="T50" fmla="*/ 593577 w 361"/>
                <a:gd name="T51" fmla="*/ 630291 h 321"/>
                <a:gd name="T52" fmla="*/ 560041 w 361"/>
                <a:gd name="T53" fmla="*/ 674582 h 321"/>
                <a:gd name="T54" fmla="*/ 658971 w 361"/>
                <a:gd name="T55" fmla="*/ 766570 h 321"/>
                <a:gd name="T56" fmla="*/ 658971 w 361"/>
                <a:gd name="T57" fmla="*/ 833006 h 321"/>
                <a:gd name="T58" fmla="*/ 819941 w 361"/>
                <a:gd name="T59" fmla="*/ 833006 h 321"/>
                <a:gd name="T60" fmla="*/ 888688 w 361"/>
                <a:gd name="T61" fmla="*/ 879000 h 321"/>
                <a:gd name="T62" fmla="*/ 985941 w 361"/>
                <a:gd name="T63" fmla="*/ 856855 h 321"/>
                <a:gd name="T64" fmla="*/ 1120082 w 361"/>
                <a:gd name="T65" fmla="*/ 901146 h 321"/>
                <a:gd name="T66" fmla="*/ 1217335 w 361"/>
                <a:gd name="T67" fmla="*/ 833006 h 321"/>
                <a:gd name="T68" fmla="*/ 1316265 w 361"/>
                <a:gd name="T69" fmla="*/ 722279 h 321"/>
                <a:gd name="T70" fmla="*/ 1185476 w 361"/>
                <a:gd name="T71" fmla="*/ 674582 h 321"/>
                <a:gd name="T72" fmla="*/ 1316265 w 361"/>
                <a:gd name="T73" fmla="*/ 654140 h 321"/>
                <a:gd name="T74" fmla="*/ 1349800 w 361"/>
                <a:gd name="T75" fmla="*/ 674582 h 321"/>
                <a:gd name="T76" fmla="*/ 1480588 w 361"/>
                <a:gd name="T77" fmla="*/ 654140 h 321"/>
                <a:gd name="T78" fmla="*/ 1480588 w 361"/>
                <a:gd name="T79" fmla="*/ 630291 h 321"/>
                <a:gd name="T80" fmla="*/ 1316265 w 361"/>
                <a:gd name="T81" fmla="*/ 563855 h 321"/>
                <a:gd name="T82" fmla="*/ 1316265 w 361"/>
                <a:gd name="T83" fmla="*/ 517861 h 321"/>
                <a:gd name="T84" fmla="*/ 1254224 w 361"/>
                <a:gd name="T85" fmla="*/ 497419 h 321"/>
                <a:gd name="T86" fmla="*/ 1185476 w 361"/>
                <a:gd name="T87" fmla="*/ 475273 h 321"/>
                <a:gd name="T88" fmla="*/ 1120082 w 361"/>
                <a:gd name="T89" fmla="*/ 361140 h 321"/>
                <a:gd name="T90" fmla="*/ 955759 w 361"/>
                <a:gd name="T91" fmla="*/ 180570 h 321"/>
                <a:gd name="T92" fmla="*/ 955759 w 361"/>
                <a:gd name="T93" fmla="*/ 112430 h 321"/>
                <a:gd name="T94" fmla="*/ 789759 w 361"/>
                <a:gd name="T95" fmla="*/ 90285 h 321"/>
                <a:gd name="T96" fmla="*/ 724365 w 361"/>
                <a:gd name="T97" fmla="*/ 68140 h 321"/>
                <a:gd name="T98" fmla="*/ 692506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1"/>
                <a:gd name="T151" fmla="*/ 0 h 321"/>
                <a:gd name="T152" fmla="*/ 361 w 361"/>
                <a:gd name="T153" fmla="*/ 321 h 3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68" name="Freeform 13"/>
            <p:cNvSpPr>
              <a:spLocks noChangeArrowheads="1"/>
            </p:cNvSpPr>
            <p:nvPr/>
          </p:nvSpPr>
          <p:spPr bwMode="auto">
            <a:xfrm>
              <a:off x="4471196" y="2888136"/>
              <a:ext cx="107892" cy="93961"/>
            </a:xfrm>
            <a:custGeom>
              <a:avLst/>
              <a:gdLst>
                <a:gd name="T0" fmla="*/ 89633 w 65"/>
                <a:gd name="T1" fmla="*/ 0 h 57"/>
                <a:gd name="T2" fmla="*/ 0 w 65"/>
                <a:gd name="T3" fmla="*/ 92313 h 57"/>
                <a:gd name="T4" fmla="*/ 89633 w 65"/>
                <a:gd name="T5" fmla="*/ 128578 h 57"/>
                <a:gd name="T6" fmla="*/ 248982 w 65"/>
                <a:gd name="T7" fmla="*/ 92313 h 57"/>
                <a:gd name="T8" fmla="*/ 248982 w 65"/>
                <a:gd name="T9" fmla="*/ 56047 h 57"/>
                <a:gd name="T10" fmla="*/ 89633 w 65"/>
                <a:gd name="T11" fmla="*/ 0 h 57"/>
                <a:gd name="T12" fmla="*/ 0 60000 65536"/>
                <a:gd name="T13" fmla="*/ 0 60000 65536"/>
                <a:gd name="T14" fmla="*/ 0 60000 65536"/>
                <a:gd name="T15" fmla="*/ 0 60000 65536"/>
                <a:gd name="T16" fmla="*/ 0 60000 65536"/>
                <a:gd name="T17" fmla="*/ 0 60000 65536"/>
                <a:gd name="T18" fmla="*/ 0 w 65"/>
                <a:gd name="T19" fmla="*/ 0 h 57"/>
                <a:gd name="T20" fmla="*/ 65 w 65"/>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65" h="57">
                  <a:moveTo>
                    <a:pt x="24" y="0"/>
                  </a:moveTo>
                  <a:lnTo>
                    <a:pt x="0" y="40"/>
                  </a:lnTo>
                  <a:lnTo>
                    <a:pt x="24" y="56"/>
                  </a:lnTo>
                  <a:lnTo>
                    <a:pt x="64" y="40"/>
                  </a:lnTo>
                  <a:lnTo>
                    <a:pt x="64" y="24"/>
                  </a:lnTo>
                  <a:lnTo>
                    <a:pt x="24" y="0"/>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69" name="Freeform 14"/>
            <p:cNvSpPr>
              <a:spLocks noChangeArrowheads="1"/>
            </p:cNvSpPr>
            <p:nvPr/>
          </p:nvSpPr>
          <p:spPr bwMode="auto">
            <a:xfrm>
              <a:off x="4202168" y="2954370"/>
              <a:ext cx="403543" cy="506772"/>
            </a:xfrm>
            <a:custGeom>
              <a:avLst/>
              <a:gdLst>
                <a:gd name="T0" fmla="*/ 750155 w 241"/>
                <a:gd name="T1" fmla="*/ 46070 h 297"/>
                <a:gd name="T2" fmla="*/ 649687 w 241"/>
                <a:gd name="T3" fmla="*/ 0 h 297"/>
                <a:gd name="T4" fmla="*/ 555918 w 241"/>
                <a:gd name="T5" fmla="*/ 69958 h 297"/>
                <a:gd name="T6" fmla="*/ 423636 w 241"/>
                <a:gd name="T7" fmla="*/ 22182 h 297"/>
                <a:gd name="T8" fmla="*/ 328193 w 241"/>
                <a:gd name="T9" fmla="*/ 46070 h 297"/>
                <a:gd name="T10" fmla="*/ 294704 w 241"/>
                <a:gd name="T11" fmla="*/ 90434 h 297"/>
                <a:gd name="T12" fmla="*/ 259540 w 241"/>
                <a:gd name="T13" fmla="*/ 136504 h 297"/>
                <a:gd name="T14" fmla="*/ 294704 w 241"/>
                <a:gd name="T15" fmla="*/ 208169 h 297"/>
                <a:gd name="T16" fmla="*/ 229400 w 241"/>
                <a:gd name="T17" fmla="*/ 208169 h 297"/>
                <a:gd name="T18" fmla="*/ 194236 w 241"/>
                <a:gd name="T19" fmla="*/ 182574 h 297"/>
                <a:gd name="T20" fmla="*/ 162422 w 241"/>
                <a:gd name="T21" fmla="*/ 182574 h 297"/>
                <a:gd name="T22" fmla="*/ 162422 w 241"/>
                <a:gd name="T23" fmla="*/ 230351 h 297"/>
                <a:gd name="T24" fmla="*/ 162422 w 241"/>
                <a:gd name="T25" fmla="*/ 273008 h 297"/>
                <a:gd name="T26" fmla="*/ 162422 w 241"/>
                <a:gd name="T27" fmla="*/ 273008 h 297"/>
                <a:gd name="T28" fmla="*/ 162422 w 241"/>
                <a:gd name="T29" fmla="*/ 317372 h 297"/>
                <a:gd name="T30" fmla="*/ 33489 w 241"/>
                <a:gd name="T31" fmla="*/ 387331 h 297"/>
                <a:gd name="T32" fmla="*/ 0 w 241"/>
                <a:gd name="T33" fmla="*/ 409513 h 297"/>
                <a:gd name="T34" fmla="*/ 0 w 241"/>
                <a:gd name="T35" fmla="*/ 501653 h 297"/>
                <a:gd name="T36" fmla="*/ 100467 w 241"/>
                <a:gd name="T37" fmla="*/ 546017 h 297"/>
                <a:gd name="T38" fmla="*/ 100467 w 241"/>
                <a:gd name="T39" fmla="*/ 662046 h 297"/>
                <a:gd name="T40" fmla="*/ 194236 w 241"/>
                <a:gd name="T41" fmla="*/ 662046 h 297"/>
                <a:gd name="T42" fmla="*/ 194236 w 241"/>
                <a:gd name="T43" fmla="*/ 706409 h 297"/>
                <a:gd name="T44" fmla="*/ 229400 w 241"/>
                <a:gd name="T45" fmla="*/ 750773 h 297"/>
                <a:gd name="T46" fmla="*/ 259540 w 241"/>
                <a:gd name="T47" fmla="*/ 819025 h 297"/>
                <a:gd name="T48" fmla="*/ 356658 w 241"/>
                <a:gd name="T49" fmla="*/ 819025 h 297"/>
                <a:gd name="T50" fmla="*/ 423636 w 241"/>
                <a:gd name="T51" fmla="*/ 750773 h 297"/>
                <a:gd name="T52" fmla="*/ 455451 w 241"/>
                <a:gd name="T53" fmla="*/ 750773 h 297"/>
                <a:gd name="T54" fmla="*/ 455451 w 241"/>
                <a:gd name="T55" fmla="*/ 795137 h 297"/>
                <a:gd name="T56" fmla="*/ 488940 w 241"/>
                <a:gd name="T57" fmla="*/ 819025 h 297"/>
                <a:gd name="T58" fmla="*/ 555918 w 241"/>
                <a:gd name="T59" fmla="*/ 819025 h 297"/>
                <a:gd name="T60" fmla="*/ 555918 w 241"/>
                <a:gd name="T61" fmla="*/ 795137 h 297"/>
                <a:gd name="T62" fmla="*/ 619547 w 241"/>
                <a:gd name="T63" fmla="*/ 795137 h 297"/>
                <a:gd name="T64" fmla="*/ 619547 w 241"/>
                <a:gd name="T65" fmla="*/ 819025 h 297"/>
                <a:gd name="T66" fmla="*/ 649687 w 241"/>
                <a:gd name="T67" fmla="*/ 841207 h 297"/>
                <a:gd name="T68" fmla="*/ 718340 w 241"/>
                <a:gd name="T69" fmla="*/ 819025 h 297"/>
                <a:gd name="T70" fmla="*/ 750155 w 241"/>
                <a:gd name="T71" fmla="*/ 732004 h 297"/>
                <a:gd name="T72" fmla="*/ 750155 w 241"/>
                <a:gd name="T73" fmla="*/ 638157 h 297"/>
                <a:gd name="T74" fmla="*/ 818807 w 241"/>
                <a:gd name="T75" fmla="*/ 638157 h 297"/>
                <a:gd name="T76" fmla="*/ 818807 w 241"/>
                <a:gd name="T77" fmla="*/ 615975 h 297"/>
                <a:gd name="T78" fmla="*/ 818807 w 241"/>
                <a:gd name="T79" fmla="*/ 571612 h 297"/>
                <a:gd name="T80" fmla="*/ 880762 w 241"/>
                <a:gd name="T81" fmla="*/ 615975 h 297"/>
                <a:gd name="T82" fmla="*/ 946066 w 241"/>
                <a:gd name="T83" fmla="*/ 546017 h 297"/>
                <a:gd name="T84" fmla="*/ 880762 w 241"/>
                <a:gd name="T85" fmla="*/ 501653 h 297"/>
                <a:gd name="T86" fmla="*/ 880762 w 241"/>
                <a:gd name="T87" fmla="*/ 477765 h 297"/>
                <a:gd name="T88" fmla="*/ 946066 w 241"/>
                <a:gd name="T89" fmla="*/ 453877 h 297"/>
                <a:gd name="T90" fmla="*/ 912576 w 241"/>
                <a:gd name="T91" fmla="*/ 387331 h 297"/>
                <a:gd name="T92" fmla="*/ 880762 w 241"/>
                <a:gd name="T93" fmla="*/ 365149 h 297"/>
                <a:gd name="T94" fmla="*/ 981229 w 241"/>
                <a:gd name="T95" fmla="*/ 387331 h 297"/>
                <a:gd name="T96" fmla="*/ 981229 w 241"/>
                <a:gd name="T97" fmla="*/ 295190 h 297"/>
                <a:gd name="T98" fmla="*/ 880762 w 241"/>
                <a:gd name="T99" fmla="*/ 342967 h 297"/>
                <a:gd name="T100" fmla="*/ 981229 w 241"/>
                <a:gd name="T101" fmla="*/ 230351 h 297"/>
                <a:gd name="T102" fmla="*/ 818807 w 241"/>
                <a:gd name="T103" fmla="*/ 158686 h 297"/>
                <a:gd name="T104" fmla="*/ 718340 w 241"/>
                <a:gd name="T105" fmla="*/ 158686 h 297"/>
                <a:gd name="T106" fmla="*/ 649687 w 241"/>
                <a:gd name="T107" fmla="*/ 208169 h 297"/>
                <a:gd name="T108" fmla="*/ 619547 w 241"/>
                <a:gd name="T109" fmla="*/ 136504 h 297"/>
                <a:gd name="T110" fmla="*/ 649687 w 241"/>
                <a:gd name="T111" fmla="*/ 112616 h 297"/>
                <a:gd name="T112" fmla="*/ 750155 w 241"/>
                <a:gd name="T113" fmla="*/ 46070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1"/>
                <a:gd name="T172" fmla="*/ 0 h 297"/>
                <a:gd name="T173" fmla="*/ 241 w 241"/>
                <a:gd name="T174" fmla="*/ 297 h 2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70" name="Freeform 15"/>
            <p:cNvSpPr>
              <a:spLocks noChangeArrowheads="1"/>
            </p:cNvSpPr>
            <p:nvPr/>
          </p:nvSpPr>
          <p:spPr bwMode="auto">
            <a:xfrm>
              <a:off x="3998995" y="3351778"/>
              <a:ext cx="459590" cy="629999"/>
            </a:xfrm>
            <a:custGeom>
              <a:avLst/>
              <a:gdLst>
                <a:gd name="T0" fmla="*/ 1146450 w 273"/>
                <a:gd name="T1" fmla="*/ 158780 h 369"/>
                <a:gd name="T2" fmla="*/ 1146450 w 273"/>
                <a:gd name="T3" fmla="*/ 136585 h 369"/>
                <a:gd name="T4" fmla="*/ 1082478 w 273"/>
                <a:gd name="T5" fmla="*/ 136585 h 369"/>
                <a:gd name="T6" fmla="*/ 1082478 w 273"/>
                <a:gd name="T7" fmla="*/ 158780 h 369"/>
                <a:gd name="T8" fmla="*/ 1011771 w 273"/>
                <a:gd name="T9" fmla="*/ 158780 h 369"/>
                <a:gd name="T10" fmla="*/ 976418 w 273"/>
                <a:gd name="T11" fmla="*/ 158780 h 369"/>
                <a:gd name="T12" fmla="*/ 976418 w 273"/>
                <a:gd name="T13" fmla="*/ 90488 h 369"/>
                <a:gd name="T14" fmla="*/ 942749 w 273"/>
                <a:gd name="T15" fmla="*/ 90488 h 369"/>
                <a:gd name="T16" fmla="*/ 875410 w 273"/>
                <a:gd name="T17" fmla="*/ 158780 h 369"/>
                <a:gd name="T18" fmla="*/ 776084 w 273"/>
                <a:gd name="T19" fmla="*/ 158780 h 369"/>
                <a:gd name="T20" fmla="*/ 740731 w 273"/>
                <a:gd name="T21" fmla="*/ 90488 h 369"/>
                <a:gd name="T22" fmla="*/ 710428 w 273"/>
                <a:gd name="T23" fmla="*/ 46097 h 369"/>
                <a:gd name="T24" fmla="*/ 675075 w 273"/>
                <a:gd name="T25" fmla="*/ 0 h 369"/>
                <a:gd name="T26" fmla="*/ 606053 w 273"/>
                <a:gd name="T27" fmla="*/ 0 h 369"/>
                <a:gd name="T28" fmla="*/ 606053 w 273"/>
                <a:gd name="T29" fmla="*/ 22195 h 369"/>
                <a:gd name="T30" fmla="*/ 473058 w 273"/>
                <a:gd name="T31" fmla="*/ 46097 h 369"/>
                <a:gd name="T32" fmla="*/ 473058 w 273"/>
                <a:gd name="T33" fmla="*/ 90488 h 369"/>
                <a:gd name="T34" fmla="*/ 335012 w 273"/>
                <a:gd name="T35" fmla="*/ 90488 h 369"/>
                <a:gd name="T36" fmla="*/ 272724 w 273"/>
                <a:gd name="T37" fmla="*/ 136585 h 369"/>
                <a:gd name="T38" fmla="*/ 272724 w 273"/>
                <a:gd name="T39" fmla="*/ 208292 h 369"/>
                <a:gd name="T40" fmla="*/ 304710 w 273"/>
                <a:gd name="T41" fmla="*/ 254390 h 369"/>
                <a:gd name="T42" fmla="*/ 203701 w 273"/>
                <a:gd name="T43" fmla="*/ 317560 h 369"/>
                <a:gd name="T44" fmla="*/ 170031 w 273"/>
                <a:gd name="T45" fmla="*/ 317560 h 369"/>
                <a:gd name="T46" fmla="*/ 132995 w 273"/>
                <a:gd name="T47" fmla="*/ 411463 h 369"/>
                <a:gd name="T48" fmla="*/ 132995 w 273"/>
                <a:gd name="T49" fmla="*/ 455853 h 369"/>
                <a:gd name="T50" fmla="*/ 132995 w 273"/>
                <a:gd name="T51" fmla="*/ 501950 h 369"/>
                <a:gd name="T52" fmla="*/ 69023 w 273"/>
                <a:gd name="T53" fmla="*/ 573658 h 369"/>
                <a:gd name="T54" fmla="*/ 33670 w 273"/>
                <a:gd name="T55" fmla="*/ 616340 h 369"/>
                <a:gd name="T56" fmla="*/ 0 w 273"/>
                <a:gd name="T57" fmla="*/ 732438 h 369"/>
                <a:gd name="T58" fmla="*/ 33670 w 273"/>
                <a:gd name="T59" fmla="*/ 775121 h 369"/>
                <a:gd name="T60" fmla="*/ 232320 w 273"/>
                <a:gd name="T61" fmla="*/ 775121 h 369"/>
                <a:gd name="T62" fmla="*/ 335012 w 273"/>
                <a:gd name="T63" fmla="*/ 937316 h 369"/>
                <a:gd name="T64" fmla="*/ 372049 w 273"/>
                <a:gd name="T65" fmla="*/ 1049998 h 369"/>
                <a:gd name="T66" fmla="*/ 473058 w 273"/>
                <a:gd name="T67" fmla="*/ 937316 h 369"/>
                <a:gd name="T68" fmla="*/ 505044 w 273"/>
                <a:gd name="T69" fmla="*/ 959511 h 369"/>
                <a:gd name="T70" fmla="*/ 641406 w 273"/>
                <a:gd name="T71" fmla="*/ 870730 h 369"/>
                <a:gd name="T72" fmla="*/ 641406 w 273"/>
                <a:gd name="T73" fmla="*/ 799023 h 369"/>
                <a:gd name="T74" fmla="*/ 776084 w 273"/>
                <a:gd name="T75" fmla="*/ 775121 h 369"/>
                <a:gd name="T76" fmla="*/ 841740 w 273"/>
                <a:gd name="T77" fmla="*/ 662438 h 369"/>
                <a:gd name="T78" fmla="*/ 912446 w 273"/>
                <a:gd name="T79" fmla="*/ 640243 h 369"/>
                <a:gd name="T80" fmla="*/ 912446 w 273"/>
                <a:gd name="T81" fmla="*/ 573658 h 369"/>
                <a:gd name="T82" fmla="*/ 1011771 w 273"/>
                <a:gd name="T83" fmla="*/ 573658 h 369"/>
                <a:gd name="T84" fmla="*/ 1045441 w 273"/>
                <a:gd name="T85" fmla="*/ 455853 h 369"/>
                <a:gd name="T86" fmla="*/ 1011771 w 273"/>
                <a:gd name="T87" fmla="*/ 365365 h 369"/>
                <a:gd name="T88" fmla="*/ 1045441 w 273"/>
                <a:gd name="T89" fmla="*/ 343170 h 369"/>
                <a:gd name="T90" fmla="*/ 976418 w 273"/>
                <a:gd name="T91" fmla="*/ 295365 h 369"/>
                <a:gd name="T92" fmla="*/ 1045441 w 273"/>
                <a:gd name="T93" fmla="*/ 273170 h 369"/>
                <a:gd name="T94" fmla="*/ 1082478 w 273"/>
                <a:gd name="T95" fmla="*/ 295365 h 369"/>
                <a:gd name="T96" fmla="*/ 1146450 w 273"/>
                <a:gd name="T97" fmla="*/ 230487 h 369"/>
                <a:gd name="T98" fmla="*/ 1146450 w 273"/>
                <a:gd name="T99" fmla="*/ 158780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3"/>
                <a:gd name="T151" fmla="*/ 0 h 369"/>
                <a:gd name="T152" fmla="*/ 273 w 273"/>
                <a:gd name="T153" fmla="*/ 369 h 3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71" name="Freeform 16"/>
            <p:cNvSpPr>
              <a:spLocks noChangeArrowheads="1"/>
            </p:cNvSpPr>
            <p:nvPr/>
          </p:nvSpPr>
          <p:spPr bwMode="auto">
            <a:xfrm>
              <a:off x="3298401" y="3747645"/>
              <a:ext cx="850522" cy="656184"/>
            </a:xfrm>
            <a:custGeom>
              <a:avLst/>
              <a:gdLst>
                <a:gd name="T0" fmla="*/ 2095147 w 505"/>
                <a:gd name="T1" fmla="*/ 269291 h 385"/>
                <a:gd name="T2" fmla="*/ 1793675 w 505"/>
                <a:gd name="T3" fmla="*/ 112489 h 385"/>
                <a:gd name="T4" fmla="*/ 1722939 w 505"/>
                <a:gd name="T5" fmla="*/ 158507 h 385"/>
                <a:gd name="T6" fmla="*/ 1589887 w 505"/>
                <a:gd name="T7" fmla="*/ 112489 h 385"/>
                <a:gd name="T8" fmla="*/ 1317046 w 505"/>
                <a:gd name="T9" fmla="*/ 158507 h 385"/>
                <a:gd name="T10" fmla="*/ 1317046 w 505"/>
                <a:gd name="T11" fmla="*/ 0 h 385"/>
                <a:gd name="T12" fmla="*/ 1183994 w 505"/>
                <a:gd name="T13" fmla="*/ 0 h 385"/>
                <a:gd name="T14" fmla="*/ 914522 w 505"/>
                <a:gd name="T15" fmla="*/ 22157 h 385"/>
                <a:gd name="T16" fmla="*/ 879153 w 505"/>
                <a:gd name="T17" fmla="*/ 112489 h 385"/>
                <a:gd name="T18" fmla="*/ 710733 w 505"/>
                <a:gd name="T19" fmla="*/ 69879 h 385"/>
                <a:gd name="T20" fmla="*/ 607997 w 505"/>
                <a:gd name="T21" fmla="*/ 136350 h 385"/>
                <a:gd name="T22" fmla="*/ 641681 w 505"/>
                <a:gd name="T23" fmla="*/ 247134 h 385"/>
                <a:gd name="T24" fmla="*/ 607997 w 505"/>
                <a:gd name="T25" fmla="*/ 317014 h 385"/>
                <a:gd name="T26" fmla="*/ 473261 w 505"/>
                <a:gd name="T27" fmla="*/ 475520 h 385"/>
                <a:gd name="T28" fmla="*/ 304841 w 505"/>
                <a:gd name="T29" fmla="*/ 632323 h 385"/>
                <a:gd name="T30" fmla="*/ 133052 w 505"/>
                <a:gd name="T31" fmla="*/ 766968 h 385"/>
                <a:gd name="T32" fmla="*/ 0 w 505"/>
                <a:gd name="T33" fmla="*/ 838552 h 385"/>
                <a:gd name="T34" fmla="*/ 33684 w 505"/>
                <a:gd name="T35" fmla="*/ 882866 h 385"/>
                <a:gd name="T36" fmla="*/ 69052 w 505"/>
                <a:gd name="T37" fmla="*/ 1015807 h 385"/>
                <a:gd name="T38" fmla="*/ 237472 w 505"/>
                <a:gd name="T39" fmla="*/ 1083982 h 385"/>
                <a:gd name="T40" fmla="*/ 170104 w 505"/>
                <a:gd name="T41" fmla="*/ 974902 h 385"/>
                <a:gd name="T42" fmla="*/ 336840 w 505"/>
                <a:gd name="T43" fmla="*/ 860709 h 385"/>
                <a:gd name="T44" fmla="*/ 641681 w 505"/>
                <a:gd name="T45" fmla="*/ 792534 h 385"/>
                <a:gd name="T46" fmla="*/ 811785 w 505"/>
                <a:gd name="T47" fmla="*/ 838552 h 385"/>
                <a:gd name="T48" fmla="*/ 1012205 w 505"/>
                <a:gd name="T49" fmla="*/ 700498 h 385"/>
                <a:gd name="T50" fmla="*/ 1114942 w 505"/>
                <a:gd name="T51" fmla="*/ 678341 h 385"/>
                <a:gd name="T52" fmla="*/ 1114942 w 505"/>
                <a:gd name="T53" fmla="*/ 608462 h 385"/>
                <a:gd name="T54" fmla="*/ 1183994 w 505"/>
                <a:gd name="T55" fmla="*/ 586305 h 385"/>
                <a:gd name="T56" fmla="*/ 1421466 w 505"/>
                <a:gd name="T57" fmla="*/ 654480 h 385"/>
                <a:gd name="T58" fmla="*/ 1421466 w 505"/>
                <a:gd name="T59" fmla="*/ 565852 h 385"/>
                <a:gd name="T60" fmla="*/ 1589887 w 505"/>
                <a:gd name="T61" fmla="*/ 543695 h 385"/>
                <a:gd name="T62" fmla="*/ 1653886 w 505"/>
                <a:gd name="T63" fmla="*/ 565852 h 385"/>
                <a:gd name="T64" fmla="*/ 1690939 w 505"/>
                <a:gd name="T65" fmla="*/ 521538 h 385"/>
                <a:gd name="T66" fmla="*/ 1893043 w 505"/>
                <a:gd name="T67" fmla="*/ 497677 h 385"/>
                <a:gd name="T68" fmla="*/ 2027779 w 505"/>
                <a:gd name="T69" fmla="*/ 385189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5"/>
                <a:gd name="T106" fmla="*/ 0 h 385"/>
                <a:gd name="T107" fmla="*/ 505 w 505"/>
                <a:gd name="T108" fmla="*/ 385 h 38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72" name="Freeform 17"/>
            <p:cNvSpPr>
              <a:spLocks noChangeArrowheads="1"/>
            </p:cNvSpPr>
            <p:nvPr/>
          </p:nvSpPr>
          <p:spPr bwMode="auto">
            <a:xfrm>
              <a:off x="2732320" y="3624418"/>
              <a:ext cx="837911" cy="656184"/>
            </a:xfrm>
            <a:custGeom>
              <a:avLst/>
              <a:gdLst>
                <a:gd name="T0" fmla="*/ 1463394 w 497"/>
                <a:gd name="T1" fmla="*/ 974902 h 385"/>
                <a:gd name="T2" fmla="*/ 1773606 w 497"/>
                <a:gd name="T3" fmla="*/ 838552 h 385"/>
                <a:gd name="T4" fmla="*/ 1906795 w 497"/>
                <a:gd name="T5" fmla="*/ 678341 h 385"/>
                <a:gd name="T6" fmla="*/ 2039985 w 497"/>
                <a:gd name="T7" fmla="*/ 521538 h 385"/>
                <a:gd name="T8" fmla="*/ 2109108 w 497"/>
                <a:gd name="T9" fmla="*/ 453363 h 385"/>
                <a:gd name="T10" fmla="*/ 2039985 w 497"/>
                <a:gd name="T11" fmla="*/ 364736 h 385"/>
                <a:gd name="T12" fmla="*/ 1940514 w 497"/>
                <a:gd name="T13" fmla="*/ 269291 h 385"/>
                <a:gd name="T14" fmla="*/ 1869705 w 497"/>
                <a:gd name="T15" fmla="*/ 317014 h 385"/>
                <a:gd name="T16" fmla="*/ 1803953 w 497"/>
                <a:gd name="T17" fmla="*/ 294857 h 385"/>
                <a:gd name="T18" fmla="*/ 1869705 w 497"/>
                <a:gd name="T19" fmla="*/ 158507 h 385"/>
                <a:gd name="T20" fmla="*/ 1869705 w 497"/>
                <a:gd name="T21" fmla="*/ 46018 h 385"/>
                <a:gd name="T22" fmla="*/ 1734830 w 497"/>
                <a:gd name="T23" fmla="*/ 22157 h 385"/>
                <a:gd name="T24" fmla="*/ 1598269 w 497"/>
                <a:gd name="T25" fmla="*/ 69879 h 385"/>
                <a:gd name="T26" fmla="*/ 1529145 w 497"/>
                <a:gd name="T27" fmla="*/ 69879 h 385"/>
                <a:gd name="T28" fmla="*/ 1358866 w 497"/>
                <a:gd name="T29" fmla="*/ 90332 h 385"/>
                <a:gd name="T30" fmla="*/ 1227363 w 497"/>
                <a:gd name="T31" fmla="*/ 180664 h 385"/>
                <a:gd name="T32" fmla="*/ 1126206 w 497"/>
                <a:gd name="T33" fmla="*/ 204525 h 385"/>
                <a:gd name="T34" fmla="*/ 954241 w 497"/>
                <a:gd name="T35" fmla="*/ 269291 h 385"/>
                <a:gd name="T36" fmla="*/ 780589 w 497"/>
                <a:gd name="T37" fmla="*/ 247134 h 385"/>
                <a:gd name="T38" fmla="*/ 681119 w 497"/>
                <a:gd name="T39" fmla="*/ 204525 h 385"/>
                <a:gd name="T40" fmla="*/ 610309 w 497"/>
                <a:gd name="T41" fmla="*/ 247134 h 385"/>
                <a:gd name="T42" fmla="*/ 409683 w 497"/>
                <a:gd name="T43" fmla="*/ 364736 h 385"/>
                <a:gd name="T44" fmla="*/ 139933 w 497"/>
                <a:gd name="T45" fmla="*/ 317014 h 385"/>
                <a:gd name="T46" fmla="*/ 0 w 497"/>
                <a:gd name="T47" fmla="*/ 364736 h 385"/>
                <a:gd name="T48" fmla="*/ 139933 w 497"/>
                <a:gd name="T49" fmla="*/ 407345 h 385"/>
                <a:gd name="T50" fmla="*/ 375964 w 497"/>
                <a:gd name="T51" fmla="*/ 475520 h 385"/>
                <a:gd name="T52" fmla="*/ 440030 w 497"/>
                <a:gd name="T53" fmla="*/ 586305 h 385"/>
                <a:gd name="T54" fmla="*/ 237717 w 497"/>
                <a:gd name="T55" fmla="*/ 632323 h 385"/>
                <a:gd name="T56" fmla="*/ 375964 w 497"/>
                <a:gd name="T57" fmla="*/ 700498 h 385"/>
                <a:gd name="T58" fmla="*/ 578277 w 497"/>
                <a:gd name="T59" fmla="*/ 792534 h 385"/>
                <a:gd name="T60" fmla="*/ 578277 w 497"/>
                <a:gd name="T61" fmla="*/ 860709 h 385"/>
                <a:gd name="T62" fmla="*/ 885117 w 497"/>
                <a:gd name="T63" fmla="*/ 1015807 h 385"/>
                <a:gd name="T64" fmla="*/ 1055397 w 497"/>
                <a:gd name="T65" fmla="*/ 1015807 h 385"/>
                <a:gd name="T66" fmla="*/ 1089116 w 497"/>
                <a:gd name="T67" fmla="*/ 974902 h 385"/>
                <a:gd name="T68" fmla="*/ 1257709 w 497"/>
                <a:gd name="T69" fmla="*/ 1061825 h 385"/>
                <a:gd name="T70" fmla="*/ 1427989 w 497"/>
                <a:gd name="T71" fmla="*/ 1039668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97"/>
                <a:gd name="T109" fmla="*/ 0 h 385"/>
                <a:gd name="T110" fmla="*/ 497 w 497"/>
                <a:gd name="T111" fmla="*/ 385 h 38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73" name="Freeform 18"/>
            <p:cNvSpPr>
              <a:spLocks noChangeArrowheads="1"/>
            </p:cNvSpPr>
            <p:nvPr/>
          </p:nvSpPr>
          <p:spPr bwMode="auto">
            <a:xfrm>
              <a:off x="2652452" y="3256277"/>
              <a:ext cx="622128" cy="603813"/>
            </a:xfrm>
            <a:custGeom>
              <a:avLst/>
              <a:gdLst>
                <a:gd name="T0" fmla="*/ 205690 w 369"/>
                <a:gd name="T1" fmla="*/ 923680 h 353"/>
                <a:gd name="T2" fmla="*/ 139937 w 369"/>
                <a:gd name="T3" fmla="*/ 761181 h 353"/>
                <a:gd name="T4" fmla="*/ 237724 w 369"/>
                <a:gd name="T5" fmla="*/ 554208 h 353"/>
                <a:gd name="T6" fmla="*/ 33720 w 369"/>
                <a:gd name="T7" fmla="*/ 463550 h 353"/>
                <a:gd name="T8" fmla="*/ 69125 w 369"/>
                <a:gd name="T9" fmla="*/ 395130 h 353"/>
                <a:gd name="T10" fmla="*/ 205690 w 369"/>
                <a:gd name="T11" fmla="*/ 395130 h 353"/>
                <a:gd name="T12" fmla="*/ 440042 w 369"/>
                <a:gd name="T13" fmla="*/ 345525 h 353"/>
                <a:gd name="T14" fmla="*/ 711485 w 369"/>
                <a:gd name="T15" fmla="*/ 323288 h 353"/>
                <a:gd name="T16" fmla="*/ 578292 w 369"/>
                <a:gd name="T17" fmla="*/ 230920 h 353"/>
                <a:gd name="T18" fmla="*/ 610326 w 369"/>
                <a:gd name="T19" fmla="*/ 114605 h 353"/>
                <a:gd name="T20" fmla="*/ 780610 w 369"/>
                <a:gd name="T21" fmla="*/ 114605 h 353"/>
                <a:gd name="T22" fmla="*/ 885141 w 369"/>
                <a:gd name="T23" fmla="*/ 138552 h 353"/>
                <a:gd name="T24" fmla="*/ 986300 w 369"/>
                <a:gd name="T25" fmla="*/ 114605 h 353"/>
                <a:gd name="T26" fmla="*/ 1055426 w 369"/>
                <a:gd name="T27" fmla="*/ 0 h 353"/>
                <a:gd name="T28" fmla="*/ 1227396 w 369"/>
                <a:gd name="T29" fmla="*/ 46184 h 353"/>
                <a:gd name="T30" fmla="*/ 1358903 w 369"/>
                <a:gd name="T31" fmla="*/ 208683 h 353"/>
                <a:gd name="T32" fmla="*/ 1463434 w 369"/>
                <a:gd name="T33" fmla="*/ 254867 h 353"/>
                <a:gd name="T34" fmla="*/ 1529187 w 369"/>
                <a:gd name="T35" fmla="*/ 186447 h 353"/>
                <a:gd name="T36" fmla="*/ 1529187 w 369"/>
                <a:gd name="T37" fmla="*/ 278815 h 353"/>
                <a:gd name="T38" fmla="*/ 1529187 w 369"/>
                <a:gd name="T39" fmla="*/ 367761 h 353"/>
                <a:gd name="T40" fmla="*/ 1428028 w 369"/>
                <a:gd name="T41" fmla="*/ 487498 h 353"/>
                <a:gd name="T42" fmla="*/ 1564593 w 369"/>
                <a:gd name="T43" fmla="*/ 531971 h 353"/>
                <a:gd name="T44" fmla="*/ 1529187 w 369"/>
                <a:gd name="T45" fmla="*/ 600392 h 353"/>
                <a:gd name="T46" fmla="*/ 1564593 w 369"/>
                <a:gd name="T47" fmla="*/ 672234 h 353"/>
                <a:gd name="T48" fmla="*/ 1463434 w 369"/>
                <a:gd name="T49" fmla="*/ 738944 h 353"/>
                <a:gd name="T50" fmla="*/ 1463434 w 369"/>
                <a:gd name="T51" fmla="*/ 807365 h 353"/>
                <a:gd name="T52" fmla="*/ 1325183 w 369"/>
                <a:gd name="T53" fmla="*/ 831312 h 353"/>
                <a:gd name="T54" fmla="*/ 1154899 w 369"/>
                <a:gd name="T55" fmla="*/ 898022 h 353"/>
                <a:gd name="T56" fmla="*/ 986300 w 369"/>
                <a:gd name="T57" fmla="*/ 877496 h 353"/>
                <a:gd name="T58" fmla="*/ 885141 w 369"/>
                <a:gd name="T59" fmla="*/ 831312 h 353"/>
                <a:gd name="T60" fmla="*/ 817702 w 369"/>
                <a:gd name="T61" fmla="*/ 877496 h 353"/>
                <a:gd name="T62" fmla="*/ 610326 w 369"/>
                <a:gd name="T63" fmla="*/ 1016048 h 353"/>
                <a:gd name="T64" fmla="*/ 340569 w 369"/>
                <a:gd name="T65" fmla="*/ 947627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9"/>
                <a:gd name="T100" fmla="*/ 0 h 353"/>
                <a:gd name="T101" fmla="*/ 369 w 369"/>
                <a:gd name="T102" fmla="*/ 353 h 3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74" name="Freeform 19"/>
            <p:cNvSpPr>
              <a:spLocks noChangeArrowheads="1"/>
            </p:cNvSpPr>
            <p:nvPr/>
          </p:nvSpPr>
          <p:spPr bwMode="auto">
            <a:xfrm>
              <a:off x="1950456" y="3214688"/>
              <a:ext cx="958414" cy="1052052"/>
            </a:xfrm>
            <a:custGeom>
              <a:avLst/>
              <a:gdLst>
                <a:gd name="T0" fmla="*/ 2231808 w 569"/>
                <a:gd name="T1" fmla="*/ 1270306 h 617"/>
                <a:gd name="T2" fmla="*/ 2368243 w 569"/>
                <a:gd name="T3" fmla="*/ 1176525 h 617"/>
                <a:gd name="T4" fmla="*/ 2231808 w 569"/>
                <a:gd name="T5" fmla="*/ 1154359 h 617"/>
                <a:gd name="T6" fmla="*/ 2095373 w 569"/>
                <a:gd name="T7" fmla="*/ 1087859 h 617"/>
                <a:gd name="T8" fmla="*/ 1963991 w 569"/>
                <a:gd name="T9" fmla="*/ 1021360 h 617"/>
                <a:gd name="T10" fmla="*/ 2031366 w 569"/>
                <a:gd name="T11" fmla="*/ 905413 h 617"/>
                <a:gd name="T12" fmla="*/ 1995994 w 569"/>
                <a:gd name="T13" fmla="*/ 704210 h 617"/>
                <a:gd name="T14" fmla="*/ 1793868 w 569"/>
                <a:gd name="T15" fmla="*/ 636006 h 617"/>
                <a:gd name="T16" fmla="*/ 1756812 w 569"/>
                <a:gd name="T17" fmla="*/ 499597 h 617"/>
                <a:gd name="T18" fmla="*/ 1894931 w 569"/>
                <a:gd name="T19" fmla="*/ 475725 h 617"/>
                <a:gd name="T20" fmla="*/ 2161064 w 569"/>
                <a:gd name="T21" fmla="*/ 453559 h 617"/>
                <a:gd name="T22" fmla="*/ 2161064 w 569"/>
                <a:gd name="T23" fmla="*/ 317150 h 617"/>
                <a:gd name="T24" fmla="*/ 1963991 w 569"/>
                <a:gd name="T25" fmla="*/ 317150 h 617"/>
                <a:gd name="T26" fmla="*/ 1825871 w 569"/>
                <a:gd name="T27" fmla="*/ 180742 h 617"/>
                <a:gd name="T28" fmla="*/ 1723124 w 569"/>
                <a:gd name="T29" fmla="*/ 271112 h 617"/>
                <a:gd name="T30" fmla="*/ 1623745 w 569"/>
                <a:gd name="T31" fmla="*/ 407521 h 617"/>
                <a:gd name="T32" fmla="*/ 1553001 w 569"/>
                <a:gd name="T33" fmla="*/ 680338 h 617"/>
                <a:gd name="T34" fmla="*/ 1421619 w 569"/>
                <a:gd name="T35" fmla="*/ 636006 h 617"/>
                <a:gd name="T36" fmla="*/ 1216125 w 569"/>
                <a:gd name="T37" fmla="*/ 680338 h 617"/>
                <a:gd name="T38" fmla="*/ 1148749 w 569"/>
                <a:gd name="T39" fmla="*/ 636006 h 617"/>
                <a:gd name="T40" fmla="*/ 980311 w 569"/>
                <a:gd name="T41" fmla="*/ 294984 h 617"/>
                <a:gd name="T42" fmla="*/ 914620 w 569"/>
                <a:gd name="T43" fmla="*/ 317150 h 617"/>
                <a:gd name="T44" fmla="*/ 880932 w 569"/>
                <a:gd name="T45" fmla="*/ 208023 h 617"/>
                <a:gd name="T46" fmla="*/ 677122 w 569"/>
                <a:gd name="T47" fmla="*/ 112537 h 617"/>
                <a:gd name="T48" fmla="*/ 574375 w 569"/>
                <a:gd name="T49" fmla="*/ 230190 h 617"/>
                <a:gd name="T50" fmla="*/ 574375 w 569"/>
                <a:gd name="T51" fmla="*/ 0 h 617"/>
                <a:gd name="T52" fmla="*/ 473312 w 569"/>
                <a:gd name="T53" fmla="*/ 0 h 617"/>
                <a:gd name="T54" fmla="*/ 404252 w 569"/>
                <a:gd name="T55" fmla="*/ 90371 h 617"/>
                <a:gd name="T56" fmla="*/ 372249 w 569"/>
                <a:gd name="T57" fmla="*/ 180742 h 617"/>
                <a:gd name="T58" fmla="*/ 336877 w 569"/>
                <a:gd name="T59" fmla="*/ 271112 h 617"/>
                <a:gd name="T60" fmla="*/ 437940 w 569"/>
                <a:gd name="T61" fmla="*/ 317150 h 617"/>
                <a:gd name="T62" fmla="*/ 372249 w 569"/>
                <a:gd name="T63" fmla="*/ 680338 h 617"/>
                <a:gd name="T64" fmla="*/ 101063 w 569"/>
                <a:gd name="T65" fmla="*/ 794581 h 617"/>
                <a:gd name="T66" fmla="*/ 33688 w 569"/>
                <a:gd name="T67" fmla="*/ 883246 h 617"/>
                <a:gd name="T68" fmla="*/ 0 w 569"/>
                <a:gd name="T69" fmla="*/ 1062283 h 617"/>
                <a:gd name="T70" fmla="*/ 203810 w 569"/>
                <a:gd name="T71" fmla="*/ 1041821 h 617"/>
                <a:gd name="T72" fmla="*/ 336877 w 569"/>
                <a:gd name="T73" fmla="*/ 1110026 h 617"/>
                <a:gd name="T74" fmla="*/ 372249 w 569"/>
                <a:gd name="T75" fmla="*/ 1154359 h 617"/>
                <a:gd name="T76" fmla="*/ 404252 w 569"/>
                <a:gd name="T77" fmla="*/ 1270306 h 617"/>
                <a:gd name="T78" fmla="*/ 506999 w 569"/>
                <a:gd name="T79" fmla="*/ 1316344 h 617"/>
                <a:gd name="T80" fmla="*/ 473312 w 569"/>
                <a:gd name="T81" fmla="*/ 1428881 h 617"/>
                <a:gd name="T82" fmla="*/ 437940 w 569"/>
                <a:gd name="T83" fmla="*/ 1493675 h 617"/>
                <a:gd name="T84" fmla="*/ 609747 w 569"/>
                <a:gd name="T85" fmla="*/ 1585751 h 617"/>
                <a:gd name="T86" fmla="*/ 843876 w 569"/>
                <a:gd name="T87" fmla="*/ 1635199 h 617"/>
                <a:gd name="T88" fmla="*/ 943255 w 569"/>
                <a:gd name="T89" fmla="*/ 1607917 h 617"/>
                <a:gd name="T90" fmla="*/ 980311 w 569"/>
                <a:gd name="T91" fmla="*/ 1699993 h 617"/>
                <a:gd name="T92" fmla="*/ 1115062 w 569"/>
                <a:gd name="T93" fmla="*/ 1677827 h 617"/>
                <a:gd name="T94" fmla="*/ 1148749 w 569"/>
                <a:gd name="T95" fmla="*/ 1451047 h 617"/>
                <a:gd name="T96" fmla="*/ 1386247 w 569"/>
                <a:gd name="T97" fmla="*/ 1428881 h 617"/>
                <a:gd name="T98" fmla="*/ 1485626 w 569"/>
                <a:gd name="T99" fmla="*/ 1451047 h 617"/>
                <a:gd name="T100" fmla="*/ 1623745 w 569"/>
                <a:gd name="T101" fmla="*/ 1451047 h 617"/>
                <a:gd name="T102" fmla="*/ 1756812 w 569"/>
                <a:gd name="T103" fmla="*/ 1476624 h 617"/>
                <a:gd name="T104" fmla="*/ 1862928 w 569"/>
                <a:gd name="T105" fmla="*/ 1428881 h 617"/>
                <a:gd name="T106" fmla="*/ 2066738 w 569"/>
                <a:gd name="T107" fmla="*/ 1336805 h 617"/>
                <a:gd name="T108" fmla="*/ 2198120 w 569"/>
                <a:gd name="T109" fmla="*/ 1316344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69"/>
                <a:gd name="T166" fmla="*/ 0 h 617"/>
                <a:gd name="T167" fmla="*/ 569 w 569"/>
                <a:gd name="T168" fmla="*/ 617 h 6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75" name="Freeform 20"/>
            <p:cNvSpPr>
              <a:spLocks noChangeArrowheads="1"/>
            </p:cNvSpPr>
            <p:nvPr/>
          </p:nvSpPr>
          <p:spPr bwMode="auto">
            <a:xfrm>
              <a:off x="161137" y="1997820"/>
              <a:ext cx="2037330" cy="1340095"/>
            </a:xfrm>
            <a:custGeom>
              <a:avLst/>
              <a:gdLst>
                <a:gd name="T0" fmla="*/ 5020022 w 1209"/>
                <a:gd name="T1" fmla="*/ 2077574 h 785"/>
                <a:gd name="T2" fmla="*/ 4918913 w 1209"/>
                <a:gd name="T3" fmla="*/ 2077574 h 785"/>
                <a:gd name="T4" fmla="*/ 4918913 w 1209"/>
                <a:gd name="T5" fmla="*/ 2238044 h 785"/>
                <a:gd name="T6" fmla="*/ 4713327 w 1209"/>
                <a:gd name="T7" fmla="*/ 2168052 h 785"/>
                <a:gd name="T8" fmla="*/ 4610533 w 1209"/>
                <a:gd name="T9" fmla="*/ 2145859 h 785"/>
                <a:gd name="T10" fmla="*/ 4342597 w 1209"/>
                <a:gd name="T11" fmla="*/ 2055381 h 785"/>
                <a:gd name="T12" fmla="*/ 4411687 w 1209"/>
                <a:gd name="T13" fmla="*/ 1981975 h 785"/>
                <a:gd name="T14" fmla="*/ 4372929 w 1209"/>
                <a:gd name="T15" fmla="*/ 1942711 h 785"/>
                <a:gd name="T16" fmla="*/ 4241489 w 1209"/>
                <a:gd name="T17" fmla="*/ 1894911 h 785"/>
                <a:gd name="T18" fmla="*/ 4138695 w 1209"/>
                <a:gd name="T19" fmla="*/ 1942711 h 785"/>
                <a:gd name="T20" fmla="*/ 3933109 w 1209"/>
                <a:gd name="T21" fmla="*/ 1850526 h 785"/>
                <a:gd name="T22" fmla="*/ 3528676 w 1209"/>
                <a:gd name="T23" fmla="*/ 1981975 h 785"/>
                <a:gd name="T24" fmla="*/ 3427568 w 1209"/>
                <a:gd name="T25" fmla="*/ 2055381 h 785"/>
                <a:gd name="T26" fmla="*/ 3090540 w 1209"/>
                <a:gd name="T27" fmla="*/ 2099767 h 785"/>
                <a:gd name="T28" fmla="*/ 2780475 w 1209"/>
                <a:gd name="T29" fmla="*/ 2031482 h 785"/>
                <a:gd name="T30" fmla="*/ 2679367 w 1209"/>
                <a:gd name="T31" fmla="*/ 1942711 h 785"/>
                <a:gd name="T32" fmla="*/ 2473780 w 1209"/>
                <a:gd name="T33" fmla="*/ 2009289 h 785"/>
                <a:gd name="T34" fmla="*/ 2273249 w 1209"/>
                <a:gd name="T35" fmla="*/ 2077574 h 785"/>
                <a:gd name="T36" fmla="*/ 1932852 w 1209"/>
                <a:gd name="T37" fmla="*/ 1918811 h 785"/>
                <a:gd name="T38" fmla="*/ 1730635 w 1209"/>
                <a:gd name="T39" fmla="*/ 1824919 h 785"/>
                <a:gd name="T40" fmla="*/ 1528419 w 1209"/>
                <a:gd name="T41" fmla="*/ 1782241 h 785"/>
                <a:gd name="T42" fmla="*/ 1358220 w 1209"/>
                <a:gd name="T43" fmla="*/ 1690056 h 785"/>
                <a:gd name="T44" fmla="*/ 1152633 w 1209"/>
                <a:gd name="T45" fmla="*/ 1483494 h 785"/>
                <a:gd name="T46" fmla="*/ 1049840 w 1209"/>
                <a:gd name="T47" fmla="*/ 1457887 h 785"/>
                <a:gd name="T48" fmla="*/ 881326 w 1209"/>
                <a:gd name="T49" fmla="*/ 1300831 h 785"/>
                <a:gd name="T50" fmla="*/ 677425 w 1209"/>
                <a:gd name="T51" fmla="*/ 1097683 h 785"/>
                <a:gd name="T52" fmla="*/ 507226 w 1209"/>
                <a:gd name="T53" fmla="*/ 1164261 h 785"/>
                <a:gd name="T54" fmla="*/ 272992 w 1209"/>
                <a:gd name="T55" fmla="*/ 937213 h 785"/>
                <a:gd name="T56" fmla="*/ 133126 w 1209"/>
                <a:gd name="T57" fmla="*/ 775036 h 785"/>
                <a:gd name="T58" fmla="*/ 0 w 1209"/>
                <a:gd name="T59" fmla="*/ 732358 h 785"/>
                <a:gd name="T60" fmla="*/ 69091 w 1209"/>
                <a:gd name="T61" fmla="*/ 501895 h 785"/>
                <a:gd name="T62" fmla="*/ 203902 w 1209"/>
                <a:gd name="T63" fmla="*/ 547988 h 785"/>
                <a:gd name="T64" fmla="*/ 337027 w 1209"/>
                <a:gd name="T65" fmla="*/ 524088 h 785"/>
                <a:gd name="T66" fmla="*/ 337027 w 1209"/>
                <a:gd name="T67" fmla="*/ 365325 h 785"/>
                <a:gd name="T68" fmla="*/ 237604 w 1209"/>
                <a:gd name="T69" fmla="*/ 273140 h 785"/>
                <a:gd name="T70" fmla="*/ 337027 w 1209"/>
                <a:gd name="T71" fmla="*/ 136570 h 785"/>
                <a:gd name="T72" fmla="*/ 647092 w 1209"/>
                <a:gd name="T73" fmla="*/ 112670 h 785"/>
                <a:gd name="T74" fmla="*/ 881326 w 1209"/>
                <a:gd name="T75" fmla="*/ 22193 h 785"/>
                <a:gd name="T76" fmla="*/ 1218354 w 1209"/>
                <a:gd name="T77" fmla="*/ 46092 h 785"/>
                <a:gd name="T78" fmla="*/ 1459328 w 1209"/>
                <a:gd name="T79" fmla="*/ 158763 h 785"/>
                <a:gd name="T80" fmla="*/ 1831743 w 1209"/>
                <a:gd name="T81" fmla="*/ 158763 h 785"/>
                <a:gd name="T82" fmla="*/ 2239546 w 1209"/>
                <a:gd name="T83" fmla="*/ 112670 h 785"/>
                <a:gd name="T84" fmla="*/ 2817548 w 1209"/>
                <a:gd name="T85" fmla="*/ 158763 h 785"/>
                <a:gd name="T86" fmla="*/ 3018079 w 1209"/>
                <a:gd name="T87" fmla="*/ 208270 h 785"/>
                <a:gd name="T88" fmla="*/ 2984377 w 1209"/>
                <a:gd name="T89" fmla="*/ 273140 h 785"/>
                <a:gd name="T90" fmla="*/ 3090540 w 1209"/>
                <a:gd name="T91" fmla="*/ 387518 h 785"/>
                <a:gd name="T92" fmla="*/ 3018079 w 1209"/>
                <a:gd name="T93" fmla="*/ 524088 h 785"/>
                <a:gd name="T94" fmla="*/ 2950674 w 1209"/>
                <a:gd name="T95" fmla="*/ 710165 h 785"/>
                <a:gd name="T96" fmla="*/ 3119188 w 1209"/>
                <a:gd name="T97" fmla="*/ 913313 h 785"/>
                <a:gd name="T98" fmla="*/ 3528676 w 1209"/>
                <a:gd name="T99" fmla="*/ 1049883 h 785"/>
                <a:gd name="T100" fmla="*/ 3968496 w 1209"/>
                <a:gd name="T101" fmla="*/ 1186454 h 785"/>
                <a:gd name="T102" fmla="*/ 4207786 w 1209"/>
                <a:gd name="T103" fmla="*/ 1208646 h 785"/>
                <a:gd name="T104" fmla="*/ 4271821 w 1209"/>
                <a:gd name="T105" fmla="*/ 1372530 h 785"/>
                <a:gd name="T106" fmla="*/ 4411687 w 1209"/>
                <a:gd name="T107" fmla="*/ 1416916 h 785"/>
                <a:gd name="T108" fmla="*/ 4474037 w 1209"/>
                <a:gd name="T109" fmla="*/ 1348631 h 785"/>
                <a:gd name="T110" fmla="*/ 4580201 w 1209"/>
                <a:gd name="T111" fmla="*/ 1372530 h 785"/>
                <a:gd name="T112" fmla="*/ 4644236 w 1209"/>
                <a:gd name="T113" fmla="*/ 1324731 h 785"/>
                <a:gd name="T114" fmla="*/ 4814435 w 1209"/>
                <a:gd name="T115" fmla="*/ 1258153 h 785"/>
                <a:gd name="T116" fmla="*/ 4988004 w 1209"/>
                <a:gd name="T117" fmla="*/ 1300831 h 785"/>
                <a:gd name="T118" fmla="*/ 5121130 w 1209"/>
                <a:gd name="T119" fmla="*/ 1527879 h 785"/>
                <a:gd name="T120" fmla="*/ 5121130 w 1209"/>
                <a:gd name="T121" fmla="*/ 1643964 h 785"/>
                <a:gd name="T122" fmla="*/ 5087427 w 1209"/>
                <a:gd name="T123" fmla="*/ 2031482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09"/>
                <a:gd name="T187" fmla="*/ 0 h 785"/>
                <a:gd name="T188" fmla="*/ 1209 w 1209"/>
                <a:gd name="T189" fmla="*/ 785 h 7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76" name="Freeform 21"/>
            <p:cNvSpPr>
              <a:spLocks noChangeArrowheads="1"/>
            </p:cNvSpPr>
            <p:nvPr/>
          </p:nvSpPr>
          <p:spPr bwMode="auto">
            <a:xfrm>
              <a:off x="2075162" y="2546180"/>
              <a:ext cx="1279286" cy="1079778"/>
            </a:xfrm>
            <a:custGeom>
              <a:avLst/>
              <a:gdLst>
                <a:gd name="T0" fmla="*/ 2908232 w 761"/>
                <a:gd name="T1" fmla="*/ 1385118 h 633"/>
                <a:gd name="T2" fmla="*/ 2807369 w 761"/>
                <a:gd name="T3" fmla="*/ 1429469 h 633"/>
                <a:gd name="T4" fmla="*/ 2740126 w 761"/>
                <a:gd name="T5" fmla="*/ 1385118 h 633"/>
                <a:gd name="T6" fmla="*/ 2541761 w 761"/>
                <a:gd name="T7" fmla="*/ 1226478 h 633"/>
                <a:gd name="T8" fmla="*/ 2442579 w 761"/>
                <a:gd name="T9" fmla="*/ 1206008 h 633"/>
                <a:gd name="T10" fmla="*/ 2304732 w 761"/>
                <a:gd name="T11" fmla="*/ 1248653 h 633"/>
                <a:gd name="T12" fmla="*/ 2239171 w 761"/>
                <a:gd name="T13" fmla="*/ 1340767 h 633"/>
                <a:gd name="T14" fmla="*/ 2139988 w 761"/>
                <a:gd name="T15" fmla="*/ 1318591 h 633"/>
                <a:gd name="T16" fmla="*/ 1971882 w 761"/>
                <a:gd name="T17" fmla="*/ 1340767 h 633"/>
                <a:gd name="T18" fmla="*/ 2108048 w 761"/>
                <a:gd name="T19" fmla="*/ 1407294 h 633"/>
                <a:gd name="T20" fmla="*/ 1904640 w 761"/>
                <a:gd name="T21" fmla="*/ 1501113 h 633"/>
                <a:gd name="T22" fmla="*/ 1739896 w 761"/>
                <a:gd name="T23" fmla="*/ 1478938 h 633"/>
                <a:gd name="T24" fmla="*/ 1637352 w 761"/>
                <a:gd name="T25" fmla="*/ 1294710 h 633"/>
                <a:gd name="T26" fmla="*/ 1502867 w 761"/>
                <a:gd name="T27" fmla="*/ 1385118 h 633"/>
                <a:gd name="T28" fmla="*/ 1402003 w 761"/>
                <a:gd name="T29" fmla="*/ 1429469 h 633"/>
                <a:gd name="T30" fmla="*/ 1235578 w 761"/>
                <a:gd name="T31" fmla="*/ 1524995 h 633"/>
                <a:gd name="T32" fmla="*/ 1134715 w 761"/>
                <a:gd name="T33" fmla="*/ 1794513 h 633"/>
                <a:gd name="T34" fmla="*/ 1040576 w 761"/>
                <a:gd name="T35" fmla="*/ 1794513 h 633"/>
                <a:gd name="T36" fmla="*/ 902729 w 761"/>
                <a:gd name="T37" fmla="*/ 1772337 h 633"/>
                <a:gd name="T38" fmla="*/ 837167 w 761"/>
                <a:gd name="T39" fmla="*/ 1637578 h 633"/>
                <a:gd name="T40" fmla="*/ 605181 w 761"/>
                <a:gd name="T41" fmla="*/ 1407294 h 633"/>
                <a:gd name="T42" fmla="*/ 536258 w 761"/>
                <a:gd name="T43" fmla="*/ 1364648 h 633"/>
                <a:gd name="T44" fmla="*/ 435394 w 761"/>
                <a:gd name="T45" fmla="*/ 1206008 h 633"/>
                <a:gd name="T46" fmla="*/ 334531 w 761"/>
                <a:gd name="T47" fmla="*/ 1318591 h 633"/>
                <a:gd name="T48" fmla="*/ 300910 w 761"/>
                <a:gd name="T49" fmla="*/ 706206 h 633"/>
                <a:gd name="T50" fmla="*/ 300910 w 761"/>
                <a:gd name="T51" fmla="*/ 612386 h 633"/>
                <a:gd name="T52" fmla="*/ 169787 w 761"/>
                <a:gd name="T53" fmla="*/ 387219 h 633"/>
                <a:gd name="T54" fmla="*/ 0 w 761"/>
                <a:gd name="T55" fmla="*/ 295105 h 633"/>
                <a:gd name="T56" fmla="*/ 33621 w 761"/>
                <a:gd name="T57" fmla="*/ 180816 h 633"/>
                <a:gd name="T58" fmla="*/ 68923 w 761"/>
                <a:gd name="T59" fmla="*/ 90408 h 633"/>
                <a:gd name="T60" fmla="*/ 132804 w 761"/>
                <a:gd name="T61" fmla="*/ 0 h 633"/>
                <a:gd name="T62" fmla="*/ 265607 w 761"/>
                <a:gd name="T63" fmla="*/ 46057 h 633"/>
                <a:gd name="T64" fmla="*/ 366471 w 761"/>
                <a:gd name="T65" fmla="*/ 230284 h 633"/>
                <a:gd name="T66" fmla="*/ 536258 w 761"/>
                <a:gd name="T67" fmla="*/ 341162 h 633"/>
                <a:gd name="T68" fmla="*/ 633759 w 761"/>
                <a:gd name="T69" fmla="*/ 295105 h 633"/>
                <a:gd name="T70" fmla="*/ 736304 w 761"/>
                <a:gd name="T71" fmla="*/ 365043 h 633"/>
                <a:gd name="T72" fmla="*/ 938031 w 761"/>
                <a:gd name="T73" fmla="*/ 271224 h 633"/>
                <a:gd name="T74" fmla="*/ 1203638 w 761"/>
                <a:gd name="T75" fmla="*/ 271224 h 633"/>
                <a:gd name="T76" fmla="*/ 1235578 w 761"/>
                <a:gd name="T77" fmla="*/ 112583 h 633"/>
                <a:gd name="T78" fmla="*/ 1336442 w 761"/>
                <a:gd name="T79" fmla="*/ 90408 h 633"/>
                <a:gd name="T80" fmla="*/ 1437306 w 761"/>
                <a:gd name="T81" fmla="*/ 136465 h 633"/>
                <a:gd name="T82" fmla="*/ 1672654 w 761"/>
                <a:gd name="T83" fmla="*/ 208109 h 633"/>
                <a:gd name="T84" fmla="*/ 1739896 w 761"/>
                <a:gd name="T85" fmla="*/ 387219 h 633"/>
                <a:gd name="T86" fmla="*/ 1971882 w 761"/>
                <a:gd name="T87" fmla="*/ 453746 h 633"/>
                <a:gd name="T88" fmla="*/ 2139988 w 761"/>
                <a:gd name="T89" fmla="*/ 387219 h 633"/>
                <a:gd name="T90" fmla="*/ 2304732 w 761"/>
                <a:gd name="T91" fmla="*/ 407689 h 633"/>
                <a:gd name="T92" fmla="*/ 2612366 w 761"/>
                <a:gd name="T93" fmla="*/ 523684 h 633"/>
                <a:gd name="T94" fmla="*/ 2945216 w 761"/>
                <a:gd name="T95" fmla="*/ 637973 h 633"/>
                <a:gd name="T96" fmla="*/ 3177202 w 761"/>
                <a:gd name="T97" fmla="*/ 728381 h 633"/>
                <a:gd name="T98" fmla="*/ 3109959 w 761"/>
                <a:gd name="T99" fmla="*/ 840965 h 633"/>
                <a:gd name="T100" fmla="*/ 2775429 w 761"/>
                <a:gd name="T101" fmla="*/ 887021 h 633"/>
                <a:gd name="T102" fmla="*/ 2704824 w 761"/>
                <a:gd name="T103" fmla="*/ 953548 h 633"/>
                <a:gd name="T104" fmla="*/ 2740126 w 761"/>
                <a:gd name="T105" fmla="*/ 1023486 h 633"/>
                <a:gd name="T106" fmla="*/ 2740126 w 761"/>
                <a:gd name="T107" fmla="*/ 1069543 h 633"/>
                <a:gd name="T108" fmla="*/ 2945216 w 761"/>
                <a:gd name="T109" fmla="*/ 1294710 h 6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61"/>
                <a:gd name="T166" fmla="*/ 0 h 633"/>
                <a:gd name="T167" fmla="*/ 761 w 761"/>
                <a:gd name="T168" fmla="*/ 633 h 6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61" h="633">
                  <a:moveTo>
                    <a:pt x="696" y="480"/>
                  </a:moveTo>
                  <a:lnTo>
                    <a:pt x="696" y="488"/>
                  </a:lnTo>
                  <a:lnTo>
                    <a:pt x="688" y="504"/>
                  </a:lnTo>
                  <a:lnTo>
                    <a:pt x="672" y="504"/>
                  </a:lnTo>
                  <a:lnTo>
                    <a:pt x="664" y="488"/>
                  </a:lnTo>
                  <a:lnTo>
                    <a:pt x="656" y="488"/>
                  </a:lnTo>
                  <a:lnTo>
                    <a:pt x="632" y="432"/>
                  </a:lnTo>
                  <a:lnTo>
                    <a:pt x="608" y="432"/>
                  </a:lnTo>
                  <a:lnTo>
                    <a:pt x="592" y="416"/>
                  </a:lnTo>
                  <a:lnTo>
                    <a:pt x="584" y="424"/>
                  </a:lnTo>
                  <a:lnTo>
                    <a:pt x="576" y="456"/>
                  </a:lnTo>
                  <a:lnTo>
                    <a:pt x="552" y="440"/>
                  </a:lnTo>
                  <a:lnTo>
                    <a:pt x="552" y="464"/>
                  </a:lnTo>
                  <a:lnTo>
                    <a:pt x="536" y="472"/>
                  </a:lnTo>
                  <a:lnTo>
                    <a:pt x="528" y="464"/>
                  </a:lnTo>
                  <a:lnTo>
                    <a:pt x="512" y="464"/>
                  </a:lnTo>
                  <a:lnTo>
                    <a:pt x="488" y="456"/>
                  </a:lnTo>
                  <a:lnTo>
                    <a:pt x="472" y="472"/>
                  </a:lnTo>
                  <a:lnTo>
                    <a:pt x="480" y="496"/>
                  </a:lnTo>
                  <a:lnTo>
                    <a:pt x="504" y="496"/>
                  </a:lnTo>
                  <a:lnTo>
                    <a:pt x="512" y="528"/>
                  </a:lnTo>
                  <a:lnTo>
                    <a:pt x="456" y="528"/>
                  </a:lnTo>
                  <a:lnTo>
                    <a:pt x="440" y="504"/>
                  </a:lnTo>
                  <a:lnTo>
                    <a:pt x="416" y="520"/>
                  </a:lnTo>
                  <a:lnTo>
                    <a:pt x="392" y="504"/>
                  </a:lnTo>
                  <a:lnTo>
                    <a:pt x="392" y="456"/>
                  </a:lnTo>
                  <a:lnTo>
                    <a:pt x="360" y="456"/>
                  </a:lnTo>
                  <a:lnTo>
                    <a:pt x="360" y="488"/>
                  </a:lnTo>
                  <a:lnTo>
                    <a:pt x="336" y="496"/>
                  </a:lnTo>
                  <a:lnTo>
                    <a:pt x="336" y="504"/>
                  </a:lnTo>
                  <a:lnTo>
                    <a:pt x="312" y="536"/>
                  </a:lnTo>
                  <a:lnTo>
                    <a:pt x="296" y="536"/>
                  </a:lnTo>
                  <a:lnTo>
                    <a:pt x="296" y="632"/>
                  </a:lnTo>
                  <a:lnTo>
                    <a:pt x="272" y="632"/>
                  </a:lnTo>
                  <a:lnTo>
                    <a:pt x="264" y="616"/>
                  </a:lnTo>
                  <a:lnTo>
                    <a:pt x="248" y="632"/>
                  </a:lnTo>
                  <a:lnTo>
                    <a:pt x="216" y="632"/>
                  </a:lnTo>
                  <a:lnTo>
                    <a:pt x="216" y="624"/>
                  </a:lnTo>
                  <a:lnTo>
                    <a:pt x="200" y="616"/>
                  </a:lnTo>
                  <a:lnTo>
                    <a:pt x="200" y="576"/>
                  </a:lnTo>
                  <a:lnTo>
                    <a:pt x="160" y="496"/>
                  </a:lnTo>
                  <a:lnTo>
                    <a:pt x="144" y="496"/>
                  </a:lnTo>
                  <a:lnTo>
                    <a:pt x="144" y="504"/>
                  </a:lnTo>
                  <a:lnTo>
                    <a:pt x="128" y="480"/>
                  </a:lnTo>
                  <a:lnTo>
                    <a:pt x="136" y="472"/>
                  </a:lnTo>
                  <a:lnTo>
                    <a:pt x="104" y="424"/>
                  </a:lnTo>
                  <a:lnTo>
                    <a:pt x="88" y="432"/>
                  </a:lnTo>
                  <a:lnTo>
                    <a:pt x="80" y="464"/>
                  </a:lnTo>
                  <a:lnTo>
                    <a:pt x="64" y="472"/>
                  </a:lnTo>
                  <a:lnTo>
                    <a:pt x="72" y="248"/>
                  </a:lnTo>
                  <a:lnTo>
                    <a:pt x="56" y="224"/>
                  </a:lnTo>
                  <a:lnTo>
                    <a:pt x="72" y="216"/>
                  </a:lnTo>
                  <a:lnTo>
                    <a:pt x="40" y="160"/>
                  </a:lnTo>
                  <a:lnTo>
                    <a:pt x="40" y="136"/>
                  </a:lnTo>
                  <a:lnTo>
                    <a:pt x="16" y="112"/>
                  </a:lnTo>
                  <a:lnTo>
                    <a:pt x="0" y="104"/>
                  </a:lnTo>
                  <a:lnTo>
                    <a:pt x="0" y="96"/>
                  </a:lnTo>
                  <a:lnTo>
                    <a:pt x="8" y="64"/>
                  </a:lnTo>
                  <a:lnTo>
                    <a:pt x="24" y="48"/>
                  </a:lnTo>
                  <a:lnTo>
                    <a:pt x="16" y="32"/>
                  </a:lnTo>
                  <a:lnTo>
                    <a:pt x="16" y="0"/>
                  </a:lnTo>
                  <a:lnTo>
                    <a:pt x="32" y="0"/>
                  </a:lnTo>
                  <a:lnTo>
                    <a:pt x="40" y="16"/>
                  </a:lnTo>
                  <a:lnTo>
                    <a:pt x="64" y="16"/>
                  </a:lnTo>
                  <a:lnTo>
                    <a:pt x="88" y="40"/>
                  </a:lnTo>
                  <a:lnTo>
                    <a:pt x="88" y="80"/>
                  </a:lnTo>
                  <a:lnTo>
                    <a:pt x="104" y="80"/>
                  </a:lnTo>
                  <a:lnTo>
                    <a:pt x="128" y="120"/>
                  </a:lnTo>
                  <a:lnTo>
                    <a:pt x="152" y="112"/>
                  </a:lnTo>
                  <a:lnTo>
                    <a:pt x="152" y="104"/>
                  </a:lnTo>
                  <a:lnTo>
                    <a:pt x="160" y="112"/>
                  </a:lnTo>
                  <a:lnTo>
                    <a:pt x="176" y="128"/>
                  </a:lnTo>
                  <a:lnTo>
                    <a:pt x="216" y="128"/>
                  </a:lnTo>
                  <a:lnTo>
                    <a:pt x="224" y="96"/>
                  </a:lnTo>
                  <a:lnTo>
                    <a:pt x="256" y="88"/>
                  </a:lnTo>
                  <a:lnTo>
                    <a:pt x="288" y="96"/>
                  </a:lnTo>
                  <a:lnTo>
                    <a:pt x="304" y="72"/>
                  </a:lnTo>
                  <a:lnTo>
                    <a:pt x="296" y="40"/>
                  </a:lnTo>
                  <a:lnTo>
                    <a:pt x="296" y="32"/>
                  </a:lnTo>
                  <a:lnTo>
                    <a:pt x="320" y="32"/>
                  </a:lnTo>
                  <a:lnTo>
                    <a:pt x="336" y="24"/>
                  </a:lnTo>
                  <a:lnTo>
                    <a:pt x="344" y="48"/>
                  </a:lnTo>
                  <a:lnTo>
                    <a:pt x="384" y="72"/>
                  </a:lnTo>
                  <a:lnTo>
                    <a:pt x="400" y="72"/>
                  </a:lnTo>
                  <a:lnTo>
                    <a:pt x="400" y="88"/>
                  </a:lnTo>
                  <a:lnTo>
                    <a:pt x="416" y="136"/>
                  </a:lnTo>
                  <a:lnTo>
                    <a:pt x="432" y="152"/>
                  </a:lnTo>
                  <a:lnTo>
                    <a:pt x="472" y="160"/>
                  </a:lnTo>
                  <a:lnTo>
                    <a:pt x="496" y="128"/>
                  </a:lnTo>
                  <a:lnTo>
                    <a:pt x="512" y="136"/>
                  </a:lnTo>
                  <a:lnTo>
                    <a:pt x="520" y="152"/>
                  </a:lnTo>
                  <a:lnTo>
                    <a:pt x="552" y="144"/>
                  </a:lnTo>
                  <a:lnTo>
                    <a:pt x="592" y="176"/>
                  </a:lnTo>
                  <a:lnTo>
                    <a:pt x="624" y="184"/>
                  </a:lnTo>
                  <a:lnTo>
                    <a:pt x="656" y="192"/>
                  </a:lnTo>
                  <a:lnTo>
                    <a:pt x="704" y="224"/>
                  </a:lnTo>
                  <a:lnTo>
                    <a:pt x="728" y="232"/>
                  </a:lnTo>
                  <a:lnTo>
                    <a:pt x="760" y="256"/>
                  </a:lnTo>
                  <a:lnTo>
                    <a:pt x="760" y="296"/>
                  </a:lnTo>
                  <a:lnTo>
                    <a:pt x="744" y="296"/>
                  </a:lnTo>
                  <a:lnTo>
                    <a:pt x="712" y="312"/>
                  </a:lnTo>
                  <a:lnTo>
                    <a:pt x="664" y="312"/>
                  </a:lnTo>
                  <a:lnTo>
                    <a:pt x="648" y="328"/>
                  </a:lnTo>
                  <a:lnTo>
                    <a:pt x="648" y="336"/>
                  </a:lnTo>
                  <a:lnTo>
                    <a:pt x="656" y="352"/>
                  </a:lnTo>
                  <a:lnTo>
                    <a:pt x="656" y="360"/>
                  </a:lnTo>
                  <a:lnTo>
                    <a:pt x="648" y="376"/>
                  </a:lnTo>
                  <a:lnTo>
                    <a:pt x="656" y="376"/>
                  </a:lnTo>
                  <a:lnTo>
                    <a:pt x="696" y="424"/>
                  </a:lnTo>
                  <a:lnTo>
                    <a:pt x="704" y="456"/>
                  </a:lnTo>
                  <a:lnTo>
                    <a:pt x="696" y="480"/>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77" name="Freeform 22"/>
            <p:cNvSpPr>
              <a:spLocks noChangeArrowheads="1"/>
            </p:cNvSpPr>
            <p:nvPr/>
          </p:nvSpPr>
          <p:spPr bwMode="auto">
            <a:xfrm>
              <a:off x="1333933" y="1794495"/>
              <a:ext cx="1321322" cy="1053592"/>
            </a:xfrm>
            <a:custGeom>
              <a:avLst/>
              <a:gdLst>
                <a:gd name="T0" fmla="*/ 2826114 w 785"/>
                <a:gd name="T1" fmla="*/ 1533429 h 617"/>
                <a:gd name="T2" fmla="*/ 2593831 w 785"/>
                <a:gd name="T3" fmla="*/ 1623932 h 617"/>
                <a:gd name="T4" fmla="*/ 2492838 w 785"/>
                <a:gd name="T5" fmla="*/ 1553920 h 617"/>
                <a:gd name="T6" fmla="*/ 2390162 w 785"/>
                <a:gd name="T7" fmla="*/ 1601733 h 617"/>
                <a:gd name="T8" fmla="*/ 2221841 w 785"/>
                <a:gd name="T9" fmla="*/ 1485616 h 617"/>
                <a:gd name="T10" fmla="*/ 2120848 w 785"/>
                <a:gd name="T11" fmla="*/ 1306317 h 617"/>
                <a:gd name="T12" fmla="*/ 1987874 w 785"/>
                <a:gd name="T13" fmla="*/ 1258505 h 617"/>
                <a:gd name="T14" fmla="*/ 1918863 w 785"/>
                <a:gd name="T15" fmla="*/ 1306317 h 617"/>
                <a:gd name="T16" fmla="*/ 1952527 w 785"/>
                <a:gd name="T17" fmla="*/ 1372914 h 617"/>
                <a:gd name="T18" fmla="*/ 1854900 w 785"/>
                <a:gd name="T19" fmla="*/ 1533429 h 617"/>
                <a:gd name="T20" fmla="*/ 1918863 w 785"/>
                <a:gd name="T21" fmla="*/ 1579534 h 617"/>
                <a:gd name="T22" fmla="*/ 1784206 w 785"/>
                <a:gd name="T23" fmla="*/ 1668330 h 617"/>
                <a:gd name="T24" fmla="*/ 1686579 w 785"/>
                <a:gd name="T25" fmla="*/ 1714435 h 617"/>
                <a:gd name="T26" fmla="*/ 1583903 w 785"/>
                <a:gd name="T27" fmla="*/ 1692236 h 617"/>
                <a:gd name="T28" fmla="*/ 1548556 w 785"/>
                <a:gd name="T29" fmla="*/ 1738341 h 617"/>
                <a:gd name="T30" fmla="*/ 1415582 w 785"/>
                <a:gd name="T31" fmla="*/ 1714435 h 617"/>
                <a:gd name="T32" fmla="*/ 1346570 w 785"/>
                <a:gd name="T33" fmla="*/ 1623932 h 617"/>
                <a:gd name="T34" fmla="*/ 976263 w 785"/>
                <a:gd name="T35" fmla="*/ 1533429 h 617"/>
                <a:gd name="T36" fmla="*/ 570609 w 785"/>
                <a:gd name="T37" fmla="*/ 1417312 h 617"/>
                <a:gd name="T38" fmla="*/ 170004 w 785"/>
                <a:gd name="T39" fmla="*/ 1258505 h 617"/>
                <a:gd name="T40" fmla="*/ 0 w 785"/>
                <a:gd name="T41" fmla="*/ 1050177 h 617"/>
                <a:gd name="T42" fmla="*/ 69012 w 785"/>
                <a:gd name="T43" fmla="*/ 870878 h 617"/>
                <a:gd name="T44" fmla="*/ 132974 w 785"/>
                <a:gd name="T45" fmla="*/ 710363 h 617"/>
                <a:gd name="T46" fmla="*/ 33664 w 785"/>
                <a:gd name="T47" fmla="*/ 616445 h 617"/>
                <a:gd name="T48" fmla="*/ 203669 w 785"/>
                <a:gd name="T49" fmla="*/ 595954 h 617"/>
                <a:gd name="T50" fmla="*/ 435952 w 785"/>
                <a:gd name="T51" fmla="*/ 640352 h 617"/>
                <a:gd name="T52" fmla="*/ 402288 w 785"/>
                <a:gd name="T53" fmla="*/ 525942 h 617"/>
                <a:gd name="T54" fmla="*/ 540311 w 785"/>
                <a:gd name="T55" fmla="*/ 387626 h 617"/>
                <a:gd name="T56" fmla="*/ 371990 w 785"/>
                <a:gd name="T57" fmla="*/ 208328 h 617"/>
                <a:gd name="T58" fmla="*/ 641304 w 785"/>
                <a:gd name="T59" fmla="*/ 46105 h 617"/>
                <a:gd name="T60" fmla="*/ 1215280 w 785"/>
                <a:gd name="T61" fmla="*/ 0 h 617"/>
                <a:gd name="T62" fmla="*/ 1617567 w 785"/>
                <a:gd name="T63" fmla="*/ 114410 h 617"/>
                <a:gd name="T64" fmla="*/ 1918863 w 785"/>
                <a:gd name="T65" fmla="*/ 295416 h 617"/>
                <a:gd name="T66" fmla="*/ 1987874 w 785"/>
                <a:gd name="T67" fmla="*/ 136608 h 617"/>
                <a:gd name="T68" fmla="*/ 2221841 w 785"/>
                <a:gd name="T69" fmla="*/ 208328 h 617"/>
                <a:gd name="T70" fmla="*/ 2492838 w 785"/>
                <a:gd name="T71" fmla="*/ 274924 h 617"/>
                <a:gd name="T72" fmla="*/ 2763835 w 785"/>
                <a:gd name="T73" fmla="*/ 343229 h 617"/>
                <a:gd name="T74" fmla="*/ 3066814 w 785"/>
                <a:gd name="T75" fmla="*/ 502036 h 617"/>
                <a:gd name="T76" fmla="*/ 3235135 w 785"/>
                <a:gd name="T77" fmla="*/ 662551 h 617"/>
                <a:gd name="T78" fmla="*/ 3304147 w 785"/>
                <a:gd name="T79" fmla="*/ 959674 h 617"/>
                <a:gd name="T80" fmla="*/ 3164440 w 785"/>
                <a:gd name="T81" fmla="*/ 1027978 h 617"/>
                <a:gd name="T82" fmla="*/ 2996119 w 785"/>
                <a:gd name="T83" fmla="*/ 1164586 h 617"/>
                <a:gd name="T84" fmla="*/ 3100478 w 785"/>
                <a:gd name="T85" fmla="*/ 1236306 h 617"/>
                <a:gd name="T86" fmla="*/ 2964138 w 785"/>
                <a:gd name="T87" fmla="*/ 1306317 h 617"/>
                <a:gd name="T88" fmla="*/ 2763835 w 785"/>
                <a:gd name="T89" fmla="*/ 1282411 h 617"/>
                <a:gd name="T90" fmla="*/ 2799183 w 785"/>
                <a:gd name="T91" fmla="*/ 1395113 h 617"/>
                <a:gd name="T92" fmla="*/ 2996119 w 785"/>
                <a:gd name="T93" fmla="*/ 1442926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85"/>
                <a:gd name="T142" fmla="*/ 0 h 617"/>
                <a:gd name="T143" fmla="*/ 785 w 785"/>
                <a:gd name="T144" fmla="*/ 617 h 61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78" name="Freeform 23"/>
            <p:cNvSpPr>
              <a:spLocks noChangeArrowheads="1"/>
            </p:cNvSpPr>
            <p:nvPr/>
          </p:nvSpPr>
          <p:spPr bwMode="auto">
            <a:xfrm>
              <a:off x="3729967" y="3131509"/>
              <a:ext cx="514237" cy="728580"/>
            </a:xfrm>
            <a:custGeom>
              <a:avLst/>
              <a:gdLst>
                <a:gd name="T0" fmla="*/ 1154926 w 305"/>
                <a:gd name="T1" fmla="*/ 118287 h 425"/>
                <a:gd name="T2" fmla="*/ 1193704 w 305"/>
                <a:gd name="T3" fmla="*/ 209145 h 425"/>
                <a:gd name="T4" fmla="*/ 1291494 w 305"/>
                <a:gd name="T5" fmla="*/ 257146 h 425"/>
                <a:gd name="T6" fmla="*/ 1291494 w 305"/>
                <a:gd name="T7" fmla="*/ 396005 h 425"/>
                <a:gd name="T8" fmla="*/ 1154926 w 305"/>
                <a:gd name="T9" fmla="*/ 444005 h 425"/>
                <a:gd name="T10" fmla="*/ 1154926 w 305"/>
                <a:gd name="T11" fmla="*/ 468006 h 425"/>
                <a:gd name="T12" fmla="*/ 1021730 w 305"/>
                <a:gd name="T13" fmla="*/ 468006 h 425"/>
                <a:gd name="T14" fmla="*/ 954289 w 305"/>
                <a:gd name="T15" fmla="*/ 514292 h 425"/>
                <a:gd name="T16" fmla="*/ 954289 w 305"/>
                <a:gd name="T17" fmla="*/ 586293 h 425"/>
                <a:gd name="T18" fmla="*/ 986323 w 305"/>
                <a:gd name="T19" fmla="*/ 606864 h 425"/>
                <a:gd name="T20" fmla="*/ 885162 w 305"/>
                <a:gd name="T21" fmla="*/ 702865 h 425"/>
                <a:gd name="T22" fmla="*/ 817721 w 305"/>
                <a:gd name="T23" fmla="*/ 702865 h 425"/>
                <a:gd name="T24" fmla="*/ 817721 w 305"/>
                <a:gd name="T25" fmla="*/ 795438 h 425"/>
                <a:gd name="T26" fmla="*/ 817721 w 305"/>
                <a:gd name="T27" fmla="*/ 821153 h 425"/>
                <a:gd name="T28" fmla="*/ 817721 w 305"/>
                <a:gd name="T29" fmla="*/ 888010 h 425"/>
                <a:gd name="T30" fmla="*/ 748594 w 305"/>
                <a:gd name="T31" fmla="*/ 936011 h 425"/>
                <a:gd name="T32" fmla="*/ 711502 w 305"/>
                <a:gd name="T33" fmla="*/ 1052584 h 425"/>
                <a:gd name="T34" fmla="*/ 681153 w 305"/>
                <a:gd name="T35" fmla="*/ 1124585 h 425"/>
                <a:gd name="T36" fmla="*/ 681153 w 305"/>
                <a:gd name="T37" fmla="*/ 1146871 h 425"/>
                <a:gd name="T38" fmla="*/ 647433 w 305"/>
                <a:gd name="T39" fmla="*/ 1217157 h 425"/>
                <a:gd name="T40" fmla="*/ 578306 w 305"/>
                <a:gd name="T41" fmla="*/ 1217157 h 425"/>
                <a:gd name="T42" fmla="*/ 542899 w 305"/>
                <a:gd name="T43" fmla="*/ 1193157 h 425"/>
                <a:gd name="T44" fmla="*/ 273136 w 305"/>
                <a:gd name="T45" fmla="*/ 1239443 h 425"/>
                <a:gd name="T46" fmla="*/ 237729 w 305"/>
                <a:gd name="T47" fmla="*/ 1217157 h 425"/>
                <a:gd name="T48" fmla="*/ 340577 w 305"/>
                <a:gd name="T49" fmla="*/ 1078298 h 425"/>
                <a:gd name="T50" fmla="*/ 237729 w 305"/>
                <a:gd name="T51" fmla="*/ 1052584 h 425"/>
                <a:gd name="T52" fmla="*/ 170288 w 305"/>
                <a:gd name="T53" fmla="*/ 1078298 h 425"/>
                <a:gd name="T54" fmla="*/ 102847 w 305"/>
                <a:gd name="T55" fmla="*/ 1052584 h 425"/>
                <a:gd name="T56" fmla="*/ 102847 w 305"/>
                <a:gd name="T57" fmla="*/ 936011 h 425"/>
                <a:gd name="T58" fmla="*/ 170288 w 305"/>
                <a:gd name="T59" fmla="*/ 913725 h 425"/>
                <a:gd name="T60" fmla="*/ 205695 w 305"/>
                <a:gd name="T61" fmla="*/ 913725 h 425"/>
                <a:gd name="T62" fmla="*/ 205695 w 305"/>
                <a:gd name="T63" fmla="*/ 843438 h 425"/>
                <a:gd name="T64" fmla="*/ 139940 w 305"/>
                <a:gd name="T65" fmla="*/ 843438 h 425"/>
                <a:gd name="T66" fmla="*/ 139940 w 305"/>
                <a:gd name="T67" fmla="*/ 795438 h 425"/>
                <a:gd name="T68" fmla="*/ 69127 w 305"/>
                <a:gd name="T69" fmla="*/ 773152 h 425"/>
                <a:gd name="T70" fmla="*/ 69127 w 305"/>
                <a:gd name="T71" fmla="*/ 630865 h 425"/>
                <a:gd name="T72" fmla="*/ 0 w 305"/>
                <a:gd name="T73" fmla="*/ 586293 h 425"/>
                <a:gd name="T74" fmla="*/ 33720 w 305"/>
                <a:gd name="T75" fmla="*/ 514292 h 425"/>
                <a:gd name="T76" fmla="*/ 139940 w 305"/>
                <a:gd name="T77" fmla="*/ 444005 h 425"/>
                <a:gd name="T78" fmla="*/ 139940 w 305"/>
                <a:gd name="T79" fmla="*/ 373719 h 425"/>
                <a:gd name="T80" fmla="*/ 102847 w 305"/>
                <a:gd name="T81" fmla="*/ 353147 h 425"/>
                <a:gd name="T82" fmla="*/ 139940 w 305"/>
                <a:gd name="T83" fmla="*/ 305146 h 425"/>
                <a:gd name="T84" fmla="*/ 69127 w 305"/>
                <a:gd name="T85" fmla="*/ 233146 h 425"/>
                <a:gd name="T86" fmla="*/ 139940 w 305"/>
                <a:gd name="T87" fmla="*/ 186859 h 425"/>
                <a:gd name="T88" fmla="*/ 237729 w 305"/>
                <a:gd name="T89" fmla="*/ 164573 h 425"/>
                <a:gd name="T90" fmla="*/ 477144 w 305"/>
                <a:gd name="T91" fmla="*/ 70287 h 425"/>
                <a:gd name="T92" fmla="*/ 610340 w 305"/>
                <a:gd name="T93" fmla="*/ 22286 h 425"/>
                <a:gd name="T94" fmla="*/ 711502 w 305"/>
                <a:gd name="T95" fmla="*/ 22286 h 425"/>
                <a:gd name="T96" fmla="*/ 780629 w 305"/>
                <a:gd name="T97" fmla="*/ 0 h 425"/>
                <a:gd name="T98" fmla="*/ 817721 w 305"/>
                <a:gd name="T99" fmla="*/ 22286 h 425"/>
                <a:gd name="T100" fmla="*/ 780629 w 305"/>
                <a:gd name="T101" fmla="*/ 46286 h 425"/>
                <a:gd name="T102" fmla="*/ 780629 w 305"/>
                <a:gd name="T103" fmla="*/ 96001 h 425"/>
                <a:gd name="T104" fmla="*/ 885162 w 305"/>
                <a:gd name="T105" fmla="*/ 96001 h 425"/>
                <a:gd name="T106" fmla="*/ 885162 w 305"/>
                <a:gd name="T107" fmla="*/ 46286 h 425"/>
                <a:gd name="T108" fmla="*/ 920569 w 305"/>
                <a:gd name="T109" fmla="*/ 0 h 425"/>
                <a:gd name="T110" fmla="*/ 986323 w 305"/>
                <a:gd name="T111" fmla="*/ 46286 h 425"/>
                <a:gd name="T112" fmla="*/ 1021730 w 305"/>
                <a:gd name="T113" fmla="*/ 96001 h 425"/>
                <a:gd name="T114" fmla="*/ 1154926 w 305"/>
                <a:gd name="T115" fmla="*/ 96001 h 425"/>
                <a:gd name="T116" fmla="*/ 1154926 w 305"/>
                <a:gd name="T117" fmla="*/ 118287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5"/>
                <a:gd name="T178" fmla="*/ 0 h 425"/>
                <a:gd name="T179" fmla="*/ 305 w 305"/>
                <a:gd name="T180" fmla="*/ 425 h 4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79" name="Freeform 24"/>
            <p:cNvSpPr>
              <a:spLocks noChangeArrowheads="1"/>
            </p:cNvSpPr>
            <p:nvPr/>
          </p:nvSpPr>
          <p:spPr bwMode="auto">
            <a:xfrm>
              <a:off x="3217132" y="3131509"/>
              <a:ext cx="594104" cy="714717"/>
            </a:xfrm>
            <a:custGeom>
              <a:avLst/>
              <a:gdLst>
                <a:gd name="T0" fmla="*/ 1415415 w 353"/>
                <a:gd name="T1" fmla="*/ 305083 h 417"/>
                <a:gd name="T2" fmla="*/ 1447392 w 353"/>
                <a:gd name="T3" fmla="*/ 373641 h 417"/>
                <a:gd name="T4" fmla="*/ 1314434 w 353"/>
                <a:gd name="T5" fmla="*/ 514185 h 417"/>
                <a:gd name="T6" fmla="*/ 1344728 w 353"/>
                <a:gd name="T7" fmla="*/ 629020 h 417"/>
                <a:gd name="T8" fmla="*/ 1344728 w 353"/>
                <a:gd name="T9" fmla="*/ 772991 h 417"/>
                <a:gd name="T10" fmla="*/ 1378389 w 353"/>
                <a:gd name="T11" fmla="*/ 841549 h 417"/>
                <a:gd name="T12" fmla="*/ 1481052 w 353"/>
                <a:gd name="T13" fmla="*/ 911821 h 417"/>
                <a:gd name="T14" fmla="*/ 1378389 w 353"/>
                <a:gd name="T15" fmla="*/ 935817 h 417"/>
                <a:gd name="T16" fmla="*/ 1344728 w 353"/>
                <a:gd name="T17" fmla="*/ 1072932 h 417"/>
                <a:gd name="T18" fmla="*/ 1146133 w 353"/>
                <a:gd name="T19" fmla="*/ 1168914 h 417"/>
                <a:gd name="T20" fmla="*/ 942488 w 353"/>
                <a:gd name="T21" fmla="*/ 1096928 h 417"/>
                <a:gd name="T22" fmla="*/ 907145 w 353"/>
                <a:gd name="T23" fmla="*/ 1191195 h 417"/>
                <a:gd name="T24" fmla="*/ 807847 w 353"/>
                <a:gd name="T25" fmla="*/ 1216904 h 417"/>
                <a:gd name="T26" fmla="*/ 710232 w 353"/>
                <a:gd name="T27" fmla="*/ 1122637 h 417"/>
                <a:gd name="T28" fmla="*/ 641228 w 353"/>
                <a:gd name="T29" fmla="*/ 1168914 h 417"/>
                <a:gd name="T30" fmla="*/ 605885 w 353"/>
                <a:gd name="T31" fmla="*/ 1030084 h 417"/>
                <a:gd name="T32" fmla="*/ 641228 w 353"/>
                <a:gd name="T33" fmla="*/ 911821 h 417"/>
                <a:gd name="T34" fmla="*/ 605885 w 353"/>
                <a:gd name="T35" fmla="*/ 841549 h 417"/>
                <a:gd name="T36" fmla="*/ 402240 w 353"/>
                <a:gd name="T37" fmla="*/ 911821 h 417"/>
                <a:gd name="T38" fmla="*/ 269282 w 353"/>
                <a:gd name="T39" fmla="*/ 886112 h 417"/>
                <a:gd name="T40" fmla="*/ 132958 w 353"/>
                <a:gd name="T41" fmla="*/ 911821 h 417"/>
                <a:gd name="T42" fmla="*/ 100981 w 353"/>
                <a:gd name="T43" fmla="*/ 886112 h 417"/>
                <a:gd name="T44" fmla="*/ 69004 w 353"/>
                <a:gd name="T45" fmla="*/ 772991 h 417"/>
                <a:gd name="T46" fmla="*/ 100981 w 353"/>
                <a:gd name="T47" fmla="*/ 699291 h 417"/>
                <a:gd name="T48" fmla="*/ 0 w 353"/>
                <a:gd name="T49" fmla="*/ 654729 h 417"/>
                <a:gd name="T50" fmla="*/ 100981 w 353"/>
                <a:gd name="T51" fmla="*/ 490190 h 417"/>
                <a:gd name="T52" fmla="*/ 100981 w 353"/>
                <a:gd name="T53" fmla="*/ 395922 h 417"/>
                <a:gd name="T54" fmla="*/ 100981 w 353"/>
                <a:gd name="T55" fmla="*/ 353074 h 417"/>
                <a:gd name="T56" fmla="*/ 203645 w 353"/>
                <a:gd name="T57" fmla="*/ 95981 h 417"/>
                <a:gd name="T58" fmla="*/ 435901 w 353"/>
                <a:gd name="T59" fmla="*/ 118263 h 417"/>
                <a:gd name="T60" fmla="*/ 472927 w 353"/>
                <a:gd name="T61" fmla="*/ 0 h 417"/>
                <a:gd name="T62" fmla="*/ 772504 w 353"/>
                <a:gd name="T63" fmla="*/ 46277 h 417"/>
                <a:gd name="T64" fmla="*/ 1043469 w 353"/>
                <a:gd name="T65" fmla="*/ 118263 h 417"/>
                <a:gd name="T66" fmla="*/ 1215136 w 353"/>
                <a:gd name="T67" fmla="*/ 95981 h 417"/>
                <a:gd name="T68" fmla="*/ 1277408 w 353"/>
                <a:gd name="T69" fmla="*/ 233097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3"/>
                <a:gd name="T106" fmla="*/ 0 h 417"/>
                <a:gd name="T107" fmla="*/ 353 w 353"/>
                <a:gd name="T108" fmla="*/ 417 h 41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80" name="Freeform 25"/>
            <p:cNvSpPr>
              <a:spLocks noChangeArrowheads="1"/>
            </p:cNvSpPr>
            <p:nvPr/>
          </p:nvSpPr>
          <p:spPr bwMode="auto">
            <a:xfrm>
              <a:off x="3165288" y="2724860"/>
              <a:ext cx="822498" cy="545280"/>
            </a:xfrm>
            <a:custGeom>
              <a:avLst/>
              <a:gdLst>
                <a:gd name="T0" fmla="*/ 2045312 w 489"/>
                <a:gd name="T1" fmla="*/ 686271 h 321"/>
                <a:gd name="T2" fmla="*/ 1877112 w 489"/>
                <a:gd name="T3" fmla="*/ 730437 h 321"/>
                <a:gd name="T4" fmla="*/ 1643314 w 489"/>
                <a:gd name="T5" fmla="*/ 820468 h 321"/>
                <a:gd name="T6" fmla="*/ 1544076 w 489"/>
                <a:gd name="T7" fmla="*/ 840852 h 321"/>
                <a:gd name="T8" fmla="*/ 1478478 w 489"/>
                <a:gd name="T9" fmla="*/ 886717 h 321"/>
                <a:gd name="T10" fmla="*/ 1377558 w 489"/>
                <a:gd name="T11" fmla="*/ 886717 h 321"/>
                <a:gd name="T12" fmla="*/ 1407834 w 489"/>
                <a:gd name="T13" fmla="*/ 754219 h 321"/>
                <a:gd name="T14" fmla="*/ 1340554 w 489"/>
                <a:gd name="T15" fmla="*/ 754219 h 321"/>
                <a:gd name="T16" fmla="*/ 1207676 w 489"/>
                <a:gd name="T17" fmla="*/ 800084 h 321"/>
                <a:gd name="T18" fmla="*/ 1172354 w 489"/>
                <a:gd name="T19" fmla="*/ 778001 h 321"/>
                <a:gd name="T20" fmla="*/ 1005836 w 489"/>
                <a:gd name="T21" fmla="*/ 778001 h 321"/>
                <a:gd name="T22" fmla="*/ 940238 w 489"/>
                <a:gd name="T23" fmla="*/ 708354 h 321"/>
                <a:gd name="T24" fmla="*/ 772038 w 489"/>
                <a:gd name="T25" fmla="*/ 708354 h 321"/>
                <a:gd name="T26" fmla="*/ 605520 w 489"/>
                <a:gd name="T27" fmla="*/ 664188 h 321"/>
                <a:gd name="T28" fmla="*/ 536558 w 489"/>
                <a:gd name="T29" fmla="*/ 686271 h 321"/>
                <a:gd name="T30" fmla="*/ 570198 w 489"/>
                <a:gd name="T31" fmla="*/ 778001 h 321"/>
                <a:gd name="T32" fmla="*/ 467596 w 489"/>
                <a:gd name="T33" fmla="*/ 754219 h 321"/>
                <a:gd name="T34" fmla="*/ 334718 w 489"/>
                <a:gd name="T35" fmla="*/ 754219 h 321"/>
                <a:gd name="T36" fmla="*/ 203522 w 489"/>
                <a:gd name="T37" fmla="*/ 886717 h 321"/>
                <a:gd name="T38" fmla="*/ 33640 w 489"/>
                <a:gd name="T39" fmla="*/ 754219 h 321"/>
                <a:gd name="T40" fmla="*/ 0 w 489"/>
                <a:gd name="T41" fmla="*/ 754219 h 321"/>
                <a:gd name="T42" fmla="*/ 33640 w 489"/>
                <a:gd name="T43" fmla="*/ 708354 h 321"/>
                <a:gd name="T44" fmla="*/ 68962 w 489"/>
                <a:gd name="T45" fmla="*/ 686271 h 321"/>
                <a:gd name="T46" fmla="*/ 0 w 489"/>
                <a:gd name="T47" fmla="*/ 642105 h 321"/>
                <a:gd name="T48" fmla="*/ 0 w 489"/>
                <a:gd name="T49" fmla="*/ 620022 h 321"/>
                <a:gd name="T50" fmla="*/ 68962 w 489"/>
                <a:gd name="T51" fmla="*/ 577555 h 321"/>
                <a:gd name="T52" fmla="*/ 301078 w 489"/>
                <a:gd name="T53" fmla="*/ 577555 h 321"/>
                <a:gd name="T54" fmla="*/ 401998 w 489"/>
                <a:gd name="T55" fmla="*/ 533389 h 321"/>
                <a:gd name="T56" fmla="*/ 467596 w 489"/>
                <a:gd name="T57" fmla="*/ 509607 h 321"/>
                <a:gd name="T58" fmla="*/ 467596 w 489"/>
                <a:gd name="T59" fmla="*/ 441660 h 321"/>
                <a:gd name="T60" fmla="*/ 334718 w 489"/>
                <a:gd name="T61" fmla="*/ 332944 h 321"/>
                <a:gd name="T62" fmla="*/ 301078 w 489"/>
                <a:gd name="T63" fmla="*/ 220830 h 321"/>
                <a:gd name="T64" fmla="*/ 366676 w 489"/>
                <a:gd name="T65" fmla="*/ 156280 h 321"/>
                <a:gd name="T66" fmla="*/ 366676 w 489"/>
                <a:gd name="T67" fmla="*/ 112114 h 321"/>
                <a:gd name="T68" fmla="*/ 301078 w 489"/>
                <a:gd name="T69" fmla="*/ 22083 h 321"/>
                <a:gd name="T70" fmla="*/ 536558 w 489"/>
                <a:gd name="T71" fmla="*/ 22083 h 321"/>
                <a:gd name="T72" fmla="*/ 605520 w 489"/>
                <a:gd name="T73" fmla="*/ 44166 h 321"/>
                <a:gd name="T74" fmla="*/ 703076 w 489"/>
                <a:gd name="T75" fmla="*/ 0 h 321"/>
                <a:gd name="T76" fmla="*/ 872958 w 489"/>
                <a:gd name="T77" fmla="*/ 198747 h 321"/>
                <a:gd name="T78" fmla="*/ 1172354 w 489"/>
                <a:gd name="T79" fmla="*/ 198747 h 321"/>
                <a:gd name="T80" fmla="*/ 1237952 w 489"/>
                <a:gd name="T81" fmla="*/ 220830 h 321"/>
                <a:gd name="T82" fmla="*/ 1308596 w 489"/>
                <a:gd name="T83" fmla="*/ 198747 h 321"/>
                <a:gd name="T84" fmla="*/ 1407834 w 489"/>
                <a:gd name="T85" fmla="*/ 242913 h 321"/>
                <a:gd name="T86" fmla="*/ 1407834 w 489"/>
                <a:gd name="T87" fmla="*/ 312559 h 321"/>
                <a:gd name="T88" fmla="*/ 1478478 w 489"/>
                <a:gd name="T89" fmla="*/ 353328 h 321"/>
                <a:gd name="T90" fmla="*/ 1510436 w 489"/>
                <a:gd name="T91" fmla="*/ 312559 h 321"/>
                <a:gd name="T92" fmla="*/ 1572670 w 489"/>
                <a:gd name="T93" fmla="*/ 353328 h 321"/>
                <a:gd name="T94" fmla="*/ 1710594 w 489"/>
                <a:gd name="T95" fmla="*/ 353328 h 321"/>
                <a:gd name="T96" fmla="*/ 1742552 w 489"/>
                <a:gd name="T97" fmla="*/ 332944 h 321"/>
                <a:gd name="T98" fmla="*/ 1946074 w 489"/>
                <a:gd name="T99" fmla="*/ 421276 h 321"/>
                <a:gd name="T100" fmla="*/ 1981396 w 489"/>
                <a:gd name="T101" fmla="*/ 533389 h 321"/>
                <a:gd name="T102" fmla="*/ 1981396 w 489"/>
                <a:gd name="T103" fmla="*/ 597939 h 321"/>
                <a:gd name="T104" fmla="*/ 2045312 w 489"/>
                <a:gd name="T105" fmla="*/ 686271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9"/>
                <a:gd name="T160" fmla="*/ 0 h 321"/>
                <a:gd name="T161" fmla="*/ 489 w 489"/>
                <a:gd name="T162" fmla="*/ 321 h 32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81" name="Freeform 26"/>
            <p:cNvSpPr>
              <a:spLocks noChangeArrowheads="1"/>
            </p:cNvSpPr>
            <p:nvPr/>
          </p:nvSpPr>
          <p:spPr bwMode="auto">
            <a:xfrm>
              <a:off x="3823847" y="2532317"/>
              <a:ext cx="512835" cy="657725"/>
            </a:xfrm>
            <a:custGeom>
              <a:avLst/>
              <a:gdLst>
                <a:gd name="T0" fmla="*/ 366551 w 305"/>
                <a:gd name="T1" fmla="*/ 0 h 385"/>
                <a:gd name="T2" fmla="*/ 536375 w 305"/>
                <a:gd name="T3" fmla="*/ 90544 h 385"/>
                <a:gd name="T4" fmla="*/ 736465 w 305"/>
                <a:gd name="T5" fmla="*/ 186213 h 385"/>
                <a:gd name="T6" fmla="*/ 837350 w 305"/>
                <a:gd name="T7" fmla="*/ 275049 h 385"/>
                <a:gd name="T8" fmla="*/ 1005493 w 305"/>
                <a:gd name="T9" fmla="*/ 387801 h 385"/>
                <a:gd name="T10" fmla="*/ 1136644 w 305"/>
                <a:gd name="T11" fmla="*/ 411719 h 385"/>
                <a:gd name="T12" fmla="*/ 1040803 w 305"/>
                <a:gd name="T13" fmla="*/ 411719 h 385"/>
                <a:gd name="T14" fmla="*/ 970183 w 305"/>
                <a:gd name="T15" fmla="*/ 503971 h 385"/>
                <a:gd name="T16" fmla="*/ 1040803 w 305"/>
                <a:gd name="T17" fmla="*/ 640641 h 385"/>
                <a:gd name="T18" fmla="*/ 1207264 w 305"/>
                <a:gd name="T19" fmla="*/ 710685 h 385"/>
                <a:gd name="T20" fmla="*/ 1207264 w 305"/>
                <a:gd name="T21" fmla="*/ 849063 h 385"/>
                <a:gd name="T22" fmla="*/ 1171954 w 305"/>
                <a:gd name="T23" fmla="*/ 919107 h 385"/>
                <a:gd name="T24" fmla="*/ 1103016 w 305"/>
                <a:gd name="T25" fmla="*/ 893481 h 385"/>
                <a:gd name="T26" fmla="*/ 1136644 w 305"/>
                <a:gd name="T27" fmla="*/ 987442 h 385"/>
                <a:gd name="T28" fmla="*/ 1103016 w 305"/>
                <a:gd name="T29" fmla="*/ 1031859 h 385"/>
                <a:gd name="T30" fmla="*/ 939917 w 305"/>
                <a:gd name="T31" fmla="*/ 1098486 h 385"/>
                <a:gd name="T32" fmla="*/ 770093 w 305"/>
                <a:gd name="T33" fmla="*/ 1098486 h 385"/>
                <a:gd name="T34" fmla="*/ 633898 w 305"/>
                <a:gd name="T35" fmla="*/ 1055777 h 385"/>
                <a:gd name="T36" fmla="*/ 536375 w 305"/>
                <a:gd name="T37" fmla="*/ 1098486 h 385"/>
                <a:gd name="T38" fmla="*/ 568322 w 305"/>
                <a:gd name="T39" fmla="*/ 1031859 h 385"/>
                <a:gd name="T40" fmla="*/ 504428 w 305"/>
                <a:gd name="T41" fmla="*/ 1055777 h 385"/>
                <a:gd name="T42" fmla="*/ 334604 w 305"/>
                <a:gd name="T43" fmla="*/ 893481 h 385"/>
                <a:gd name="T44" fmla="*/ 300975 w 305"/>
                <a:gd name="T45" fmla="*/ 756811 h 385"/>
                <a:gd name="T46" fmla="*/ 300975 w 305"/>
                <a:gd name="T47" fmla="*/ 620141 h 385"/>
                <a:gd name="T48" fmla="*/ 300975 w 305"/>
                <a:gd name="T49" fmla="*/ 456137 h 385"/>
                <a:gd name="T50" fmla="*/ 100886 w 305"/>
                <a:gd name="T51" fmla="*/ 435636 h 385"/>
                <a:gd name="T52" fmla="*/ 0 w 305"/>
                <a:gd name="T53" fmla="*/ 387801 h 385"/>
                <a:gd name="T54" fmla="*/ 132833 w 305"/>
                <a:gd name="T55" fmla="*/ 345092 h 385"/>
                <a:gd name="T56" fmla="*/ 169824 w 305"/>
                <a:gd name="T57" fmla="*/ 114461 h 385"/>
                <a:gd name="T58" fmla="*/ 300975 w 305"/>
                <a:gd name="T59" fmla="*/ 160587 h 385"/>
                <a:gd name="T60" fmla="*/ 435489 w 305"/>
                <a:gd name="T61" fmla="*/ 136670 h 385"/>
                <a:gd name="T62" fmla="*/ 334604 w 305"/>
                <a:gd name="T63" fmla="*/ 46126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5"/>
                <a:gd name="T97" fmla="*/ 0 h 385"/>
                <a:gd name="T98" fmla="*/ 305 w 305"/>
                <a:gd name="T99" fmla="*/ 385 h 38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82" name="Freeform 27"/>
            <p:cNvSpPr>
              <a:spLocks noChangeArrowheads="1"/>
            </p:cNvSpPr>
            <p:nvPr/>
          </p:nvSpPr>
          <p:spPr bwMode="auto">
            <a:xfrm>
              <a:off x="3367059" y="2327452"/>
              <a:ext cx="634739" cy="614595"/>
            </a:xfrm>
            <a:custGeom>
              <a:avLst/>
              <a:gdLst>
                <a:gd name="T0" fmla="*/ 841829 w 377"/>
                <a:gd name="T1" fmla="*/ 22132 h 361"/>
                <a:gd name="T2" fmla="*/ 1045552 w 377"/>
                <a:gd name="T3" fmla="*/ 0 h 361"/>
                <a:gd name="T4" fmla="*/ 1112898 w 377"/>
                <a:gd name="T5" fmla="*/ 45967 h 361"/>
                <a:gd name="T6" fmla="*/ 1281264 w 377"/>
                <a:gd name="T7" fmla="*/ 68099 h 361"/>
                <a:gd name="T8" fmla="*/ 1351977 w 377"/>
                <a:gd name="T9" fmla="*/ 45967 h 361"/>
                <a:gd name="T10" fmla="*/ 1417640 w 377"/>
                <a:gd name="T11" fmla="*/ 45967 h 361"/>
                <a:gd name="T12" fmla="*/ 1180244 w 377"/>
                <a:gd name="T13" fmla="*/ 178760 h 361"/>
                <a:gd name="T14" fmla="*/ 1146571 w 377"/>
                <a:gd name="T15" fmla="*/ 245157 h 361"/>
                <a:gd name="T16" fmla="*/ 1180244 w 377"/>
                <a:gd name="T17" fmla="*/ 268992 h 361"/>
                <a:gd name="T18" fmla="*/ 1215601 w 377"/>
                <a:gd name="T19" fmla="*/ 268992 h 361"/>
                <a:gd name="T20" fmla="*/ 1351977 w 377"/>
                <a:gd name="T21" fmla="*/ 357521 h 361"/>
                <a:gd name="T22" fmla="*/ 1483303 w 377"/>
                <a:gd name="T23" fmla="*/ 357521 h 361"/>
                <a:gd name="T24" fmla="*/ 1483303 w 377"/>
                <a:gd name="T25" fmla="*/ 406893 h 361"/>
                <a:gd name="T26" fmla="*/ 1584322 w 377"/>
                <a:gd name="T27" fmla="*/ 429025 h 361"/>
                <a:gd name="T28" fmla="*/ 1584322 w 377"/>
                <a:gd name="T29" fmla="*/ 474992 h 361"/>
                <a:gd name="T30" fmla="*/ 1483303 w 377"/>
                <a:gd name="T31" fmla="*/ 537983 h 361"/>
                <a:gd name="T32" fmla="*/ 1483303 w 377"/>
                <a:gd name="T33" fmla="*/ 497124 h 361"/>
                <a:gd name="T34" fmla="*/ 1382283 w 377"/>
                <a:gd name="T35" fmla="*/ 451157 h 361"/>
                <a:gd name="T36" fmla="*/ 1316620 w 377"/>
                <a:gd name="T37" fmla="*/ 451157 h 361"/>
                <a:gd name="T38" fmla="*/ 1316620 w 377"/>
                <a:gd name="T39" fmla="*/ 585653 h 361"/>
                <a:gd name="T40" fmla="*/ 1281264 w 377"/>
                <a:gd name="T41" fmla="*/ 674182 h 361"/>
                <a:gd name="T42" fmla="*/ 1180244 w 377"/>
                <a:gd name="T43" fmla="*/ 674182 h 361"/>
                <a:gd name="T44" fmla="*/ 1146571 w 377"/>
                <a:gd name="T45" fmla="*/ 696314 h 361"/>
                <a:gd name="T46" fmla="*/ 1215601 w 377"/>
                <a:gd name="T47" fmla="*/ 718446 h 361"/>
                <a:gd name="T48" fmla="*/ 1250958 w 377"/>
                <a:gd name="T49" fmla="*/ 766116 h 361"/>
                <a:gd name="T50" fmla="*/ 1351977 w 377"/>
                <a:gd name="T51" fmla="*/ 806975 h 361"/>
                <a:gd name="T52" fmla="*/ 1447946 w 377"/>
                <a:gd name="T53" fmla="*/ 786545 h 361"/>
                <a:gd name="T54" fmla="*/ 1483303 w 377"/>
                <a:gd name="T55" fmla="*/ 943173 h 361"/>
                <a:gd name="T56" fmla="*/ 1281264 w 377"/>
                <a:gd name="T57" fmla="*/ 1011273 h 361"/>
                <a:gd name="T58" fmla="*/ 1250958 w 377"/>
                <a:gd name="T59" fmla="*/ 987438 h 361"/>
                <a:gd name="T60" fmla="*/ 1215601 w 377"/>
                <a:gd name="T61" fmla="*/ 1011273 h 361"/>
                <a:gd name="T62" fmla="*/ 1082592 w 377"/>
                <a:gd name="T63" fmla="*/ 1011273 h 361"/>
                <a:gd name="T64" fmla="*/ 1011878 w 377"/>
                <a:gd name="T65" fmla="*/ 965306 h 361"/>
                <a:gd name="T66" fmla="*/ 979889 w 377"/>
                <a:gd name="T67" fmla="*/ 1011273 h 361"/>
                <a:gd name="T68" fmla="*/ 912543 w 377"/>
                <a:gd name="T69" fmla="*/ 965306 h 361"/>
                <a:gd name="T70" fmla="*/ 912543 w 377"/>
                <a:gd name="T71" fmla="*/ 897207 h 361"/>
                <a:gd name="T72" fmla="*/ 811523 w 377"/>
                <a:gd name="T73" fmla="*/ 852942 h 361"/>
                <a:gd name="T74" fmla="*/ 740809 w 377"/>
                <a:gd name="T75" fmla="*/ 875074 h 361"/>
                <a:gd name="T76" fmla="*/ 675147 w 377"/>
                <a:gd name="T77" fmla="*/ 852942 h 361"/>
                <a:gd name="T78" fmla="*/ 372088 w 377"/>
                <a:gd name="T79" fmla="*/ 829107 h 361"/>
                <a:gd name="T80" fmla="*/ 203723 w 377"/>
                <a:gd name="T81" fmla="*/ 650347 h 361"/>
                <a:gd name="T82" fmla="*/ 69030 w 377"/>
                <a:gd name="T83" fmla="*/ 515851 h 361"/>
                <a:gd name="T84" fmla="*/ 0 w 377"/>
                <a:gd name="T85" fmla="*/ 357521 h 361"/>
                <a:gd name="T86" fmla="*/ 133009 w 377"/>
                <a:gd name="T87" fmla="*/ 357521 h 361"/>
                <a:gd name="T88" fmla="*/ 473108 w 377"/>
                <a:gd name="T89" fmla="*/ 221322 h 361"/>
                <a:gd name="T90" fmla="*/ 574127 w 377"/>
                <a:gd name="T91" fmla="*/ 221322 h 361"/>
                <a:gd name="T92" fmla="*/ 710504 w 377"/>
                <a:gd name="T93" fmla="*/ 221322 h 361"/>
                <a:gd name="T94" fmla="*/ 811523 w 377"/>
                <a:gd name="T95" fmla="*/ 136198 h 361"/>
                <a:gd name="T96" fmla="*/ 841829 w 377"/>
                <a:gd name="T97" fmla="*/ 22132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7"/>
                <a:gd name="T148" fmla="*/ 0 h 361"/>
                <a:gd name="T149" fmla="*/ 377 w 377"/>
                <a:gd name="T150" fmla="*/ 361 h 3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83" name="Freeform 28"/>
            <p:cNvSpPr>
              <a:spLocks noChangeArrowheads="1"/>
            </p:cNvSpPr>
            <p:nvPr/>
          </p:nvSpPr>
          <p:spPr bwMode="auto">
            <a:xfrm>
              <a:off x="3354448" y="1768309"/>
              <a:ext cx="418956" cy="780952"/>
            </a:xfrm>
            <a:custGeom>
              <a:avLst/>
              <a:gdLst>
                <a:gd name="T0" fmla="*/ 873246 w 249"/>
                <a:gd name="T1" fmla="*/ 965510 h 457"/>
                <a:gd name="T2" fmla="*/ 837912 w 249"/>
                <a:gd name="T3" fmla="*/ 1080004 h 457"/>
                <a:gd name="T4" fmla="*/ 736959 w 249"/>
                <a:gd name="T5" fmla="*/ 1173991 h 457"/>
                <a:gd name="T6" fmla="*/ 570386 w 249"/>
                <a:gd name="T7" fmla="*/ 1150067 h 457"/>
                <a:gd name="T8" fmla="*/ 334828 w 249"/>
                <a:gd name="T9" fmla="*/ 1237219 h 457"/>
                <a:gd name="T10" fmla="*/ 169938 w 249"/>
                <a:gd name="T11" fmla="*/ 1307283 h 457"/>
                <a:gd name="T12" fmla="*/ 33651 w 249"/>
                <a:gd name="T13" fmla="*/ 1307283 h 457"/>
                <a:gd name="T14" fmla="*/ 0 w 249"/>
                <a:gd name="T15" fmla="*/ 1285068 h 457"/>
                <a:gd name="T16" fmla="*/ 68985 w 249"/>
                <a:gd name="T17" fmla="*/ 1103928 h 457"/>
                <a:gd name="T18" fmla="*/ 100953 w 249"/>
                <a:gd name="T19" fmla="*/ 1057788 h 457"/>
                <a:gd name="T20" fmla="*/ 33651 w 249"/>
                <a:gd name="T21" fmla="*/ 941585 h 457"/>
                <a:gd name="T22" fmla="*/ 68985 w 249"/>
                <a:gd name="T23" fmla="*/ 758737 h 457"/>
                <a:gd name="T24" fmla="*/ 100953 w 249"/>
                <a:gd name="T25" fmla="*/ 642534 h 457"/>
                <a:gd name="T26" fmla="*/ 132922 w 249"/>
                <a:gd name="T27" fmla="*/ 596394 h 457"/>
                <a:gd name="T28" fmla="*/ 68985 w 249"/>
                <a:gd name="T29" fmla="*/ 551964 h 457"/>
                <a:gd name="T30" fmla="*/ 132922 w 249"/>
                <a:gd name="T31" fmla="*/ 461394 h 457"/>
                <a:gd name="T32" fmla="*/ 232192 w 249"/>
                <a:gd name="T33" fmla="*/ 322976 h 457"/>
                <a:gd name="T34" fmla="*/ 232192 w 249"/>
                <a:gd name="T35" fmla="*/ 230697 h 457"/>
                <a:gd name="T36" fmla="*/ 301177 w 249"/>
                <a:gd name="T37" fmla="*/ 230697 h 457"/>
                <a:gd name="T38" fmla="*/ 504766 w 249"/>
                <a:gd name="T39" fmla="*/ 70064 h 457"/>
                <a:gd name="T40" fmla="*/ 605720 w 249"/>
                <a:gd name="T41" fmla="*/ 46139 h 457"/>
                <a:gd name="T42" fmla="*/ 708355 w 249"/>
                <a:gd name="T43" fmla="*/ 0 h 457"/>
                <a:gd name="T44" fmla="*/ 736959 w 249"/>
                <a:gd name="T45" fmla="*/ 22215 h 457"/>
                <a:gd name="T46" fmla="*/ 905214 w 249"/>
                <a:gd name="T47" fmla="*/ 0 h 457"/>
                <a:gd name="T48" fmla="*/ 1006167 w 249"/>
                <a:gd name="T49" fmla="*/ 70064 h 457"/>
                <a:gd name="T50" fmla="*/ 905214 w 249"/>
                <a:gd name="T51" fmla="*/ 92279 h 457"/>
                <a:gd name="T52" fmla="*/ 873246 w 249"/>
                <a:gd name="T53" fmla="*/ 136709 h 457"/>
                <a:gd name="T54" fmla="*/ 1006167 w 249"/>
                <a:gd name="T55" fmla="*/ 136709 h 457"/>
                <a:gd name="T56" fmla="*/ 1043184 w 249"/>
                <a:gd name="T57" fmla="*/ 254621 h 457"/>
                <a:gd name="T58" fmla="*/ 975881 w 249"/>
                <a:gd name="T59" fmla="*/ 345191 h 457"/>
                <a:gd name="T60" fmla="*/ 905214 w 249"/>
                <a:gd name="T61" fmla="*/ 299052 h 457"/>
                <a:gd name="T62" fmla="*/ 807626 w 249"/>
                <a:gd name="T63" fmla="*/ 345191 h 457"/>
                <a:gd name="T64" fmla="*/ 837912 w 249"/>
                <a:gd name="T65" fmla="*/ 391330 h 457"/>
                <a:gd name="T66" fmla="*/ 772292 w 249"/>
                <a:gd name="T67" fmla="*/ 461394 h 457"/>
                <a:gd name="T68" fmla="*/ 942230 w 249"/>
                <a:gd name="T69" fmla="*/ 620319 h 457"/>
                <a:gd name="T70" fmla="*/ 807626 w 249"/>
                <a:gd name="T71" fmla="*/ 871522 h 457"/>
                <a:gd name="T72" fmla="*/ 873246 w 249"/>
                <a:gd name="T73" fmla="*/ 965510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9"/>
                <a:gd name="T112" fmla="*/ 0 h 457"/>
                <a:gd name="T113" fmla="*/ 249 w 249"/>
                <a:gd name="T114" fmla="*/ 457 h 4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84" name="Freeform 29"/>
            <p:cNvSpPr>
              <a:spLocks noChangeArrowheads="1"/>
            </p:cNvSpPr>
            <p:nvPr/>
          </p:nvSpPr>
          <p:spPr bwMode="auto">
            <a:xfrm>
              <a:off x="2908870" y="1903859"/>
              <a:ext cx="540859" cy="1038189"/>
            </a:xfrm>
            <a:custGeom>
              <a:avLst/>
              <a:gdLst>
                <a:gd name="T0" fmla="*/ 1358045 w 321"/>
                <a:gd name="T1" fmla="*/ 1358681 h 609"/>
                <a:gd name="T2" fmla="*/ 1253580 w 321"/>
                <a:gd name="T3" fmla="*/ 1406414 h 609"/>
                <a:gd name="T4" fmla="*/ 1187868 w 321"/>
                <a:gd name="T5" fmla="*/ 1382547 h 609"/>
                <a:gd name="T6" fmla="*/ 946924 w 321"/>
                <a:gd name="T7" fmla="*/ 1382547 h 609"/>
                <a:gd name="T8" fmla="*/ 1019376 w 321"/>
                <a:gd name="T9" fmla="*/ 1471194 h 609"/>
                <a:gd name="T10" fmla="*/ 946924 w 321"/>
                <a:gd name="T11" fmla="*/ 1585412 h 609"/>
                <a:gd name="T12" fmla="*/ 982308 w 321"/>
                <a:gd name="T13" fmla="*/ 1721791 h 609"/>
                <a:gd name="T14" fmla="*/ 847514 w 321"/>
                <a:gd name="T15" fmla="*/ 1697925 h 609"/>
                <a:gd name="T16" fmla="*/ 647009 w 321"/>
                <a:gd name="T17" fmla="*/ 1607573 h 609"/>
                <a:gd name="T18" fmla="*/ 404381 w 321"/>
                <a:gd name="T19" fmla="*/ 1561545 h 609"/>
                <a:gd name="T20" fmla="*/ 237574 w 321"/>
                <a:gd name="T21" fmla="*/ 1471194 h 609"/>
                <a:gd name="T22" fmla="*/ 69082 w 321"/>
                <a:gd name="T23" fmla="*/ 1471194 h 609"/>
                <a:gd name="T24" fmla="*/ 69082 w 321"/>
                <a:gd name="T25" fmla="*/ 1450737 h 609"/>
                <a:gd name="T26" fmla="*/ 0 w 321"/>
                <a:gd name="T27" fmla="*/ 1428575 h 609"/>
                <a:gd name="T28" fmla="*/ 33698 w 321"/>
                <a:gd name="T29" fmla="*/ 1406414 h 609"/>
                <a:gd name="T30" fmla="*/ 33698 w 321"/>
                <a:gd name="T31" fmla="*/ 1336519 h 609"/>
                <a:gd name="T32" fmla="*/ 0 w 321"/>
                <a:gd name="T33" fmla="*/ 1314358 h 609"/>
                <a:gd name="T34" fmla="*/ 69082 w 321"/>
                <a:gd name="T35" fmla="*/ 1292196 h 609"/>
                <a:gd name="T36" fmla="*/ 203875 w 321"/>
                <a:gd name="T37" fmla="*/ 1292196 h 609"/>
                <a:gd name="T38" fmla="*/ 203875 w 321"/>
                <a:gd name="T39" fmla="*/ 975113 h 609"/>
                <a:gd name="T40" fmla="*/ 372367 w 321"/>
                <a:gd name="T41" fmla="*/ 975113 h 609"/>
                <a:gd name="T42" fmla="*/ 372367 w 321"/>
                <a:gd name="T43" fmla="*/ 1017732 h 609"/>
                <a:gd name="T44" fmla="*/ 473462 w 321"/>
                <a:gd name="T45" fmla="*/ 1017732 h 609"/>
                <a:gd name="T46" fmla="*/ 473462 w 321"/>
                <a:gd name="T47" fmla="*/ 929085 h 609"/>
                <a:gd name="T48" fmla="*/ 677337 w 321"/>
                <a:gd name="T49" fmla="*/ 929085 h 609"/>
                <a:gd name="T50" fmla="*/ 711036 w 321"/>
                <a:gd name="T51" fmla="*/ 794411 h 609"/>
                <a:gd name="T52" fmla="*/ 711036 w 321"/>
                <a:gd name="T53" fmla="*/ 700650 h 609"/>
                <a:gd name="T54" fmla="*/ 609941 w 321"/>
                <a:gd name="T55" fmla="*/ 656326 h 609"/>
                <a:gd name="T56" fmla="*/ 473462 w 321"/>
                <a:gd name="T57" fmla="*/ 588137 h 609"/>
                <a:gd name="T58" fmla="*/ 404381 w 321"/>
                <a:gd name="T59" fmla="*/ 523356 h 609"/>
                <a:gd name="T60" fmla="*/ 438079 w 321"/>
                <a:gd name="T61" fmla="*/ 407434 h 609"/>
                <a:gd name="T62" fmla="*/ 507161 w 321"/>
                <a:gd name="T63" fmla="*/ 364815 h 609"/>
                <a:gd name="T64" fmla="*/ 609941 w 321"/>
                <a:gd name="T65" fmla="*/ 407434 h 609"/>
                <a:gd name="T66" fmla="*/ 748104 w 321"/>
                <a:gd name="T67" fmla="*/ 407434 h 609"/>
                <a:gd name="T68" fmla="*/ 780117 w 321"/>
                <a:gd name="T69" fmla="*/ 339244 h 609"/>
                <a:gd name="T70" fmla="*/ 847514 w 321"/>
                <a:gd name="T71" fmla="*/ 339244 h 609"/>
                <a:gd name="T72" fmla="*/ 813816 w 321"/>
                <a:gd name="T73" fmla="*/ 247188 h 609"/>
                <a:gd name="T74" fmla="*/ 1048020 w 321"/>
                <a:gd name="T75" fmla="*/ 90351 h 609"/>
                <a:gd name="T76" fmla="*/ 1048020 w 321"/>
                <a:gd name="T77" fmla="*/ 46028 h 609"/>
                <a:gd name="T78" fmla="*/ 1187868 w 321"/>
                <a:gd name="T79" fmla="*/ 46028 h 609"/>
                <a:gd name="T80" fmla="*/ 1218196 w 321"/>
                <a:gd name="T81" fmla="*/ 69894 h 609"/>
                <a:gd name="T82" fmla="*/ 1253580 w 321"/>
                <a:gd name="T83" fmla="*/ 22162 h 609"/>
                <a:gd name="T84" fmla="*/ 1288963 w 321"/>
                <a:gd name="T85" fmla="*/ 0 h 609"/>
                <a:gd name="T86" fmla="*/ 1358045 w 321"/>
                <a:gd name="T87" fmla="*/ 69894 h 609"/>
                <a:gd name="T88" fmla="*/ 1358045 w 321"/>
                <a:gd name="T89" fmla="*/ 90351 h 609"/>
                <a:gd name="T90" fmla="*/ 1187868 w 321"/>
                <a:gd name="T91" fmla="*/ 317082 h 609"/>
                <a:gd name="T92" fmla="*/ 1253580 w 321"/>
                <a:gd name="T93" fmla="*/ 364815 h 609"/>
                <a:gd name="T94" fmla="*/ 1187868 w 321"/>
                <a:gd name="T95" fmla="*/ 523356 h 609"/>
                <a:gd name="T96" fmla="*/ 1152485 w 321"/>
                <a:gd name="T97" fmla="*/ 700650 h 609"/>
                <a:gd name="T98" fmla="*/ 1218196 w 321"/>
                <a:gd name="T99" fmla="*/ 816572 h 609"/>
                <a:gd name="T100" fmla="*/ 1117101 w 321"/>
                <a:gd name="T101" fmla="*/ 1017732 h 609"/>
                <a:gd name="T102" fmla="*/ 1152485 w 321"/>
                <a:gd name="T103" fmla="*/ 1062055 h 609"/>
                <a:gd name="T104" fmla="*/ 1218196 w 321"/>
                <a:gd name="T105" fmla="*/ 1220597 h 609"/>
                <a:gd name="T106" fmla="*/ 1358045 w 321"/>
                <a:gd name="T107" fmla="*/ 1358681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1"/>
                <a:gd name="T163" fmla="*/ 0 h 609"/>
                <a:gd name="T164" fmla="*/ 321 w 321"/>
                <a:gd name="T165" fmla="*/ 609 h 6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85" name="Freeform 30"/>
            <p:cNvSpPr>
              <a:spLocks noChangeArrowheads="1"/>
            </p:cNvSpPr>
            <p:nvPr/>
          </p:nvSpPr>
          <p:spPr bwMode="auto">
            <a:xfrm>
              <a:off x="2807984" y="1917722"/>
              <a:ext cx="295651" cy="534498"/>
            </a:xfrm>
            <a:custGeom>
              <a:avLst/>
              <a:gdLst>
                <a:gd name="T0" fmla="*/ 706556 w 177"/>
                <a:gd name="T1" fmla="*/ 343240 h 313"/>
                <a:gd name="T2" fmla="*/ 644753 w 177"/>
                <a:gd name="T3" fmla="*/ 295425 h 313"/>
                <a:gd name="T4" fmla="*/ 481059 w 177"/>
                <a:gd name="T5" fmla="*/ 254442 h 313"/>
                <a:gd name="T6" fmla="*/ 546203 w 177"/>
                <a:gd name="T7" fmla="*/ 90506 h 313"/>
                <a:gd name="T8" fmla="*/ 516136 w 177"/>
                <a:gd name="T9" fmla="*/ 0 h 313"/>
                <a:gd name="T10" fmla="*/ 292310 w 177"/>
                <a:gd name="T11" fmla="*/ 158813 h 313"/>
                <a:gd name="T12" fmla="*/ 257233 w 177"/>
                <a:gd name="T13" fmla="*/ 319333 h 313"/>
                <a:gd name="T14" fmla="*/ 162023 w 177"/>
                <a:gd name="T15" fmla="*/ 343240 h 313"/>
                <a:gd name="T16" fmla="*/ 33407 w 177"/>
                <a:gd name="T17" fmla="*/ 411546 h 313"/>
                <a:gd name="T18" fmla="*/ 0 w 177"/>
                <a:gd name="T19" fmla="*/ 478145 h 313"/>
                <a:gd name="T20" fmla="*/ 162023 w 177"/>
                <a:gd name="T21" fmla="*/ 549867 h 313"/>
                <a:gd name="T22" fmla="*/ 162023 w 177"/>
                <a:gd name="T23" fmla="*/ 640373 h 313"/>
                <a:gd name="T24" fmla="*/ 193760 w 177"/>
                <a:gd name="T25" fmla="*/ 686480 h 313"/>
                <a:gd name="T26" fmla="*/ 162023 w 177"/>
                <a:gd name="T27" fmla="*/ 754786 h 313"/>
                <a:gd name="T28" fmla="*/ 193760 w 177"/>
                <a:gd name="T29" fmla="*/ 799186 h 313"/>
                <a:gd name="T30" fmla="*/ 384179 w 177"/>
                <a:gd name="T31" fmla="*/ 893107 h 313"/>
                <a:gd name="T32" fmla="*/ 454334 w 177"/>
                <a:gd name="T33" fmla="*/ 893107 h 313"/>
                <a:gd name="T34" fmla="*/ 454334 w 177"/>
                <a:gd name="T35" fmla="*/ 848708 h 313"/>
                <a:gd name="T36" fmla="*/ 516136 w 177"/>
                <a:gd name="T37" fmla="*/ 778694 h 313"/>
                <a:gd name="T38" fmla="*/ 481059 w 177"/>
                <a:gd name="T39" fmla="*/ 686480 h 313"/>
                <a:gd name="T40" fmla="*/ 454334 w 177"/>
                <a:gd name="T41" fmla="*/ 686480 h 313"/>
                <a:gd name="T42" fmla="*/ 417586 w 177"/>
                <a:gd name="T43" fmla="*/ 595974 h 313"/>
                <a:gd name="T44" fmla="*/ 481059 w 177"/>
                <a:gd name="T45" fmla="*/ 595974 h 313"/>
                <a:gd name="T46" fmla="*/ 481059 w 177"/>
                <a:gd name="T47" fmla="*/ 502052 h 313"/>
                <a:gd name="T48" fmla="*/ 546203 w 177"/>
                <a:gd name="T49" fmla="*/ 502052 h 313"/>
                <a:gd name="T50" fmla="*/ 609676 w 177"/>
                <a:gd name="T51" fmla="*/ 525960 h 313"/>
                <a:gd name="T52" fmla="*/ 644753 w 177"/>
                <a:gd name="T53" fmla="*/ 387639 h 313"/>
                <a:gd name="T54" fmla="*/ 706556 w 177"/>
                <a:gd name="T55" fmla="*/ 343240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7"/>
                <a:gd name="T85" fmla="*/ 0 h 313"/>
                <a:gd name="T86" fmla="*/ 177 w 177"/>
                <a:gd name="T87" fmla="*/ 313 h 3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86" name="Freeform 31"/>
            <p:cNvSpPr>
              <a:spLocks noChangeArrowheads="1"/>
            </p:cNvSpPr>
            <p:nvPr/>
          </p:nvSpPr>
          <p:spPr bwMode="auto">
            <a:xfrm>
              <a:off x="1750086" y="1386305"/>
              <a:ext cx="1443225" cy="1434056"/>
            </a:xfrm>
            <a:custGeom>
              <a:avLst/>
              <a:gdLst>
                <a:gd name="T0" fmla="*/ 2667524 w 857"/>
                <a:gd name="T1" fmla="*/ 1360733 h 841"/>
                <a:gd name="T2" fmla="*/ 2839297 w 857"/>
                <a:gd name="T3" fmla="*/ 1517610 h 841"/>
                <a:gd name="T4" fmla="*/ 2839297 w 857"/>
                <a:gd name="T5" fmla="*/ 1607984 h 841"/>
                <a:gd name="T6" fmla="*/ 3110428 w 857"/>
                <a:gd name="T7" fmla="*/ 1769976 h 841"/>
                <a:gd name="T8" fmla="*/ 3140741 w 857"/>
                <a:gd name="T9" fmla="*/ 1700064 h 841"/>
                <a:gd name="T10" fmla="*/ 3174421 w 857"/>
                <a:gd name="T11" fmla="*/ 1563650 h 841"/>
                <a:gd name="T12" fmla="*/ 3110428 w 857"/>
                <a:gd name="T13" fmla="*/ 1476685 h 841"/>
                <a:gd name="T14" fmla="*/ 3174421 w 857"/>
                <a:gd name="T15" fmla="*/ 1382901 h 841"/>
                <a:gd name="T16" fmla="*/ 3376507 w 857"/>
                <a:gd name="T17" fmla="*/ 1451108 h 841"/>
                <a:gd name="T18" fmla="*/ 3617325 w 857"/>
                <a:gd name="T19" fmla="*/ 1563650 h 841"/>
                <a:gd name="T20" fmla="*/ 3376507 w 857"/>
                <a:gd name="T21" fmla="*/ 1793849 h 841"/>
                <a:gd name="T22" fmla="*/ 3277148 w 857"/>
                <a:gd name="T23" fmla="*/ 1882518 h 841"/>
                <a:gd name="T24" fmla="*/ 3110428 w 857"/>
                <a:gd name="T25" fmla="*/ 1836478 h 841"/>
                <a:gd name="T26" fmla="*/ 2974020 w 857"/>
                <a:gd name="T27" fmla="*/ 2131474 h 841"/>
                <a:gd name="T28" fmla="*/ 2938655 w 857"/>
                <a:gd name="T29" fmla="*/ 2201387 h 841"/>
                <a:gd name="T30" fmla="*/ 2906659 w 857"/>
                <a:gd name="T31" fmla="*/ 2290056 h 841"/>
                <a:gd name="T32" fmla="*/ 2667524 w 857"/>
                <a:gd name="T33" fmla="*/ 2382136 h 841"/>
                <a:gd name="T34" fmla="*/ 2504172 w 857"/>
                <a:gd name="T35" fmla="*/ 2153642 h 841"/>
                <a:gd name="T36" fmla="*/ 2433442 w 857"/>
                <a:gd name="T37" fmla="*/ 2131474 h 841"/>
                <a:gd name="T38" fmla="*/ 2229673 w 857"/>
                <a:gd name="T39" fmla="*/ 1971188 h 841"/>
                <a:gd name="T40" fmla="*/ 2094950 w 857"/>
                <a:gd name="T41" fmla="*/ 2015522 h 841"/>
                <a:gd name="T42" fmla="*/ 2061269 w 857"/>
                <a:gd name="T43" fmla="*/ 2063267 h 841"/>
                <a:gd name="T44" fmla="*/ 2025904 w 857"/>
                <a:gd name="T45" fmla="*/ 2201387 h 841"/>
                <a:gd name="T46" fmla="*/ 1961910 w 857"/>
                <a:gd name="T47" fmla="*/ 2111012 h 841"/>
                <a:gd name="T48" fmla="*/ 1756457 w 857"/>
                <a:gd name="T49" fmla="*/ 2063267 h 841"/>
                <a:gd name="T50" fmla="*/ 1722776 w 857"/>
                <a:gd name="T51" fmla="*/ 1952431 h 841"/>
                <a:gd name="T52" fmla="*/ 1926545 w 857"/>
                <a:gd name="T53" fmla="*/ 1971188 h 841"/>
                <a:gd name="T54" fmla="*/ 2061269 w 857"/>
                <a:gd name="T55" fmla="*/ 1906391 h 841"/>
                <a:gd name="T56" fmla="*/ 1961910 w 857"/>
                <a:gd name="T57" fmla="*/ 1814311 h 841"/>
                <a:gd name="T58" fmla="*/ 2128631 w 857"/>
                <a:gd name="T59" fmla="*/ 1700064 h 841"/>
                <a:gd name="T60" fmla="*/ 2263354 w 857"/>
                <a:gd name="T61" fmla="*/ 1607984 h 841"/>
                <a:gd name="T62" fmla="*/ 2025904 w 857"/>
                <a:gd name="T63" fmla="*/ 1157817 h 841"/>
                <a:gd name="T64" fmla="*/ 1722776 w 857"/>
                <a:gd name="T65" fmla="*/ 1021403 h 841"/>
                <a:gd name="T66" fmla="*/ 1449961 w 857"/>
                <a:gd name="T67" fmla="*/ 953195 h 841"/>
                <a:gd name="T68" fmla="*/ 1183882 w 857"/>
                <a:gd name="T69" fmla="*/ 883283 h 841"/>
                <a:gd name="T70" fmla="*/ 879071 w 857"/>
                <a:gd name="T71" fmla="*/ 953195 h 841"/>
                <a:gd name="T72" fmla="*/ 203769 w 857"/>
                <a:gd name="T73" fmla="*/ 680367 h 841"/>
                <a:gd name="T74" fmla="*/ 33681 w 857"/>
                <a:gd name="T75" fmla="*/ 453578 h 841"/>
                <a:gd name="T76" fmla="*/ 203769 w 857"/>
                <a:gd name="T77" fmla="*/ 429705 h 841"/>
                <a:gd name="T78" fmla="*/ 473216 w 857"/>
                <a:gd name="T79" fmla="*/ 271124 h 841"/>
                <a:gd name="T80" fmla="*/ 574259 w 857"/>
                <a:gd name="T81" fmla="*/ 180749 h 841"/>
                <a:gd name="T82" fmla="*/ 912751 w 857"/>
                <a:gd name="T83" fmla="*/ 90375 h 841"/>
                <a:gd name="T84" fmla="*/ 980113 w 857"/>
                <a:gd name="T85" fmla="*/ 0 h 841"/>
                <a:gd name="T86" fmla="*/ 1215879 w 857"/>
                <a:gd name="T87" fmla="*/ 208032 h 841"/>
                <a:gd name="T88" fmla="*/ 1251244 w 857"/>
                <a:gd name="T89" fmla="*/ 364908 h 841"/>
                <a:gd name="T90" fmla="*/ 1316922 w 857"/>
                <a:gd name="T91" fmla="*/ 499618 h 841"/>
                <a:gd name="T92" fmla="*/ 1421332 w 857"/>
                <a:gd name="T93" fmla="*/ 545657 h 841"/>
                <a:gd name="T94" fmla="*/ 1722776 w 857"/>
                <a:gd name="T95" fmla="*/ 499618 h 841"/>
                <a:gd name="T96" fmla="*/ 1722776 w 857"/>
                <a:gd name="T97" fmla="*/ 612159 h 841"/>
                <a:gd name="T98" fmla="*/ 1623418 w 857"/>
                <a:gd name="T99" fmla="*/ 722996 h 841"/>
                <a:gd name="T100" fmla="*/ 1823819 w 857"/>
                <a:gd name="T101" fmla="*/ 931028 h 841"/>
                <a:gd name="T102" fmla="*/ 2094950 w 857"/>
                <a:gd name="T103" fmla="*/ 975363 h 841"/>
                <a:gd name="T104" fmla="*/ 2229673 w 857"/>
                <a:gd name="T105" fmla="*/ 905450 h 841"/>
                <a:gd name="T106" fmla="*/ 2467123 w 857"/>
                <a:gd name="T107" fmla="*/ 905450 h 841"/>
                <a:gd name="T108" fmla="*/ 2635528 w 857"/>
                <a:gd name="T109" fmla="*/ 953195 h 841"/>
                <a:gd name="T110" fmla="*/ 2433442 w 857"/>
                <a:gd name="T111" fmla="*/ 1110072 h 841"/>
                <a:gd name="T112" fmla="*/ 2534485 w 857"/>
                <a:gd name="T113" fmla="*/ 1292526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57"/>
                <a:gd name="T172" fmla="*/ 0 h 841"/>
                <a:gd name="T173" fmla="*/ 857 w 857"/>
                <a:gd name="T174" fmla="*/ 841 h 84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87" name="Freeform 32"/>
            <p:cNvSpPr>
              <a:spLocks noChangeArrowheads="1"/>
            </p:cNvSpPr>
            <p:nvPr/>
          </p:nvSpPr>
          <p:spPr bwMode="auto">
            <a:xfrm>
              <a:off x="2208275" y="61614"/>
              <a:ext cx="2397436" cy="2117966"/>
            </a:xfrm>
            <a:custGeom>
              <a:avLst/>
              <a:gdLst>
                <a:gd name="T0" fmla="*/ 68979 w 1425"/>
                <a:gd name="T1" fmla="*/ 2554871 h 1241"/>
                <a:gd name="T2" fmla="*/ 265821 w 1425"/>
                <a:gd name="T3" fmla="*/ 2759670 h 1241"/>
                <a:gd name="T4" fmla="*/ 570337 w 1425"/>
                <a:gd name="T5" fmla="*/ 2780150 h 1241"/>
                <a:gd name="T6" fmla="*/ 469393 w 1425"/>
                <a:gd name="T7" fmla="*/ 2938870 h 1241"/>
                <a:gd name="T8" fmla="*/ 905137 w 1425"/>
                <a:gd name="T9" fmla="*/ 3217056 h 1241"/>
                <a:gd name="T10" fmla="*/ 1075061 w 1425"/>
                <a:gd name="T11" fmla="*/ 3121483 h 1241"/>
                <a:gd name="T12" fmla="*/ 1478839 w 1425"/>
                <a:gd name="T13" fmla="*/ 3145376 h 1241"/>
                <a:gd name="T14" fmla="*/ 1377895 w 1425"/>
                <a:gd name="T15" fmla="*/ 3532788 h 1241"/>
                <a:gd name="T16" fmla="*/ 1779991 w 1425"/>
                <a:gd name="T17" fmla="*/ 3420148 h 1241"/>
                <a:gd name="T18" fmla="*/ 2086190 w 1425"/>
                <a:gd name="T19" fmla="*/ 3167562 h 1241"/>
                <a:gd name="T20" fmla="*/ 2348646 w 1425"/>
                <a:gd name="T21" fmla="*/ 3486708 h 1241"/>
                <a:gd name="T22" fmla="*/ 2520252 w 1425"/>
                <a:gd name="T23" fmla="*/ 3420148 h 1241"/>
                <a:gd name="T24" fmla="*/ 2787755 w 1425"/>
                <a:gd name="T25" fmla="*/ 3167562 h 1241"/>
                <a:gd name="T26" fmla="*/ 2957679 w 1425"/>
                <a:gd name="T27" fmla="*/ 3121483 h 1241"/>
                <a:gd name="T28" fmla="*/ 3090589 w 1425"/>
                <a:gd name="T29" fmla="*/ 3121483 h 1241"/>
                <a:gd name="T30" fmla="*/ 3361458 w 1425"/>
                <a:gd name="T31" fmla="*/ 2921803 h 1241"/>
                <a:gd name="T32" fmla="*/ 3625596 w 1425"/>
                <a:gd name="T33" fmla="*/ 2874017 h 1241"/>
                <a:gd name="T34" fmla="*/ 3761872 w 1425"/>
                <a:gd name="T35" fmla="*/ 2621431 h 1241"/>
                <a:gd name="T36" fmla="*/ 3962078 w 1425"/>
                <a:gd name="T37" fmla="*/ 2597538 h 1241"/>
                <a:gd name="T38" fmla="*/ 4231264 w 1425"/>
                <a:gd name="T39" fmla="*/ 2484898 h 1241"/>
                <a:gd name="T40" fmla="*/ 4567746 w 1425"/>
                <a:gd name="T41" fmla="*/ 2348365 h 1241"/>
                <a:gd name="T42" fmla="*/ 4734305 w 1425"/>
                <a:gd name="T43" fmla="*/ 2621431 h 1241"/>
                <a:gd name="T44" fmla="*/ 4934512 w 1425"/>
                <a:gd name="T45" fmla="*/ 2529271 h 1241"/>
                <a:gd name="T46" fmla="*/ 4934512 w 1425"/>
                <a:gd name="T47" fmla="*/ 2394445 h 1241"/>
                <a:gd name="T48" fmla="*/ 5676455 w 1425"/>
                <a:gd name="T49" fmla="*/ 2235726 h 1241"/>
                <a:gd name="T50" fmla="*/ 5777400 w 1425"/>
                <a:gd name="T51" fmla="*/ 2077006 h 1241"/>
                <a:gd name="T52" fmla="*/ 5508214 w 1425"/>
                <a:gd name="T53" fmla="*/ 1914873 h 1241"/>
                <a:gd name="T54" fmla="*/ 5308007 w 1425"/>
                <a:gd name="T55" fmla="*/ 1594021 h 1241"/>
                <a:gd name="T56" fmla="*/ 5609159 w 1425"/>
                <a:gd name="T57" fmla="*/ 1594021 h 1241"/>
                <a:gd name="T58" fmla="*/ 5676455 w 1425"/>
                <a:gd name="T59" fmla="*/ 1344849 h 1241"/>
                <a:gd name="T60" fmla="*/ 5439236 w 1425"/>
                <a:gd name="T61" fmla="*/ 1230502 h 1241"/>
                <a:gd name="T62" fmla="*/ 5841332 w 1425"/>
                <a:gd name="T63" fmla="*/ 841384 h 1241"/>
                <a:gd name="T64" fmla="*/ 5979290 w 1425"/>
                <a:gd name="T65" fmla="*/ 365225 h 1241"/>
                <a:gd name="T66" fmla="*/ 5644490 w 1425"/>
                <a:gd name="T67" fmla="*/ 365225 h 1241"/>
                <a:gd name="T68" fmla="*/ 5308007 w 1425"/>
                <a:gd name="T69" fmla="*/ 208213 h 1241"/>
                <a:gd name="T70" fmla="*/ 5003491 w 1425"/>
                <a:gd name="T71" fmla="*/ 186026 h 1241"/>
                <a:gd name="T72" fmla="*/ 4902546 w 1425"/>
                <a:gd name="T73" fmla="*/ 0 h 1241"/>
                <a:gd name="T74" fmla="*/ 4872263 w 1425"/>
                <a:gd name="T75" fmla="*/ 186026 h 1241"/>
                <a:gd name="T76" fmla="*/ 4734305 w 1425"/>
                <a:gd name="T77" fmla="*/ 477865 h 1241"/>
                <a:gd name="T78" fmla="*/ 4702339 w 1425"/>
                <a:gd name="T79" fmla="*/ 684371 h 1241"/>
                <a:gd name="T80" fmla="*/ 4165650 w 1425"/>
                <a:gd name="T81" fmla="*/ 795304 h 1241"/>
                <a:gd name="T82" fmla="*/ 4165650 w 1425"/>
                <a:gd name="T83" fmla="*/ 1230502 h 1241"/>
                <a:gd name="T84" fmla="*/ 4431471 w 1425"/>
                <a:gd name="T85" fmla="*/ 1186129 h 1241"/>
                <a:gd name="T86" fmla="*/ 4771318 w 1425"/>
                <a:gd name="T87" fmla="*/ 1276582 h 1241"/>
                <a:gd name="T88" fmla="*/ 4771318 w 1425"/>
                <a:gd name="T89" fmla="*/ 1435302 h 1241"/>
                <a:gd name="T90" fmla="*/ 4367540 w 1425"/>
                <a:gd name="T91" fmla="*/ 1527461 h 1241"/>
                <a:gd name="T92" fmla="*/ 4165650 w 1425"/>
                <a:gd name="T93" fmla="*/ 1686181 h 1241"/>
                <a:gd name="T94" fmla="*/ 3625596 w 1425"/>
                <a:gd name="T95" fmla="*/ 1892687 h 1241"/>
                <a:gd name="T96" fmla="*/ 3191534 w 1425"/>
                <a:gd name="T97" fmla="*/ 1846607 h 1241"/>
                <a:gd name="T98" fmla="*/ 3223500 w 1425"/>
                <a:gd name="T99" fmla="*/ 2141859 h 1241"/>
                <a:gd name="T100" fmla="*/ 2685128 w 1425"/>
                <a:gd name="T101" fmla="*/ 2414925 h 1241"/>
                <a:gd name="T102" fmla="*/ 1916266 w 1425"/>
                <a:gd name="T103" fmla="*/ 2507085 h 1241"/>
                <a:gd name="T104" fmla="*/ 1478839 w 1425"/>
                <a:gd name="T105" fmla="*/ 2529271 h 1241"/>
                <a:gd name="T106" fmla="*/ 1043095 w 1425"/>
                <a:gd name="T107" fmla="*/ 2459298 h 1241"/>
                <a:gd name="T108" fmla="*/ 402096 w 1425"/>
                <a:gd name="T109" fmla="*/ 2326179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25"/>
                <a:gd name="T166" fmla="*/ 0 h 1241"/>
                <a:gd name="T167" fmla="*/ 1425 w 1425"/>
                <a:gd name="T168" fmla="*/ 1241 h 12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88" name="Freeform 33"/>
            <p:cNvSpPr>
              <a:spLocks noChangeArrowheads="1"/>
            </p:cNvSpPr>
            <p:nvPr/>
          </p:nvSpPr>
          <p:spPr bwMode="auto">
            <a:xfrm>
              <a:off x="0" y="417432"/>
              <a:ext cx="2142419" cy="1762148"/>
            </a:xfrm>
            <a:custGeom>
              <a:avLst/>
              <a:gdLst>
                <a:gd name="T0" fmla="*/ 5284521 w 1273"/>
                <a:gd name="T1" fmla="*/ 1637621 h 1033"/>
                <a:gd name="T2" fmla="*/ 5215520 w 1273"/>
                <a:gd name="T3" fmla="*/ 1794559 h 1033"/>
                <a:gd name="T4" fmla="*/ 4946245 w 1273"/>
                <a:gd name="T5" fmla="*/ 1794559 h 1033"/>
                <a:gd name="T6" fmla="*/ 4845267 w 1273"/>
                <a:gd name="T7" fmla="*/ 1884970 h 1033"/>
                <a:gd name="T8" fmla="*/ 4542332 w 1273"/>
                <a:gd name="T9" fmla="*/ 2045320 h 1033"/>
                <a:gd name="T10" fmla="*/ 4409378 w 1273"/>
                <a:gd name="T11" fmla="*/ 2069202 h 1033"/>
                <a:gd name="T12" fmla="*/ 3936464 w 1273"/>
                <a:gd name="T13" fmla="*/ 2342139 h 1033"/>
                <a:gd name="T14" fmla="*/ 3702531 w 1273"/>
                <a:gd name="T15" fmla="*/ 2502489 h 1033"/>
                <a:gd name="T16" fmla="*/ 3870828 w 1273"/>
                <a:gd name="T17" fmla="*/ 2679898 h 1033"/>
                <a:gd name="T18" fmla="*/ 3739556 w 1273"/>
                <a:gd name="T19" fmla="*/ 2819778 h 1033"/>
                <a:gd name="T20" fmla="*/ 3768167 w 1273"/>
                <a:gd name="T21" fmla="*/ 2934070 h 1033"/>
                <a:gd name="T22" fmla="*/ 3535917 w 1273"/>
                <a:gd name="T23" fmla="*/ 2886306 h 1033"/>
                <a:gd name="T24" fmla="*/ 3396231 w 1273"/>
                <a:gd name="T25" fmla="*/ 2841954 h 1033"/>
                <a:gd name="T26" fmla="*/ 3098345 w 1273"/>
                <a:gd name="T27" fmla="*/ 2725956 h 1033"/>
                <a:gd name="T28" fmla="*/ 2524453 w 1273"/>
                <a:gd name="T29" fmla="*/ 2797602 h 1033"/>
                <a:gd name="T30" fmla="*/ 2157566 w 1273"/>
                <a:gd name="T31" fmla="*/ 2819778 h 1033"/>
                <a:gd name="T32" fmla="*/ 1815923 w 1273"/>
                <a:gd name="T33" fmla="*/ 2703780 h 1033"/>
                <a:gd name="T34" fmla="*/ 1548331 w 1273"/>
                <a:gd name="T35" fmla="*/ 2725956 h 1033"/>
                <a:gd name="T36" fmla="*/ 1146102 w 1273"/>
                <a:gd name="T37" fmla="*/ 2635546 h 1033"/>
                <a:gd name="T38" fmla="*/ 907120 w 1273"/>
                <a:gd name="T39" fmla="*/ 2797602 h 1033"/>
                <a:gd name="T40" fmla="*/ 641211 w 1273"/>
                <a:gd name="T41" fmla="*/ 2679898 h 1033"/>
                <a:gd name="T42" fmla="*/ 435889 w 1273"/>
                <a:gd name="T43" fmla="*/ 2456431 h 1033"/>
                <a:gd name="T44" fmla="*/ 232250 w 1273"/>
                <a:gd name="T45" fmla="*/ 2272199 h 1033"/>
                <a:gd name="T46" fmla="*/ 269275 w 1273"/>
                <a:gd name="T47" fmla="*/ 2202259 h 1033"/>
                <a:gd name="T48" fmla="*/ 169980 w 1273"/>
                <a:gd name="T49" fmla="*/ 2024850 h 1033"/>
                <a:gd name="T50" fmla="*/ 0 w 1273"/>
                <a:gd name="T51" fmla="*/ 1954910 h 1033"/>
                <a:gd name="T52" fmla="*/ 132955 w 1273"/>
                <a:gd name="T53" fmla="*/ 1954910 h 1033"/>
                <a:gd name="T54" fmla="*/ 132955 w 1273"/>
                <a:gd name="T55" fmla="*/ 1750207 h 1033"/>
                <a:gd name="T56" fmla="*/ 100978 w 1273"/>
                <a:gd name="T57" fmla="*/ 1615444 h 1033"/>
                <a:gd name="T58" fmla="*/ 0 w 1273"/>
                <a:gd name="T59" fmla="*/ 1478976 h 1033"/>
                <a:gd name="T60" fmla="*/ 371936 w 1273"/>
                <a:gd name="T61" fmla="*/ 1318626 h 1033"/>
                <a:gd name="T62" fmla="*/ 570526 w 1273"/>
                <a:gd name="T63" fmla="*/ 1296450 h 1033"/>
                <a:gd name="T64" fmla="*/ 641211 w 1273"/>
                <a:gd name="T65" fmla="*/ 1364684 h 1033"/>
                <a:gd name="T66" fmla="*/ 841484 w 1273"/>
                <a:gd name="T67" fmla="*/ 1364684 h 1033"/>
                <a:gd name="T68" fmla="*/ 1277373 w 1273"/>
                <a:gd name="T69" fmla="*/ 1296450 h 1033"/>
                <a:gd name="T70" fmla="*/ 1751970 w 1273"/>
                <a:gd name="T71" fmla="*/ 1207745 h 1033"/>
                <a:gd name="T72" fmla="*/ 1782264 w 1273"/>
                <a:gd name="T73" fmla="*/ 1069571 h 1033"/>
                <a:gd name="T74" fmla="*/ 1984220 w 1273"/>
                <a:gd name="T75" fmla="*/ 661872 h 1033"/>
                <a:gd name="T76" fmla="*/ 1918584 w 1273"/>
                <a:gd name="T77" fmla="*/ 566344 h 1033"/>
                <a:gd name="T78" fmla="*/ 2490793 w 1273"/>
                <a:gd name="T79" fmla="*/ 637990 h 1033"/>
                <a:gd name="T80" fmla="*/ 2793728 w 1273"/>
                <a:gd name="T81" fmla="*/ 271231 h 1033"/>
                <a:gd name="T82" fmla="*/ 3296935 w 1273"/>
                <a:gd name="T83" fmla="*/ 365053 h 1033"/>
                <a:gd name="T84" fmla="*/ 3296935 w 1273"/>
                <a:gd name="T85" fmla="*/ 230290 h 1033"/>
                <a:gd name="T86" fmla="*/ 3535917 w 1273"/>
                <a:gd name="T87" fmla="*/ 112586 h 1033"/>
                <a:gd name="T88" fmla="*/ 3702531 w 1273"/>
                <a:gd name="T89" fmla="*/ 0 h 1033"/>
                <a:gd name="T90" fmla="*/ 3902804 w 1273"/>
                <a:gd name="T91" fmla="*/ 46058 h 1033"/>
                <a:gd name="T92" fmla="*/ 3902804 w 1273"/>
                <a:gd name="T93" fmla="*/ 136468 h 1033"/>
                <a:gd name="T94" fmla="*/ 4040808 w 1273"/>
                <a:gd name="T95" fmla="*/ 317289 h 1033"/>
                <a:gd name="T96" fmla="*/ 4308400 w 1273"/>
                <a:gd name="T97" fmla="*/ 407699 h 1033"/>
                <a:gd name="T98" fmla="*/ 4374035 w 1273"/>
                <a:gd name="T99" fmla="*/ 706224 h 1033"/>
                <a:gd name="T100" fmla="*/ 4273057 w 1273"/>
                <a:gd name="T101" fmla="*/ 953573 h 1033"/>
                <a:gd name="T102" fmla="*/ 4682019 w 1273"/>
                <a:gd name="T103" fmla="*/ 1049101 h 1033"/>
                <a:gd name="T104" fmla="*/ 5084248 w 1273"/>
                <a:gd name="T105" fmla="*/ 1248686 h 1033"/>
                <a:gd name="T106" fmla="*/ 5186909 w 1273"/>
                <a:gd name="T107" fmla="*/ 1364684 h 1033"/>
                <a:gd name="T108" fmla="*/ 5350157 w 1273"/>
                <a:gd name="T109" fmla="*/ 1615444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73"/>
                <a:gd name="T166" fmla="*/ 0 h 1033"/>
                <a:gd name="T167" fmla="*/ 1273 w 1273"/>
                <a:gd name="T168" fmla="*/ 1033 h 10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sp>
          <p:nvSpPr>
            <p:cNvPr id="289" name="Freeform 34"/>
            <p:cNvSpPr>
              <a:spLocks noChangeArrowheads="1"/>
            </p:cNvSpPr>
            <p:nvPr/>
          </p:nvSpPr>
          <p:spPr bwMode="auto">
            <a:xfrm>
              <a:off x="4458586" y="3652144"/>
              <a:ext cx="214382" cy="440537"/>
            </a:xfrm>
            <a:custGeom>
              <a:avLst/>
              <a:gdLst>
                <a:gd name="T0" fmla="*/ 91403 w 129"/>
                <a:gd name="T1" fmla="*/ 677090 h 257"/>
                <a:gd name="T2" fmla="*/ 124641 w 129"/>
                <a:gd name="T3" fmla="*/ 726800 h 257"/>
                <a:gd name="T4" fmla="*/ 216044 w 129"/>
                <a:gd name="T5" fmla="*/ 749084 h 257"/>
                <a:gd name="T6" fmla="*/ 250943 w 129"/>
                <a:gd name="T7" fmla="*/ 654806 h 257"/>
                <a:gd name="T8" fmla="*/ 403836 w 129"/>
                <a:gd name="T9" fmla="*/ 539958 h 257"/>
                <a:gd name="T10" fmla="*/ 403836 w 129"/>
                <a:gd name="T11" fmla="*/ 373685 h 257"/>
                <a:gd name="T12" fmla="*/ 465325 w 129"/>
                <a:gd name="T13" fmla="*/ 281121 h 257"/>
                <a:gd name="T14" fmla="*/ 498563 w 129"/>
                <a:gd name="T15" fmla="*/ 209127 h 257"/>
                <a:gd name="T16" fmla="*/ 437073 w 129"/>
                <a:gd name="T17" fmla="*/ 164559 h 257"/>
                <a:gd name="T18" fmla="*/ 403836 w 129"/>
                <a:gd name="T19" fmla="*/ 0 h 257"/>
                <a:gd name="T20" fmla="*/ 250943 w 129"/>
                <a:gd name="T21" fmla="*/ 70280 h 257"/>
                <a:gd name="T22" fmla="*/ 189454 w 129"/>
                <a:gd name="T23" fmla="*/ 70280 h 257"/>
                <a:gd name="T24" fmla="*/ 216044 w 129"/>
                <a:gd name="T25" fmla="*/ 118276 h 257"/>
                <a:gd name="T26" fmla="*/ 91403 w 129"/>
                <a:gd name="T27" fmla="*/ 209127 h 257"/>
                <a:gd name="T28" fmla="*/ 91403 w 129"/>
                <a:gd name="T29" fmla="*/ 327403 h 257"/>
                <a:gd name="T30" fmla="*/ 0 w 129"/>
                <a:gd name="T31" fmla="*/ 395969 h 257"/>
                <a:gd name="T32" fmla="*/ 29914 w 129"/>
                <a:gd name="T33" fmla="*/ 490247 h 257"/>
                <a:gd name="T34" fmla="*/ 63151 w 129"/>
                <a:gd name="T35" fmla="*/ 654806 h 257"/>
                <a:gd name="T36" fmla="*/ 91403 w 129"/>
                <a:gd name="T37" fmla="*/ 677090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257"/>
                <a:gd name="T59" fmla="*/ 129 w 129"/>
                <a:gd name="T60" fmla="*/ 257 h 2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grpFill/>
            <a:ln w="9525" cmpd="sng">
              <a:solidFill>
                <a:schemeClr val="bg1"/>
              </a:solidFill>
              <a:bevel/>
            </a:ln>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290" name="矩形 43"/>
          <p:cNvSpPr>
            <a:spLocks noChangeArrowheads="1"/>
          </p:cNvSpPr>
          <p:nvPr/>
        </p:nvSpPr>
        <p:spPr bwMode="auto">
          <a:xfrm>
            <a:off x="7666933" y="1980866"/>
            <a:ext cx="1338810" cy="4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nSpc>
                <a:spcPct val="150000"/>
              </a:lnSpc>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Title bar Text</a:t>
            </a:r>
          </a:p>
        </p:txBody>
      </p:sp>
      <p:sp>
        <p:nvSpPr>
          <p:cNvPr id="291" name="矩形 47"/>
          <p:cNvSpPr>
            <a:spLocks noChangeArrowheads="1"/>
          </p:cNvSpPr>
          <p:nvPr/>
        </p:nvSpPr>
        <p:spPr bwMode="auto">
          <a:xfrm>
            <a:off x="7666933" y="2353842"/>
            <a:ext cx="3152775" cy="62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1" tIns="45716" rIns="91431" bIns="45716">
            <a:spAutoFit/>
          </a:bodyPr>
          <a:lstStyle/>
          <a:p>
            <a:pPr>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itchFamily="2" charset="-122"/>
              </a:rPr>
              <a:t>Enter a description of the above chart here, and a description of the above chart is entered here.</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92" name="组合 45"/>
          <p:cNvGrpSpPr/>
          <p:nvPr/>
        </p:nvGrpSpPr>
        <p:grpSpPr bwMode="auto">
          <a:xfrm>
            <a:off x="4741738" y="3424855"/>
            <a:ext cx="396262" cy="361547"/>
            <a:chOff x="-4455" y="0"/>
            <a:chExt cx="528657" cy="480000"/>
          </a:xfrm>
        </p:grpSpPr>
        <p:sp>
          <p:nvSpPr>
            <p:cNvPr id="293" name="椭圆 46"/>
            <p:cNvSpPr>
              <a:spLocks noChangeArrowheads="1"/>
            </p:cNvSpPr>
            <p:nvPr/>
          </p:nvSpPr>
          <p:spPr bwMode="auto">
            <a:xfrm>
              <a:off x="19362" y="0"/>
              <a:ext cx="480000" cy="480000"/>
            </a:xfrm>
            <a:prstGeom prst="ellipse">
              <a:avLst/>
            </a:prstGeom>
            <a:solidFill>
              <a:schemeClr val="accent2"/>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40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94" name="矩形 47"/>
            <p:cNvSpPr>
              <a:spLocks noChangeArrowheads="1"/>
            </p:cNvSpPr>
            <p:nvPr/>
          </p:nvSpPr>
          <p:spPr bwMode="auto">
            <a:xfrm>
              <a:off x="-4455" y="34709"/>
              <a:ext cx="528657" cy="40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01</a:t>
              </a:r>
              <a:endPar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95" name="组合 48"/>
          <p:cNvGrpSpPr/>
          <p:nvPr/>
        </p:nvGrpSpPr>
        <p:grpSpPr bwMode="auto">
          <a:xfrm>
            <a:off x="5321113" y="4485550"/>
            <a:ext cx="396262" cy="360355"/>
            <a:chOff x="7481" y="0"/>
            <a:chExt cx="525576" cy="480000"/>
          </a:xfrm>
        </p:grpSpPr>
        <p:sp>
          <p:nvSpPr>
            <p:cNvPr id="296" name="椭圆 49"/>
            <p:cNvSpPr>
              <a:spLocks noChangeArrowheads="1"/>
            </p:cNvSpPr>
            <p:nvPr/>
          </p:nvSpPr>
          <p:spPr bwMode="auto">
            <a:xfrm>
              <a:off x="30267" y="0"/>
              <a:ext cx="479999" cy="480000"/>
            </a:xfrm>
            <a:prstGeom prst="ellipse">
              <a:avLst/>
            </a:prstGeom>
            <a:solidFill>
              <a:schemeClr val="accent2"/>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40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97" name="矩形 50"/>
            <p:cNvSpPr>
              <a:spLocks noChangeArrowheads="1"/>
            </p:cNvSpPr>
            <p:nvPr/>
          </p:nvSpPr>
          <p:spPr bwMode="auto">
            <a:xfrm>
              <a:off x="7481" y="31329"/>
              <a:ext cx="525576" cy="40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02</a:t>
              </a:r>
              <a:endPar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98" name="组合 51"/>
          <p:cNvGrpSpPr/>
          <p:nvPr/>
        </p:nvGrpSpPr>
        <p:grpSpPr bwMode="auto">
          <a:xfrm>
            <a:off x="3888487" y="4436481"/>
            <a:ext cx="396262" cy="360355"/>
            <a:chOff x="7477" y="0"/>
            <a:chExt cx="525579" cy="480000"/>
          </a:xfrm>
        </p:grpSpPr>
        <p:sp>
          <p:nvSpPr>
            <p:cNvPr id="299" name="椭圆 52"/>
            <p:cNvSpPr>
              <a:spLocks noChangeArrowheads="1"/>
            </p:cNvSpPr>
            <p:nvPr/>
          </p:nvSpPr>
          <p:spPr bwMode="auto">
            <a:xfrm>
              <a:off x="30267" y="0"/>
              <a:ext cx="479999" cy="480000"/>
            </a:xfrm>
            <a:prstGeom prst="ellipse">
              <a:avLst/>
            </a:prstGeom>
            <a:solidFill>
              <a:schemeClr val="accent2"/>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140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00" name="矩形 53"/>
            <p:cNvSpPr>
              <a:spLocks noChangeArrowheads="1"/>
            </p:cNvSpPr>
            <p:nvPr/>
          </p:nvSpPr>
          <p:spPr bwMode="auto">
            <a:xfrm>
              <a:off x="7477" y="31329"/>
              <a:ext cx="525579" cy="40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03</a:t>
              </a:r>
              <a:endParaRPr lang="zh-CN" altLang="en-US" sz="14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01" name="组合 54"/>
          <p:cNvGrpSpPr/>
          <p:nvPr/>
        </p:nvGrpSpPr>
        <p:grpSpPr bwMode="auto">
          <a:xfrm>
            <a:off x="7060483" y="2031530"/>
            <a:ext cx="547687" cy="533277"/>
            <a:chOff x="-2800" y="0"/>
            <a:chExt cx="546133" cy="533400"/>
          </a:xfrm>
        </p:grpSpPr>
        <p:sp>
          <p:nvSpPr>
            <p:cNvPr id="302" name="椭圆 55"/>
            <p:cNvSpPr>
              <a:spLocks noChangeArrowheads="1"/>
            </p:cNvSpPr>
            <p:nvPr/>
          </p:nvSpPr>
          <p:spPr bwMode="auto">
            <a:xfrm>
              <a:off x="403" y="0"/>
              <a:ext cx="533400" cy="533400"/>
            </a:xfrm>
            <a:prstGeom prst="ellipse">
              <a:avLst/>
            </a:prstGeom>
            <a:solidFill>
              <a:schemeClr val="accent2"/>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240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03" name="矩形 56"/>
            <p:cNvSpPr>
              <a:spLocks noChangeArrowheads="1"/>
            </p:cNvSpPr>
            <p:nvPr/>
          </p:nvSpPr>
          <p:spPr bwMode="auto">
            <a:xfrm>
              <a:off x="-2800" y="33909"/>
              <a:ext cx="5461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400">
                  <a:solidFill>
                    <a:schemeClr val="bg1"/>
                  </a:solidFill>
                  <a:latin typeface="微软雅黑" panose="020B0503020204020204" pitchFamily="34" charset="-122"/>
                  <a:ea typeface="微软雅黑" panose="020B0503020204020204" pitchFamily="34" charset="-122"/>
                  <a:sym typeface="Arial" panose="020B0604020202020204" pitchFamily="34" charset="0"/>
                </a:rPr>
                <a:t>01</a:t>
              </a:r>
              <a:endParaRPr lang="zh-CN" altLang="en-US" sz="24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304" name="矩形 57"/>
          <p:cNvSpPr>
            <a:spLocks noChangeArrowheads="1"/>
          </p:cNvSpPr>
          <p:nvPr/>
        </p:nvSpPr>
        <p:spPr bwMode="auto">
          <a:xfrm>
            <a:off x="7666933" y="3348974"/>
            <a:ext cx="1338810" cy="4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nSpc>
                <a:spcPct val="150000"/>
              </a:lnSpc>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Title bar Text</a:t>
            </a:r>
          </a:p>
        </p:txBody>
      </p:sp>
      <p:sp>
        <p:nvSpPr>
          <p:cNvPr id="305" name="矩形 47"/>
          <p:cNvSpPr>
            <a:spLocks noChangeArrowheads="1"/>
          </p:cNvSpPr>
          <p:nvPr/>
        </p:nvSpPr>
        <p:spPr bwMode="auto">
          <a:xfrm>
            <a:off x="7666933" y="3721950"/>
            <a:ext cx="3152775" cy="652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1" tIns="45716" rIns="91431" bIns="45716">
            <a:spAutoFit/>
          </a:bodyPr>
          <a:lstStyle/>
          <a:p>
            <a:pPr>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itchFamily="2" charset="-122"/>
              </a:rPr>
              <a:t>Enter a description of the above chart here, and a description of the above chart is entered here.</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06" name="组合 59"/>
          <p:cNvGrpSpPr/>
          <p:nvPr/>
        </p:nvGrpSpPr>
        <p:grpSpPr bwMode="auto">
          <a:xfrm>
            <a:off x="7057308" y="3401226"/>
            <a:ext cx="547687" cy="533277"/>
            <a:chOff x="-2800" y="0"/>
            <a:chExt cx="546133" cy="533400"/>
          </a:xfrm>
        </p:grpSpPr>
        <p:sp>
          <p:nvSpPr>
            <p:cNvPr id="307" name="椭圆 60"/>
            <p:cNvSpPr>
              <a:spLocks noChangeArrowheads="1"/>
            </p:cNvSpPr>
            <p:nvPr/>
          </p:nvSpPr>
          <p:spPr bwMode="auto">
            <a:xfrm>
              <a:off x="3566" y="0"/>
              <a:ext cx="533400" cy="533400"/>
            </a:xfrm>
            <a:prstGeom prst="ellipse">
              <a:avLst/>
            </a:prstGeom>
            <a:solidFill>
              <a:schemeClr val="accent2"/>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240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08" name="矩形 61"/>
            <p:cNvSpPr>
              <a:spLocks noChangeArrowheads="1"/>
            </p:cNvSpPr>
            <p:nvPr/>
          </p:nvSpPr>
          <p:spPr bwMode="auto">
            <a:xfrm>
              <a:off x="-2800" y="33909"/>
              <a:ext cx="5461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400">
                  <a:solidFill>
                    <a:schemeClr val="bg1"/>
                  </a:solidFill>
                  <a:latin typeface="微软雅黑" panose="020B0503020204020204" pitchFamily="34" charset="-122"/>
                  <a:ea typeface="微软雅黑" panose="020B0503020204020204" pitchFamily="34" charset="-122"/>
                  <a:sym typeface="Arial" panose="020B0604020202020204" pitchFamily="34" charset="0"/>
                </a:rPr>
                <a:t>02</a:t>
              </a:r>
              <a:endParaRPr lang="zh-CN" altLang="en-US" sz="24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309" name="矩形 62"/>
          <p:cNvSpPr>
            <a:spLocks noChangeArrowheads="1"/>
          </p:cNvSpPr>
          <p:nvPr/>
        </p:nvSpPr>
        <p:spPr bwMode="auto">
          <a:xfrm>
            <a:off x="7666933" y="4644075"/>
            <a:ext cx="1338810" cy="4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p>
            <a:pPr>
              <a:lnSpc>
                <a:spcPct val="150000"/>
              </a:lnSpc>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Title bar Text</a:t>
            </a:r>
          </a:p>
        </p:txBody>
      </p:sp>
      <p:sp>
        <p:nvSpPr>
          <p:cNvPr id="310" name="矩形 47"/>
          <p:cNvSpPr>
            <a:spLocks noChangeArrowheads="1"/>
          </p:cNvSpPr>
          <p:nvPr/>
        </p:nvSpPr>
        <p:spPr bwMode="auto">
          <a:xfrm>
            <a:off x="7666933" y="5015463"/>
            <a:ext cx="3152775" cy="93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91431" tIns="45716" rIns="91431" bIns="45716">
            <a:spAutoFit/>
          </a:bodyPr>
          <a:lstStyle/>
          <a:p>
            <a:pPr>
              <a:lnSpc>
                <a:spcPct val="13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itchFamily="2" charset="-122"/>
              </a:rPr>
              <a:t>Enter a description of the above chart here, enter a description of the above chart, and enter a description of the above chart here.</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11" name="组合 64"/>
          <p:cNvGrpSpPr/>
          <p:nvPr/>
        </p:nvGrpSpPr>
        <p:grpSpPr bwMode="auto">
          <a:xfrm>
            <a:off x="7057308" y="4694739"/>
            <a:ext cx="547687" cy="533277"/>
            <a:chOff x="-2800" y="0"/>
            <a:chExt cx="546133" cy="533400"/>
          </a:xfrm>
        </p:grpSpPr>
        <p:sp>
          <p:nvSpPr>
            <p:cNvPr id="312" name="椭圆 65"/>
            <p:cNvSpPr>
              <a:spLocks noChangeArrowheads="1"/>
            </p:cNvSpPr>
            <p:nvPr/>
          </p:nvSpPr>
          <p:spPr bwMode="auto">
            <a:xfrm>
              <a:off x="3566" y="0"/>
              <a:ext cx="533400" cy="533400"/>
            </a:xfrm>
            <a:prstGeom prst="ellipse">
              <a:avLst/>
            </a:prstGeom>
            <a:solidFill>
              <a:schemeClr val="accent2"/>
            </a:solidFill>
            <a:ln>
              <a:noFill/>
            </a:ln>
            <a:extLst>
              <a:ext uri="{91240B29-F687-4F45-9708-019B960494DF}">
                <a14:hiddenLine xmlns:a14="http://schemas.microsoft.com/office/drawing/2010/main" w="12700">
                  <a:solidFill>
                    <a:srgbClr val="42719B"/>
                  </a:solidFill>
                  <a:bevel/>
                </a14:hiddenLine>
              </a:ext>
            </a:extLst>
          </p:spPr>
          <p:txBody>
            <a:bodyPr anchor="ctr"/>
            <a:lstStyle/>
            <a:p>
              <a:pPr algn="ctr"/>
              <a:endParaRPr lang="zh-CN" altLang="zh-CN" sz="240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13" name="矩形 66"/>
            <p:cNvSpPr>
              <a:spLocks noChangeArrowheads="1"/>
            </p:cNvSpPr>
            <p:nvPr/>
          </p:nvSpPr>
          <p:spPr bwMode="auto">
            <a:xfrm>
              <a:off x="-2800" y="33909"/>
              <a:ext cx="5461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400">
                  <a:solidFill>
                    <a:schemeClr val="bg1"/>
                  </a:solidFill>
                  <a:latin typeface="微软雅黑" panose="020B0503020204020204" pitchFamily="34" charset="-122"/>
                  <a:ea typeface="微软雅黑" panose="020B0503020204020204" pitchFamily="34" charset="-122"/>
                  <a:sym typeface="Arial" panose="020B0604020202020204" pitchFamily="34" charset="0"/>
                </a:rPr>
                <a:t>03</a:t>
              </a:r>
              <a:endParaRPr lang="zh-CN" altLang="en-US" sz="240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randombar(horizontal)">
                                      <p:cBhvr>
                                        <p:cTn id="7" dur="500"/>
                                        <p:tgtEl>
                                          <p:spTgt spid="2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2"/>
                                        </p:tgtEl>
                                        <p:attrNameLst>
                                          <p:attrName>style.visibility</p:attrName>
                                        </p:attrNameLst>
                                      </p:cBhvr>
                                      <p:to>
                                        <p:strVal val="visible"/>
                                      </p:to>
                                    </p:set>
                                    <p:animEffect transition="in" filter="fade">
                                      <p:cBhvr>
                                        <p:cTn id="11" dur="500"/>
                                        <p:tgtEl>
                                          <p:spTgt spid="29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1"/>
                                        </p:tgtEl>
                                        <p:attrNameLst>
                                          <p:attrName>style.visibility</p:attrName>
                                        </p:attrNameLst>
                                      </p:cBhvr>
                                      <p:to>
                                        <p:strVal val="visible"/>
                                      </p:to>
                                    </p:set>
                                    <p:animEffect transition="in" filter="fade">
                                      <p:cBhvr>
                                        <p:cTn id="15" dur="500"/>
                                        <p:tgtEl>
                                          <p:spTgt spid="30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90"/>
                                        </p:tgtEl>
                                        <p:attrNameLst>
                                          <p:attrName>style.visibility</p:attrName>
                                        </p:attrNameLst>
                                      </p:cBhvr>
                                      <p:to>
                                        <p:strVal val="visible"/>
                                      </p:to>
                                    </p:set>
                                    <p:animEffect transition="in" filter="wipe(left)">
                                      <p:cBhvr>
                                        <p:cTn id="19" dur="500"/>
                                        <p:tgtEl>
                                          <p:spTgt spid="29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91"/>
                                        </p:tgtEl>
                                        <p:attrNameLst>
                                          <p:attrName>style.visibility</p:attrName>
                                        </p:attrNameLst>
                                      </p:cBhvr>
                                      <p:to>
                                        <p:strVal val="visible"/>
                                      </p:to>
                                    </p:set>
                                    <p:animEffect transition="in" filter="wipe(left)">
                                      <p:cBhvr>
                                        <p:cTn id="22" dur="500"/>
                                        <p:tgtEl>
                                          <p:spTgt spid="291"/>
                                        </p:tgtEl>
                                      </p:cBhvr>
                                    </p:animEffect>
                                  </p:childTnLst>
                                </p:cTn>
                              </p:par>
                            </p:childTnLst>
                          </p:cTn>
                        </p:par>
                        <p:par>
                          <p:cTn id="23" fill="hold">
                            <p:stCondLst>
                              <p:cond delay="2000"/>
                            </p:stCondLst>
                            <p:childTnLst>
                              <p:par>
                                <p:cTn id="24" presetID="10" presetClass="entr" presetSubtype="0" fill="hold" nodeType="afterEffect">
                                  <p:stCondLst>
                                    <p:cond delay="250"/>
                                  </p:stCondLst>
                                  <p:childTnLst>
                                    <p:set>
                                      <p:cBhvr>
                                        <p:cTn id="25" dur="1" fill="hold">
                                          <p:stCondLst>
                                            <p:cond delay="0"/>
                                          </p:stCondLst>
                                        </p:cTn>
                                        <p:tgtEl>
                                          <p:spTgt spid="295"/>
                                        </p:tgtEl>
                                        <p:attrNameLst>
                                          <p:attrName>style.visibility</p:attrName>
                                        </p:attrNameLst>
                                      </p:cBhvr>
                                      <p:to>
                                        <p:strVal val="visible"/>
                                      </p:to>
                                    </p:set>
                                    <p:animEffect transition="in" filter="fade">
                                      <p:cBhvr>
                                        <p:cTn id="26" dur="500"/>
                                        <p:tgtEl>
                                          <p:spTgt spid="295"/>
                                        </p:tgtEl>
                                      </p:cBhvr>
                                    </p:animEffect>
                                  </p:childTnLst>
                                </p:cTn>
                              </p:par>
                            </p:childTnLst>
                          </p:cTn>
                        </p:par>
                        <p:par>
                          <p:cTn id="27" fill="hold">
                            <p:stCondLst>
                              <p:cond delay="2750"/>
                            </p:stCondLst>
                            <p:childTnLst>
                              <p:par>
                                <p:cTn id="28" presetID="10" presetClass="entr" presetSubtype="0" fill="hold" nodeType="afterEffect">
                                  <p:stCondLst>
                                    <p:cond delay="0"/>
                                  </p:stCondLst>
                                  <p:childTnLst>
                                    <p:set>
                                      <p:cBhvr>
                                        <p:cTn id="29" dur="1" fill="hold">
                                          <p:stCondLst>
                                            <p:cond delay="0"/>
                                          </p:stCondLst>
                                        </p:cTn>
                                        <p:tgtEl>
                                          <p:spTgt spid="306"/>
                                        </p:tgtEl>
                                        <p:attrNameLst>
                                          <p:attrName>style.visibility</p:attrName>
                                        </p:attrNameLst>
                                      </p:cBhvr>
                                      <p:to>
                                        <p:strVal val="visible"/>
                                      </p:to>
                                    </p:set>
                                    <p:animEffect transition="in" filter="fade">
                                      <p:cBhvr>
                                        <p:cTn id="30" dur="500"/>
                                        <p:tgtEl>
                                          <p:spTgt spid="306"/>
                                        </p:tgtEl>
                                      </p:cBhvr>
                                    </p:animEffect>
                                  </p:childTnLst>
                                </p:cTn>
                              </p:par>
                            </p:childTnLst>
                          </p:cTn>
                        </p:par>
                        <p:par>
                          <p:cTn id="31" fill="hold">
                            <p:stCondLst>
                              <p:cond delay="3250"/>
                            </p:stCondLst>
                            <p:childTnLst>
                              <p:par>
                                <p:cTn id="32" presetID="22" presetClass="entr" presetSubtype="8" fill="hold" grpId="0" nodeType="afterEffect">
                                  <p:stCondLst>
                                    <p:cond delay="0"/>
                                  </p:stCondLst>
                                  <p:childTnLst>
                                    <p:set>
                                      <p:cBhvr>
                                        <p:cTn id="33" dur="1" fill="hold">
                                          <p:stCondLst>
                                            <p:cond delay="0"/>
                                          </p:stCondLst>
                                        </p:cTn>
                                        <p:tgtEl>
                                          <p:spTgt spid="304"/>
                                        </p:tgtEl>
                                        <p:attrNameLst>
                                          <p:attrName>style.visibility</p:attrName>
                                        </p:attrNameLst>
                                      </p:cBhvr>
                                      <p:to>
                                        <p:strVal val="visible"/>
                                      </p:to>
                                    </p:set>
                                    <p:animEffect transition="in" filter="wipe(left)">
                                      <p:cBhvr>
                                        <p:cTn id="34" dur="500"/>
                                        <p:tgtEl>
                                          <p:spTgt spid="304"/>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05"/>
                                        </p:tgtEl>
                                        <p:attrNameLst>
                                          <p:attrName>style.visibility</p:attrName>
                                        </p:attrNameLst>
                                      </p:cBhvr>
                                      <p:to>
                                        <p:strVal val="visible"/>
                                      </p:to>
                                    </p:set>
                                    <p:animEffect transition="in" filter="wipe(left)">
                                      <p:cBhvr>
                                        <p:cTn id="37" dur="500"/>
                                        <p:tgtEl>
                                          <p:spTgt spid="305"/>
                                        </p:tgtEl>
                                      </p:cBhvr>
                                    </p:animEffect>
                                  </p:childTnLst>
                                </p:cTn>
                              </p:par>
                            </p:childTnLst>
                          </p:cTn>
                        </p:par>
                        <p:par>
                          <p:cTn id="38" fill="hold">
                            <p:stCondLst>
                              <p:cond delay="3750"/>
                            </p:stCondLst>
                            <p:childTnLst>
                              <p:par>
                                <p:cTn id="39" presetID="10" presetClass="entr" presetSubtype="0" fill="hold" nodeType="afterEffect">
                                  <p:stCondLst>
                                    <p:cond delay="250"/>
                                  </p:stCondLst>
                                  <p:childTnLst>
                                    <p:set>
                                      <p:cBhvr>
                                        <p:cTn id="40" dur="1" fill="hold">
                                          <p:stCondLst>
                                            <p:cond delay="0"/>
                                          </p:stCondLst>
                                        </p:cTn>
                                        <p:tgtEl>
                                          <p:spTgt spid="298"/>
                                        </p:tgtEl>
                                        <p:attrNameLst>
                                          <p:attrName>style.visibility</p:attrName>
                                        </p:attrNameLst>
                                      </p:cBhvr>
                                      <p:to>
                                        <p:strVal val="visible"/>
                                      </p:to>
                                    </p:set>
                                    <p:animEffect transition="in" filter="fade">
                                      <p:cBhvr>
                                        <p:cTn id="41" dur="500"/>
                                        <p:tgtEl>
                                          <p:spTgt spid="298"/>
                                        </p:tgtEl>
                                      </p:cBhvr>
                                    </p:animEffect>
                                  </p:childTnLst>
                                </p:cTn>
                              </p:par>
                            </p:childTnLst>
                          </p:cTn>
                        </p:par>
                        <p:par>
                          <p:cTn id="42" fill="hold">
                            <p:stCondLst>
                              <p:cond delay="4500"/>
                            </p:stCondLst>
                            <p:childTnLst>
                              <p:par>
                                <p:cTn id="43" presetID="10" presetClass="entr" presetSubtype="0" fill="hold" nodeType="afterEffect">
                                  <p:stCondLst>
                                    <p:cond delay="0"/>
                                  </p:stCondLst>
                                  <p:childTnLst>
                                    <p:set>
                                      <p:cBhvr>
                                        <p:cTn id="44" dur="1" fill="hold">
                                          <p:stCondLst>
                                            <p:cond delay="0"/>
                                          </p:stCondLst>
                                        </p:cTn>
                                        <p:tgtEl>
                                          <p:spTgt spid="311"/>
                                        </p:tgtEl>
                                        <p:attrNameLst>
                                          <p:attrName>style.visibility</p:attrName>
                                        </p:attrNameLst>
                                      </p:cBhvr>
                                      <p:to>
                                        <p:strVal val="visible"/>
                                      </p:to>
                                    </p:set>
                                    <p:animEffect transition="in" filter="fade">
                                      <p:cBhvr>
                                        <p:cTn id="45" dur="500"/>
                                        <p:tgtEl>
                                          <p:spTgt spid="311"/>
                                        </p:tgtEl>
                                      </p:cBhvr>
                                    </p:animEffect>
                                  </p:childTnLst>
                                </p:cTn>
                              </p:par>
                            </p:childTnLst>
                          </p:cTn>
                        </p:par>
                        <p:par>
                          <p:cTn id="46" fill="hold">
                            <p:stCondLst>
                              <p:cond delay="5000"/>
                            </p:stCondLst>
                            <p:childTnLst>
                              <p:par>
                                <p:cTn id="47" presetID="22" presetClass="entr" presetSubtype="8" fill="hold" grpId="0" nodeType="afterEffect">
                                  <p:stCondLst>
                                    <p:cond delay="0"/>
                                  </p:stCondLst>
                                  <p:childTnLst>
                                    <p:set>
                                      <p:cBhvr>
                                        <p:cTn id="48" dur="1" fill="hold">
                                          <p:stCondLst>
                                            <p:cond delay="0"/>
                                          </p:stCondLst>
                                        </p:cTn>
                                        <p:tgtEl>
                                          <p:spTgt spid="309"/>
                                        </p:tgtEl>
                                        <p:attrNameLst>
                                          <p:attrName>style.visibility</p:attrName>
                                        </p:attrNameLst>
                                      </p:cBhvr>
                                      <p:to>
                                        <p:strVal val="visible"/>
                                      </p:to>
                                    </p:set>
                                    <p:animEffect transition="in" filter="wipe(left)">
                                      <p:cBhvr>
                                        <p:cTn id="49" dur="500"/>
                                        <p:tgtEl>
                                          <p:spTgt spid="30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10"/>
                                        </p:tgtEl>
                                        <p:attrNameLst>
                                          <p:attrName>style.visibility</p:attrName>
                                        </p:attrNameLst>
                                      </p:cBhvr>
                                      <p:to>
                                        <p:strVal val="visible"/>
                                      </p:to>
                                    </p:set>
                                    <p:animEffect transition="in" filter="wipe(left)">
                                      <p:cBhvr>
                                        <p:cTn id="52"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bldLvl="0" autoUpdateAnimBg="0"/>
      <p:bldP spid="291" grpId="0" bldLvl="0" autoUpdateAnimBg="0"/>
      <p:bldP spid="304" grpId="0" bldLvl="0" autoUpdateAnimBg="0"/>
      <p:bldP spid="305" grpId="0" bldLvl="0" autoUpdateAnimBg="0"/>
      <p:bldP spid="309" grpId="0" bldLvl="0" autoUpdateAnimBg="0"/>
      <p:bldP spid="310" grpId="0" bldLvl="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p:cNvSpPr/>
          <p:nvPr/>
        </p:nvSpPr>
        <p:spPr bwMode="auto">
          <a:xfrm>
            <a:off x="2647960" y="1954679"/>
            <a:ext cx="6872287" cy="639615"/>
          </a:xfrm>
          <a:custGeom>
            <a:avLst/>
            <a:gdLst>
              <a:gd name="T0" fmla="*/ 9591 w 9663"/>
              <a:gd name="T1" fmla="*/ 899 h 899"/>
              <a:gd name="T2" fmla="*/ 9663 w 9663"/>
              <a:gd name="T3" fmla="*/ 899 h 899"/>
              <a:gd name="T4" fmla="*/ 9003 w 9663"/>
              <a:gd name="T5" fmla="*/ 522 h 899"/>
              <a:gd name="T6" fmla="*/ 7701 w 9663"/>
              <a:gd name="T7" fmla="*/ 337 h 899"/>
              <a:gd name="T8" fmla="*/ 6885 w 9663"/>
              <a:gd name="T9" fmla="*/ 379 h 899"/>
              <a:gd name="T10" fmla="*/ 6405 w 9663"/>
              <a:gd name="T11" fmla="*/ 413 h 899"/>
              <a:gd name="T12" fmla="*/ 6069 w 9663"/>
              <a:gd name="T13" fmla="*/ 425 h 899"/>
              <a:gd name="T14" fmla="*/ 5319 w 9663"/>
              <a:gd name="T15" fmla="*/ 306 h 899"/>
              <a:gd name="T16" fmla="*/ 4908 w 9663"/>
              <a:gd name="T17" fmla="*/ 0 h 899"/>
              <a:gd name="T18" fmla="*/ 4755 w 9663"/>
              <a:gd name="T19" fmla="*/ 0 h 899"/>
              <a:gd name="T20" fmla="*/ 4344 w 9663"/>
              <a:gd name="T21" fmla="*/ 306 h 899"/>
              <a:gd name="T22" fmla="*/ 3594 w 9663"/>
              <a:gd name="T23" fmla="*/ 425 h 899"/>
              <a:gd name="T24" fmla="*/ 3304 w 9663"/>
              <a:gd name="T25" fmla="*/ 413 h 899"/>
              <a:gd name="T26" fmla="*/ 2768 w 9663"/>
              <a:gd name="T27" fmla="*/ 379 h 899"/>
              <a:gd name="T28" fmla="*/ 2286 w 9663"/>
              <a:gd name="T29" fmla="*/ 347 h 899"/>
              <a:gd name="T30" fmla="*/ 1962 w 9663"/>
              <a:gd name="T31" fmla="*/ 337 h 899"/>
              <a:gd name="T32" fmla="*/ 655 w 9663"/>
              <a:gd name="T33" fmla="*/ 508 h 899"/>
              <a:gd name="T34" fmla="*/ 0 w 9663"/>
              <a:gd name="T35" fmla="*/ 899 h 899"/>
              <a:gd name="T36" fmla="*/ 64 w 9663"/>
              <a:gd name="T37" fmla="*/ 899 h 899"/>
              <a:gd name="T38" fmla="*/ 512 w 9663"/>
              <a:gd name="T39" fmla="*/ 619 h 899"/>
              <a:gd name="T40" fmla="*/ 1346 w 9663"/>
              <a:gd name="T41" fmla="*/ 520 h 899"/>
              <a:gd name="T42" fmla="*/ 1665 w 9663"/>
              <a:gd name="T43" fmla="*/ 531 h 899"/>
              <a:gd name="T44" fmla="*/ 2161 w 9663"/>
              <a:gd name="T45" fmla="*/ 562 h 899"/>
              <a:gd name="T46" fmla="*/ 2678 w 9663"/>
              <a:gd name="T47" fmla="*/ 594 h 899"/>
              <a:gd name="T48" fmla="*/ 3000 w 9663"/>
              <a:gd name="T49" fmla="*/ 604 h 899"/>
              <a:gd name="T50" fmla="*/ 4048 w 9663"/>
              <a:gd name="T51" fmla="*/ 461 h 899"/>
              <a:gd name="T52" fmla="*/ 4809 w 9663"/>
              <a:gd name="T53" fmla="*/ 68 h 899"/>
              <a:gd name="T54" fmla="*/ 4849 w 9663"/>
              <a:gd name="T55" fmla="*/ 31 h 899"/>
              <a:gd name="T56" fmla="*/ 4888 w 9663"/>
              <a:gd name="T57" fmla="*/ 69 h 899"/>
              <a:gd name="T58" fmla="*/ 5627 w 9663"/>
              <a:gd name="T59" fmla="*/ 461 h 899"/>
              <a:gd name="T60" fmla="*/ 6664 w 9663"/>
              <a:gd name="T61" fmla="*/ 604 h 899"/>
              <a:gd name="T62" fmla="*/ 7480 w 9663"/>
              <a:gd name="T63" fmla="*/ 562 h 899"/>
              <a:gd name="T64" fmla="*/ 7977 w 9663"/>
              <a:gd name="T65" fmla="*/ 531 h 899"/>
              <a:gd name="T66" fmla="*/ 8317 w 9663"/>
              <a:gd name="T67" fmla="*/ 520 h 899"/>
              <a:gd name="T68" fmla="*/ 9591 w 9663"/>
              <a:gd name="T69" fmla="*/ 899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3" h="899">
                <a:moveTo>
                  <a:pt x="9591" y="899"/>
                </a:moveTo>
                <a:lnTo>
                  <a:pt x="9663" y="899"/>
                </a:lnTo>
                <a:cubicBezTo>
                  <a:pt x="9549" y="702"/>
                  <a:pt x="9208" y="582"/>
                  <a:pt x="9003" y="522"/>
                </a:cubicBezTo>
                <a:cubicBezTo>
                  <a:pt x="8581" y="398"/>
                  <a:pt x="8145" y="337"/>
                  <a:pt x="7701" y="337"/>
                </a:cubicBezTo>
                <a:cubicBezTo>
                  <a:pt x="7430" y="337"/>
                  <a:pt x="7155" y="356"/>
                  <a:pt x="6885" y="379"/>
                </a:cubicBezTo>
                <a:cubicBezTo>
                  <a:pt x="6725" y="392"/>
                  <a:pt x="6565" y="404"/>
                  <a:pt x="6405" y="413"/>
                </a:cubicBezTo>
                <a:cubicBezTo>
                  <a:pt x="6294" y="420"/>
                  <a:pt x="6181" y="425"/>
                  <a:pt x="6069" y="425"/>
                </a:cubicBezTo>
                <a:cubicBezTo>
                  <a:pt x="5814" y="425"/>
                  <a:pt x="5557" y="392"/>
                  <a:pt x="5319" y="306"/>
                </a:cubicBezTo>
                <a:cubicBezTo>
                  <a:pt x="5153" y="246"/>
                  <a:pt x="4984" y="153"/>
                  <a:pt x="4908" y="0"/>
                </a:cubicBezTo>
                <a:lnTo>
                  <a:pt x="4755" y="0"/>
                </a:lnTo>
                <a:cubicBezTo>
                  <a:pt x="4679" y="153"/>
                  <a:pt x="4511" y="246"/>
                  <a:pt x="4344" y="306"/>
                </a:cubicBezTo>
                <a:cubicBezTo>
                  <a:pt x="4106" y="392"/>
                  <a:pt x="3849" y="425"/>
                  <a:pt x="3594" y="425"/>
                </a:cubicBezTo>
                <a:cubicBezTo>
                  <a:pt x="3499" y="425"/>
                  <a:pt x="3400" y="419"/>
                  <a:pt x="3304" y="413"/>
                </a:cubicBezTo>
                <a:cubicBezTo>
                  <a:pt x="3126" y="403"/>
                  <a:pt x="2947" y="391"/>
                  <a:pt x="2768" y="379"/>
                </a:cubicBezTo>
                <a:cubicBezTo>
                  <a:pt x="2608" y="367"/>
                  <a:pt x="2447" y="356"/>
                  <a:pt x="2286" y="347"/>
                </a:cubicBezTo>
                <a:cubicBezTo>
                  <a:pt x="2178" y="342"/>
                  <a:pt x="2070" y="337"/>
                  <a:pt x="1962" y="337"/>
                </a:cubicBezTo>
                <a:cubicBezTo>
                  <a:pt x="1522" y="337"/>
                  <a:pt x="1074" y="382"/>
                  <a:pt x="655" y="508"/>
                </a:cubicBezTo>
                <a:cubicBezTo>
                  <a:pt x="419" y="580"/>
                  <a:pt x="139" y="698"/>
                  <a:pt x="0" y="899"/>
                </a:cubicBezTo>
                <a:lnTo>
                  <a:pt x="64" y="899"/>
                </a:lnTo>
                <a:cubicBezTo>
                  <a:pt x="175" y="763"/>
                  <a:pt x="337" y="675"/>
                  <a:pt x="512" y="619"/>
                </a:cubicBezTo>
                <a:cubicBezTo>
                  <a:pt x="766" y="537"/>
                  <a:pt x="1079" y="520"/>
                  <a:pt x="1346" y="520"/>
                </a:cubicBezTo>
                <a:cubicBezTo>
                  <a:pt x="1452" y="520"/>
                  <a:pt x="1559" y="525"/>
                  <a:pt x="1665" y="531"/>
                </a:cubicBezTo>
                <a:cubicBezTo>
                  <a:pt x="1831" y="539"/>
                  <a:pt x="1996" y="550"/>
                  <a:pt x="2161" y="562"/>
                </a:cubicBezTo>
                <a:cubicBezTo>
                  <a:pt x="2333" y="574"/>
                  <a:pt x="2506" y="585"/>
                  <a:pt x="2678" y="594"/>
                </a:cubicBezTo>
                <a:cubicBezTo>
                  <a:pt x="2785" y="599"/>
                  <a:pt x="2893" y="604"/>
                  <a:pt x="3000" y="604"/>
                </a:cubicBezTo>
                <a:cubicBezTo>
                  <a:pt x="3356" y="604"/>
                  <a:pt x="3708" y="559"/>
                  <a:pt x="4048" y="461"/>
                </a:cubicBezTo>
                <a:cubicBezTo>
                  <a:pt x="4325" y="381"/>
                  <a:pt x="4602" y="259"/>
                  <a:pt x="4809" y="68"/>
                </a:cubicBezTo>
                <a:lnTo>
                  <a:pt x="4849" y="31"/>
                </a:lnTo>
                <a:lnTo>
                  <a:pt x="4888" y="69"/>
                </a:lnTo>
                <a:cubicBezTo>
                  <a:pt x="5086" y="259"/>
                  <a:pt x="5356" y="381"/>
                  <a:pt x="5627" y="461"/>
                </a:cubicBezTo>
                <a:cubicBezTo>
                  <a:pt x="5962" y="560"/>
                  <a:pt x="6311" y="604"/>
                  <a:pt x="6664" y="604"/>
                </a:cubicBezTo>
                <a:cubicBezTo>
                  <a:pt x="6934" y="604"/>
                  <a:pt x="7211" y="585"/>
                  <a:pt x="7480" y="562"/>
                </a:cubicBezTo>
                <a:cubicBezTo>
                  <a:pt x="7646" y="550"/>
                  <a:pt x="7811" y="539"/>
                  <a:pt x="7977" y="531"/>
                </a:cubicBezTo>
                <a:cubicBezTo>
                  <a:pt x="8090" y="525"/>
                  <a:pt x="8204" y="520"/>
                  <a:pt x="8317" y="520"/>
                </a:cubicBezTo>
                <a:cubicBezTo>
                  <a:pt x="8717" y="520"/>
                  <a:pt x="9342" y="561"/>
                  <a:pt x="9591" y="899"/>
                </a:cubicBezTo>
                <a:close/>
              </a:path>
            </a:pathLst>
          </a:custGeom>
          <a:solidFill>
            <a:schemeClr val="tx2"/>
          </a:solidFill>
          <a:ln>
            <a:noFill/>
          </a:ln>
        </p:spPr>
        <p:txBody>
          <a:bodyPr vert="horz" wrap="square" lIns="91440" tIns="45720" rIns="91440" bIns="45720" numCol="1" anchor="t" anchorCtr="0" compatLnSpc="1"/>
          <a:lstStyle/>
          <a:p>
            <a:endParaRPr lang="zh-CN" altLang="en-US"/>
          </a:p>
        </p:txBody>
      </p:sp>
      <p:grpSp>
        <p:nvGrpSpPr>
          <p:cNvPr id="3" name="组合 2"/>
          <p:cNvGrpSpPr>
            <a:grpSpLocks noChangeAspect="1"/>
          </p:cNvGrpSpPr>
          <p:nvPr/>
        </p:nvGrpSpPr>
        <p:grpSpPr>
          <a:xfrm>
            <a:off x="1800236" y="2678411"/>
            <a:ext cx="1448169" cy="1799583"/>
            <a:chOff x="1881188" y="2136775"/>
            <a:chExt cx="1744662" cy="2168525"/>
          </a:xfrm>
        </p:grpSpPr>
        <p:sp>
          <p:nvSpPr>
            <p:cNvPr id="4" name="Freeform 11"/>
            <p:cNvSpPr/>
            <p:nvPr/>
          </p:nvSpPr>
          <p:spPr bwMode="auto">
            <a:xfrm>
              <a:off x="1881188" y="2136775"/>
              <a:ext cx="1744662" cy="2168525"/>
            </a:xfrm>
            <a:custGeom>
              <a:avLst/>
              <a:gdLst>
                <a:gd name="T0" fmla="*/ 0 w 2452"/>
                <a:gd name="T1" fmla="*/ 1226 h 3050"/>
                <a:gd name="T2" fmla="*/ 1226 w 2452"/>
                <a:gd name="T3" fmla="*/ 3050 h 3050"/>
                <a:gd name="T4" fmla="*/ 2452 w 2452"/>
                <a:gd name="T5" fmla="*/ 1226 h 3050"/>
                <a:gd name="T6" fmla="*/ 2452 w 2452"/>
                <a:gd name="T7" fmla="*/ 1226 h 3050"/>
                <a:gd name="T8" fmla="*/ 1226 w 2452"/>
                <a:gd name="T9" fmla="*/ 0 h 3050"/>
                <a:gd name="T10" fmla="*/ 1226 w 2452"/>
                <a:gd name="T11" fmla="*/ 0 h 3050"/>
                <a:gd name="T12" fmla="*/ 0 w 2452"/>
                <a:gd name="T13" fmla="*/ 1226 h 3050"/>
              </a:gdLst>
              <a:ahLst/>
              <a:cxnLst>
                <a:cxn ang="0">
                  <a:pos x="T0" y="T1"/>
                </a:cxn>
                <a:cxn ang="0">
                  <a:pos x="T2" y="T3"/>
                </a:cxn>
                <a:cxn ang="0">
                  <a:pos x="T4" y="T5"/>
                </a:cxn>
                <a:cxn ang="0">
                  <a:pos x="T6" y="T7"/>
                </a:cxn>
                <a:cxn ang="0">
                  <a:pos x="T8" y="T9"/>
                </a:cxn>
                <a:cxn ang="0">
                  <a:pos x="T10" y="T11"/>
                </a:cxn>
                <a:cxn ang="0">
                  <a:pos x="T12" y="T13"/>
                </a:cxn>
              </a:cxnLst>
              <a:rect l="0" t="0" r="r" b="b"/>
              <a:pathLst>
                <a:path w="2452" h="3050">
                  <a:moveTo>
                    <a:pt x="0" y="1226"/>
                  </a:moveTo>
                  <a:cubicBezTo>
                    <a:pt x="0" y="1903"/>
                    <a:pt x="1226" y="3050"/>
                    <a:pt x="1226" y="3050"/>
                  </a:cubicBezTo>
                  <a:cubicBezTo>
                    <a:pt x="1226" y="3050"/>
                    <a:pt x="2452" y="1903"/>
                    <a:pt x="2452" y="1226"/>
                  </a:cubicBezTo>
                  <a:lnTo>
                    <a:pt x="2452" y="1226"/>
                  </a:lnTo>
                  <a:cubicBezTo>
                    <a:pt x="2452" y="549"/>
                    <a:pt x="1903" y="0"/>
                    <a:pt x="1226" y="0"/>
                  </a:cubicBezTo>
                  <a:lnTo>
                    <a:pt x="1226" y="0"/>
                  </a:lnTo>
                  <a:cubicBezTo>
                    <a:pt x="549" y="0"/>
                    <a:pt x="0" y="549"/>
                    <a:pt x="0" y="1226"/>
                  </a:cubicBezTo>
                  <a:close/>
                </a:path>
              </a:pathLst>
            </a:custGeom>
            <a:solidFill>
              <a:schemeClr val="accent1"/>
            </a:solidFill>
            <a:ln w="7" cap="flat">
              <a:noFill/>
              <a:prstDash val="solid"/>
              <a:miter lim="800000"/>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5" name="Oval 15"/>
            <p:cNvSpPr>
              <a:spLocks noChangeArrowheads="1"/>
            </p:cNvSpPr>
            <p:nvPr/>
          </p:nvSpPr>
          <p:spPr bwMode="auto">
            <a:xfrm>
              <a:off x="2078236" y="2333767"/>
              <a:ext cx="1352154" cy="1350680"/>
            </a:xfrm>
            <a:prstGeom prst="ellipse">
              <a:avLst/>
            </a:prstGeom>
            <a:solidFill>
              <a:srgbClr val="F8F8F8"/>
            </a:solidFill>
            <a:ln w="7" cap="flat">
              <a:noFill/>
              <a:prstDash val="solid"/>
              <a:miter lim="800000"/>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6" name="组合 5"/>
          <p:cNvGrpSpPr>
            <a:grpSpLocks noChangeAspect="1"/>
          </p:cNvGrpSpPr>
          <p:nvPr/>
        </p:nvGrpSpPr>
        <p:grpSpPr>
          <a:xfrm>
            <a:off x="4217165" y="2678411"/>
            <a:ext cx="1446852" cy="1799583"/>
            <a:chOff x="4114800" y="2136775"/>
            <a:chExt cx="1743075" cy="2168525"/>
          </a:xfrm>
        </p:grpSpPr>
        <p:sp>
          <p:nvSpPr>
            <p:cNvPr id="7" name="Freeform 12"/>
            <p:cNvSpPr/>
            <p:nvPr/>
          </p:nvSpPr>
          <p:spPr bwMode="auto">
            <a:xfrm>
              <a:off x="4114800" y="2136775"/>
              <a:ext cx="1743075" cy="2168525"/>
            </a:xfrm>
            <a:custGeom>
              <a:avLst/>
              <a:gdLst>
                <a:gd name="T0" fmla="*/ 0 w 2452"/>
                <a:gd name="T1" fmla="*/ 1226 h 3050"/>
                <a:gd name="T2" fmla="*/ 1226 w 2452"/>
                <a:gd name="T3" fmla="*/ 3050 h 3050"/>
                <a:gd name="T4" fmla="*/ 2452 w 2452"/>
                <a:gd name="T5" fmla="*/ 1226 h 3050"/>
                <a:gd name="T6" fmla="*/ 2452 w 2452"/>
                <a:gd name="T7" fmla="*/ 1226 h 3050"/>
                <a:gd name="T8" fmla="*/ 1226 w 2452"/>
                <a:gd name="T9" fmla="*/ 0 h 3050"/>
                <a:gd name="T10" fmla="*/ 1226 w 2452"/>
                <a:gd name="T11" fmla="*/ 0 h 3050"/>
                <a:gd name="T12" fmla="*/ 0 w 2452"/>
                <a:gd name="T13" fmla="*/ 1226 h 3050"/>
              </a:gdLst>
              <a:ahLst/>
              <a:cxnLst>
                <a:cxn ang="0">
                  <a:pos x="T0" y="T1"/>
                </a:cxn>
                <a:cxn ang="0">
                  <a:pos x="T2" y="T3"/>
                </a:cxn>
                <a:cxn ang="0">
                  <a:pos x="T4" y="T5"/>
                </a:cxn>
                <a:cxn ang="0">
                  <a:pos x="T6" y="T7"/>
                </a:cxn>
                <a:cxn ang="0">
                  <a:pos x="T8" y="T9"/>
                </a:cxn>
                <a:cxn ang="0">
                  <a:pos x="T10" y="T11"/>
                </a:cxn>
                <a:cxn ang="0">
                  <a:pos x="T12" y="T13"/>
                </a:cxn>
              </a:cxnLst>
              <a:rect l="0" t="0" r="r" b="b"/>
              <a:pathLst>
                <a:path w="2452" h="3050">
                  <a:moveTo>
                    <a:pt x="0" y="1226"/>
                  </a:moveTo>
                  <a:cubicBezTo>
                    <a:pt x="0" y="1903"/>
                    <a:pt x="1226" y="3050"/>
                    <a:pt x="1226" y="3050"/>
                  </a:cubicBezTo>
                  <a:cubicBezTo>
                    <a:pt x="1226" y="3050"/>
                    <a:pt x="2452" y="1903"/>
                    <a:pt x="2452" y="1226"/>
                  </a:cubicBezTo>
                  <a:lnTo>
                    <a:pt x="2452" y="1226"/>
                  </a:lnTo>
                  <a:cubicBezTo>
                    <a:pt x="2452" y="549"/>
                    <a:pt x="1903" y="0"/>
                    <a:pt x="1226" y="0"/>
                  </a:cubicBezTo>
                  <a:lnTo>
                    <a:pt x="1226" y="0"/>
                  </a:lnTo>
                  <a:cubicBezTo>
                    <a:pt x="549" y="0"/>
                    <a:pt x="0" y="549"/>
                    <a:pt x="0" y="1226"/>
                  </a:cubicBezTo>
                  <a:close/>
                </a:path>
              </a:pathLst>
            </a:custGeom>
            <a:solidFill>
              <a:schemeClr val="tx2"/>
            </a:solidFill>
            <a:ln w="7" cap="flat">
              <a:noFill/>
              <a:prstDash val="solid"/>
              <a:miter lim="800000"/>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8" name="Oval 15"/>
            <p:cNvSpPr>
              <a:spLocks noChangeArrowheads="1"/>
            </p:cNvSpPr>
            <p:nvPr/>
          </p:nvSpPr>
          <p:spPr bwMode="auto">
            <a:xfrm>
              <a:off x="4316468" y="2333767"/>
              <a:ext cx="1352154" cy="1350680"/>
            </a:xfrm>
            <a:prstGeom prst="ellipse">
              <a:avLst/>
            </a:prstGeom>
            <a:solidFill>
              <a:srgbClr val="F8F8F8"/>
            </a:solidFill>
            <a:ln w="7" cap="flat">
              <a:noFill/>
              <a:prstDash val="solid"/>
              <a:miter lim="800000"/>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9" name="组合 8"/>
          <p:cNvGrpSpPr>
            <a:grpSpLocks noChangeAspect="1"/>
          </p:cNvGrpSpPr>
          <p:nvPr/>
        </p:nvGrpSpPr>
        <p:grpSpPr>
          <a:xfrm>
            <a:off x="6604733" y="2678411"/>
            <a:ext cx="1448169" cy="1799583"/>
            <a:chOff x="6391275" y="2136775"/>
            <a:chExt cx="1744662" cy="2168525"/>
          </a:xfrm>
        </p:grpSpPr>
        <p:sp>
          <p:nvSpPr>
            <p:cNvPr id="10" name="Freeform 13"/>
            <p:cNvSpPr/>
            <p:nvPr/>
          </p:nvSpPr>
          <p:spPr bwMode="auto">
            <a:xfrm>
              <a:off x="6391275" y="2136775"/>
              <a:ext cx="1744662" cy="2168525"/>
            </a:xfrm>
            <a:custGeom>
              <a:avLst/>
              <a:gdLst>
                <a:gd name="T0" fmla="*/ 0 w 2452"/>
                <a:gd name="T1" fmla="*/ 1226 h 3050"/>
                <a:gd name="T2" fmla="*/ 1226 w 2452"/>
                <a:gd name="T3" fmla="*/ 3050 h 3050"/>
                <a:gd name="T4" fmla="*/ 2452 w 2452"/>
                <a:gd name="T5" fmla="*/ 1226 h 3050"/>
                <a:gd name="T6" fmla="*/ 1226 w 2452"/>
                <a:gd name="T7" fmla="*/ 0 h 3050"/>
                <a:gd name="T8" fmla="*/ 1226 w 2452"/>
                <a:gd name="T9" fmla="*/ 0 h 3050"/>
                <a:gd name="T10" fmla="*/ 0 w 2452"/>
                <a:gd name="T11" fmla="*/ 1226 h 3050"/>
              </a:gdLst>
              <a:ahLst/>
              <a:cxnLst>
                <a:cxn ang="0">
                  <a:pos x="T0" y="T1"/>
                </a:cxn>
                <a:cxn ang="0">
                  <a:pos x="T2" y="T3"/>
                </a:cxn>
                <a:cxn ang="0">
                  <a:pos x="T4" y="T5"/>
                </a:cxn>
                <a:cxn ang="0">
                  <a:pos x="T6" y="T7"/>
                </a:cxn>
                <a:cxn ang="0">
                  <a:pos x="T8" y="T9"/>
                </a:cxn>
                <a:cxn ang="0">
                  <a:pos x="T10" y="T11"/>
                </a:cxn>
              </a:cxnLst>
              <a:rect l="0" t="0" r="r" b="b"/>
              <a:pathLst>
                <a:path w="2452" h="3050">
                  <a:moveTo>
                    <a:pt x="0" y="1226"/>
                  </a:moveTo>
                  <a:cubicBezTo>
                    <a:pt x="0" y="1903"/>
                    <a:pt x="1226" y="3050"/>
                    <a:pt x="1226" y="3050"/>
                  </a:cubicBezTo>
                  <a:cubicBezTo>
                    <a:pt x="1226" y="3050"/>
                    <a:pt x="2452" y="1903"/>
                    <a:pt x="2452" y="1226"/>
                  </a:cubicBezTo>
                  <a:cubicBezTo>
                    <a:pt x="2452" y="549"/>
                    <a:pt x="1903" y="0"/>
                    <a:pt x="1226" y="0"/>
                  </a:cubicBezTo>
                  <a:lnTo>
                    <a:pt x="1226" y="0"/>
                  </a:lnTo>
                  <a:cubicBezTo>
                    <a:pt x="549" y="0"/>
                    <a:pt x="0" y="549"/>
                    <a:pt x="0" y="1226"/>
                  </a:cubicBezTo>
                  <a:close/>
                </a:path>
              </a:pathLst>
            </a:custGeom>
            <a:solidFill>
              <a:schemeClr val="accent2"/>
            </a:solidFill>
            <a:ln w="7" cap="flat">
              <a:noFill/>
              <a:prstDash val="solid"/>
              <a:miter lim="800000"/>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1" name="Oval 15"/>
            <p:cNvSpPr>
              <a:spLocks noChangeArrowheads="1"/>
            </p:cNvSpPr>
            <p:nvPr/>
          </p:nvSpPr>
          <p:spPr bwMode="auto">
            <a:xfrm>
              <a:off x="6595644" y="2333767"/>
              <a:ext cx="1352154" cy="1350680"/>
            </a:xfrm>
            <a:prstGeom prst="ellipse">
              <a:avLst/>
            </a:prstGeom>
            <a:solidFill>
              <a:srgbClr val="F8F8F8"/>
            </a:solidFill>
            <a:ln w="7" cap="flat">
              <a:noFill/>
              <a:prstDash val="solid"/>
              <a:miter lim="800000"/>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nvGrpSpPr>
          <p:cNvPr id="12" name="组合 11"/>
          <p:cNvGrpSpPr>
            <a:grpSpLocks noChangeAspect="1"/>
          </p:cNvGrpSpPr>
          <p:nvPr/>
        </p:nvGrpSpPr>
        <p:grpSpPr>
          <a:xfrm>
            <a:off x="9003705" y="2678411"/>
            <a:ext cx="1446852" cy="1799583"/>
            <a:chOff x="8689975" y="2136775"/>
            <a:chExt cx="1743075" cy="2168525"/>
          </a:xfrm>
        </p:grpSpPr>
        <p:sp>
          <p:nvSpPr>
            <p:cNvPr id="13" name="Freeform 14"/>
            <p:cNvSpPr/>
            <p:nvPr/>
          </p:nvSpPr>
          <p:spPr bwMode="auto">
            <a:xfrm>
              <a:off x="8689975" y="2136775"/>
              <a:ext cx="1743075" cy="2168525"/>
            </a:xfrm>
            <a:custGeom>
              <a:avLst/>
              <a:gdLst>
                <a:gd name="T0" fmla="*/ 0 w 2452"/>
                <a:gd name="T1" fmla="*/ 1226 h 3050"/>
                <a:gd name="T2" fmla="*/ 1226 w 2452"/>
                <a:gd name="T3" fmla="*/ 3050 h 3050"/>
                <a:gd name="T4" fmla="*/ 2452 w 2452"/>
                <a:gd name="T5" fmla="*/ 1226 h 3050"/>
                <a:gd name="T6" fmla="*/ 2452 w 2452"/>
                <a:gd name="T7" fmla="*/ 1226 h 3050"/>
                <a:gd name="T8" fmla="*/ 1226 w 2452"/>
                <a:gd name="T9" fmla="*/ 0 h 3050"/>
                <a:gd name="T10" fmla="*/ 1226 w 2452"/>
                <a:gd name="T11" fmla="*/ 0 h 3050"/>
                <a:gd name="T12" fmla="*/ 0 w 2452"/>
                <a:gd name="T13" fmla="*/ 1226 h 3050"/>
              </a:gdLst>
              <a:ahLst/>
              <a:cxnLst>
                <a:cxn ang="0">
                  <a:pos x="T0" y="T1"/>
                </a:cxn>
                <a:cxn ang="0">
                  <a:pos x="T2" y="T3"/>
                </a:cxn>
                <a:cxn ang="0">
                  <a:pos x="T4" y="T5"/>
                </a:cxn>
                <a:cxn ang="0">
                  <a:pos x="T6" y="T7"/>
                </a:cxn>
                <a:cxn ang="0">
                  <a:pos x="T8" y="T9"/>
                </a:cxn>
                <a:cxn ang="0">
                  <a:pos x="T10" y="T11"/>
                </a:cxn>
                <a:cxn ang="0">
                  <a:pos x="T12" y="T13"/>
                </a:cxn>
              </a:cxnLst>
              <a:rect l="0" t="0" r="r" b="b"/>
              <a:pathLst>
                <a:path w="2452" h="3050">
                  <a:moveTo>
                    <a:pt x="0" y="1226"/>
                  </a:moveTo>
                  <a:cubicBezTo>
                    <a:pt x="0" y="1903"/>
                    <a:pt x="1226" y="3050"/>
                    <a:pt x="1226" y="3050"/>
                  </a:cubicBezTo>
                  <a:cubicBezTo>
                    <a:pt x="1226" y="3050"/>
                    <a:pt x="2452" y="1903"/>
                    <a:pt x="2452" y="1226"/>
                  </a:cubicBezTo>
                  <a:lnTo>
                    <a:pt x="2452" y="1226"/>
                  </a:lnTo>
                  <a:cubicBezTo>
                    <a:pt x="2452" y="549"/>
                    <a:pt x="1903" y="0"/>
                    <a:pt x="1226" y="0"/>
                  </a:cubicBezTo>
                  <a:lnTo>
                    <a:pt x="1226" y="0"/>
                  </a:lnTo>
                  <a:cubicBezTo>
                    <a:pt x="549" y="0"/>
                    <a:pt x="0" y="549"/>
                    <a:pt x="0" y="1226"/>
                  </a:cubicBezTo>
                  <a:close/>
                </a:path>
              </a:pathLst>
            </a:custGeom>
            <a:solidFill>
              <a:schemeClr val="accent3"/>
            </a:solidFill>
            <a:ln w="7" cap="flat">
              <a:noFill/>
              <a:prstDash val="solid"/>
              <a:miter lim="800000"/>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4" name="Oval 15"/>
            <p:cNvSpPr>
              <a:spLocks noChangeArrowheads="1"/>
            </p:cNvSpPr>
            <p:nvPr/>
          </p:nvSpPr>
          <p:spPr bwMode="auto">
            <a:xfrm>
              <a:off x="8874820" y="2333767"/>
              <a:ext cx="1352154" cy="1350680"/>
            </a:xfrm>
            <a:prstGeom prst="ellipse">
              <a:avLst/>
            </a:prstGeom>
            <a:solidFill>
              <a:srgbClr val="F8F8F8"/>
            </a:solidFill>
            <a:ln w="7" cap="flat">
              <a:noFill/>
              <a:prstDash val="solid"/>
              <a:miter lim="800000"/>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15" name="TextBox 14"/>
          <p:cNvSpPr txBox="1"/>
          <p:nvPr/>
        </p:nvSpPr>
        <p:spPr>
          <a:xfrm>
            <a:off x="2175506" y="3048467"/>
            <a:ext cx="697627" cy="707722"/>
          </a:xfrm>
          <a:prstGeom prst="rect">
            <a:avLst/>
          </a:prstGeom>
          <a:noFill/>
        </p:spPr>
        <p:txBody>
          <a:bodyPr wrap="none" rtlCol="0">
            <a:spAutoFit/>
          </a:bodyPr>
          <a:lstStyle/>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Title</a:t>
            </a:r>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Text</a:t>
            </a:r>
          </a:p>
        </p:txBody>
      </p:sp>
      <p:sp>
        <p:nvSpPr>
          <p:cNvPr id="16" name="TextBox 15"/>
          <p:cNvSpPr txBox="1"/>
          <p:nvPr/>
        </p:nvSpPr>
        <p:spPr>
          <a:xfrm>
            <a:off x="4591779" y="3048467"/>
            <a:ext cx="697627" cy="707722"/>
          </a:xfrm>
          <a:prstGeom prst="rect">
            <a:avLst/>
          </a:prstGeom>
          <a:noFill/>
        </p:spPr>
        <p:txBody>
          <a:bodyPr wrap="none" rtlCol="0">
            <a:spAutoFit/>
          </a:bodyPr>
          <a:lstStyle/>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Title</a:t>
            </a:r>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Text</a:t>
            </a:r>
          </a:p>
        </p:txBody>
      </p:sp>
      <p:sp>
        <p:nvSpPr>
          <p:cNvPr id="17" name="TextBox 16"/>
          <p:cNvSpPr txBox="1"/>
          <p:nvPr/>
        </p:nvSpPr>
        <p:spPr>
          <a:xfrm>
            <a:off x="6980002" y="3048467"/>
            <a:ext cx="697627" cy="707722"/>
          </a:xfrm>
          <a:prstGeom prst="rect">
            <a:avLst/>
          </a:prstGeom>
          <a:noFill/>
        </p:spPr>
        <p:txBody>
          <a:bodyPr wrap="none" rtlCol="0">
            <a:spAutoFit/>
          </a:bodyPr>
          <a:lstStyle/>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Title</a:t>
            </a:r>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Text</a:t>
            </a:r>
          </a:p>
        </p:txBody>
      </p:sp>
      <p:sp>
        <p:nvSpPr>
          <p:cNvPr id="18" name="TextBox 17"/>
          <p:cNvSpPr txBox="1"/>
          <p:nvPr/>
        </p:nvSpPr>
        <p:spPr>
          <a:xfrm>
            <a:off x="9369507" y="3048467"/>
            <a:ext cx="697627" cy="707722"/>
          </a:xfrm>
          <a:prstGeom prst="rect">
            <a:avLst/>
          </a:prstGeom>
          <a:noFill/>
        </p:spPr>
        <p:txBody>
          <a:bodyPr wrap="none" rtlCol="0">
            <a:spAutoFit/>
          </a:bodyPr>
          <a:lstStyle/>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Title</a:t>
            </a:r>
            <a:endPar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Text</a:t>
            </a:r>
          </a:p>
        </p:txBody>
      </p:sp>
      <p:grpSp>
        <p:nvGrpSpPr>
          <p:cNvPr id="19" name="组合 18"/>
          <p:cNvGrpSpPr/>
          <p:nvPr/>
        </p:nvGrpSpPr>
        <p:grpSpPr>
          <a:xfrm>
            <a:off x="4079778" y="1306657"/>
            <a:ext cx="4102525" cy="575931"/>
            <a:chOff x="4170601" y="764704"/>
            <a:chExt cx="3807809" cy="576064"/>
          </a:xfrm>
        </p:grpSpPr>
        <p:sp>
          <p:nvSpPr>
            <p:cNvPr id="20" name="圆角矩形 19"/>
            <p:cNvSpPr/>
            <p:nvPr/>
          </p:nvSpPr>
          <p:spPr bwMode="auto">
            <a:xfrm>
              <a:off x="4170601" y="764704"/>
              <a:ext cx="3748917" cy="576064"/>
            </a:xfrm>
            <a:prstGeom prst="round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21" name="TextBox 20"/>
            <p:cNvSpPr txBox="1"/>
            <p:nvPr/>
          </p:nvSpPr>
          <p:spPr>
            <a:xfrm>
              <a:off x="4196304" y="852634"/>
              <a:ext cx="3782106" cy="369417"/>
            </a:xfrm>
            <a:prstGeom prst="rect">
              <a:avLst/>
            </a:prstGeom>
            <a:noFill/>
          </p:spPr>
          <p:txBody>
            <a:bodyPr wrap="none" rtlCol="0">
              <a:spAutoFit/>
            </a:bodyPr>
            <a:lstStyle/>
            <a:p>
              <a:r>
                <a:rPr lang="zh-CN" altLang="en-US" dirty="0">
                  <a:solidFill>
                    <a:srgbClr val="F8F8F8"/>
                  </a:solidFill>
                  <a:latin typeface="微软雅黑" panose="020B0503020204020204" pitchFamily="34" charset="-122"/>
                  <a:ea typeface="微软雅黑" panose="020B0503020204020204" pitchFamily="34" charset="-122"/>
                </a:rPr>
                <a:t>Please enter your title content here</a:t>
              </a:r>
            </a:p>
          </p:txBody>
        </p:sp>
      </p:grpSp>
      <p:grpSp>
        <p:nvGrpSpPr>
          <p:cNvPr id="22" name="组合 21"/>
          <p:cNvGrpSpPr/>
          <p:nvPr/>
        </p:nvGrpSpPr>
        <p:grpSpPr>
          <a:xfrm>
            <a:off x="1487490" y="4637405"/>
            <a:ext cx="2085285" cy="1815233"/>
            <a:chOff x="1600200" y="4427438"/>
            <a:chExt cx="2308225" cy="1815653"/>
          </a:xfrm>
        </p:grpSpPr>
        <p:sp>
          <p:nvSpPr>
            <p:cNvPr id="23" name="Freeform 6"/>
            <p:cNvSpPr/>
            <p:nvPr/>
          </p:nvSpPr>
          <p:spPr bwMode="auto">
            <a:xfrm>
              <a:off x="1600200" y="4427438"/>
              <a:ext cx="2308225" cy="1815653"/>
            </a:xfrm>
            <a:custGeom>
              <a:avLst/>
              <a:gdLst>
                <a:gd name="T0" fmla="*/ 108 w 3245"/>
                <a:gd name="T1" fmla="*/ 0 h 2242"/>
                <a:gd name="T2" fmla="*/ 3137 w 3245"/>
                <a:gd name="T3" fmla="*/ 0 h 2242"/>
                <a:gd name="T4" fmla="*/ 3245 w 3245"/>
                <a:gd name="T5" fmla="*/ 109 h 2242"/>
                <a:gd name="T6" fmla="*/ 3245 w 3245"/>
                <a:gd name="T7" fmla="*/ 2133 h 2242"/>
                <a:gd name="T8" fmla="*/ 3137 w 3245"/>
                <a:gd name="T9" fmla="*/ 2242 h 2242"/>
                <a:gd name="T10" fmla="*/ 108 w 3245"/>
                <a:gd name="T11" fmla="*/ 2242 h 2242"/>
                <a:gd name="T12" fmla="*/ 0 w 3245"/>
                <a:gd name="T13" fmla="*/ 2133 h 2242"/>
                <a:gd name="T14" fmla="*/ 0 w 3245"/>
                <a:gd name="T15" fmla="*/ 109 h 2242"/>
                <a:gd name="T16" fmla="*/ 108 w 3245"/>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5" h="2242">
                  <a:moveTo>
                    <a:pt x="108" y="0"/>
                  </a:moveTo>
                  <a:lnTo>
                    <a:pt x="3137" y="0"/>
                  </a:lnTo>
                  <a:cubicBezTo>
                    <a:pt x="3197" y="0"/>
                    <a:pt x="3245" y="49"/>
                    <a:pt x="3245" y="109"/>
                  </a:cubicBezTo>
                  <a:lnTo>
                    <a:pt x="3245" y="2133"/>
                  </a:lnTo>
                  <a:cubicBezTo>
                    <a:pt x="3245" y="2193"/>
                    <a:pt x="3197" y="2242"/>
                    <a:pt x="3137" y="2242"/>
                  </a:cubicBezTo>
                  <a:lnTo>
                    <a:pt x="108" y="2242"/>
                  </a:lnTo>
                  <a:cubicBezTo>
                    <a:pt x="49" y="2242"/>
                    <a:pt x="0" y="2193"/>
                    <a:pt x="0" y="2133"/>
                  </a:cubicBezTo>
                  <a:lnTo>
                    <a:pt x="0" y="109"/>
                  </a:lnTo>
                  <a:cubicBezTo>
                    <a:pt x="0" y="49"/>
                    <a:pt x="49" y="0"/>
                    <a:pt x="108" y="0"/>
                  </a:cubicBezTo>
                  <a:close/>
                </a:path>
              </a:pathLst>
            </a:custGeom>
            <a:solidFill>
              <a:schemeClr val="bg1">
                <a:lumMod val="85000"/>
              </a:schemeClr>
            </a:solidFill>
            <a:ln w="9" cap="flat">
              <a:noFill/>
              <a:prstDash val="solid"/>
              <a:miter lim="800000"/>
            </a:ln>
          </p:spPr>
          <p:txBody>
            <a:bodyPr vert="horz" wrap="square" lIns="91440" tIns="45720" rIns="91440" bIns="45720" numCol="1" anchor="t" anchorCtr="0" compatLnSpc="1"/>
            <a:lstStyle/>
            <a:p>
              <a:endParaRPr lang="zh-CN" altLang="en-US" sz="1400">
                <a:solidFill>
                  <a:schemeClr val="tx1">
                    <a:lumMod val="50000"/>
                    <a:lumOff val="50000"/>
                  </a:schemeClr>
                </a:solidFill>
              </a:endParaRPr>
            </a:p>
          </p:txBody>
        </p:sp>
        <p:sp>
          <p:nvSpPr>
            <p:cNvPr id="24" name="Rectangle 11"/>
            <p:cNvSpPr>
              <a:spLocks noChangeArrowheads="1"/>
            </p:cNvSpPr>
            <p:nvPr/>
          </p:nvSpPr>
          <p:spPr bwMode="auto">
            <a:xfrm>
              <a:off x="1768475" y="4588534"/>
              <a:ext cx="2025651" cy="719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574" tIns="36287" rIns="72574" bIns="36287">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       Add the text you need here, please change it according to your requirements.</a:t>
              </a:r>
            </a:p>
          </p:txBody>
        </p:sp>
      </p:grpSp>
      <p:grpSp>
        <p:nvGrpSpPr>
          <p:cNvPr id="25" name="组合 24"/>
          <p:cNvGrpSpPr/>
          <p:nvPr/>
        </p:nvGrpSpPr>
        <p:grpSpPr>
          <a:xfrm>
            <a:off x="3914521" y="4637405"/>
            <a:ext cx="2085285" cy="1815233"/>
            <a:chOff x="1600200" y="4427438"/>
            <a:chExt cx="2308225" cy="1815653"/>
          </a:xfrm>
        </p:grpSpPr>
        <p:sp>
          <p:nvSpPr>
            <p:cNvPr id="26" name="Freeform 6"/>
            <p:cNvSpPr/>
            <p:nvPr/>
          </p:nvSpPr>
          <p:spPr bwMode="auto">
            <a:xfrm>
              <a:off x="1600200" y="4427438"/>
              <a:ext cx="2308225" cy="1815653"/>
            </a:xfrm>
            <a:custGeom>
              <a:avLst/>
              <a:gdLst>
                <a:gd name="T0" fmla="*/ 108 w 3245"/>
                <a:gd name="T1" fmla="*/ 0 h 2242"/>
                <a:gd name="T2" fmla="*/ 3137 w 3245"/>
                <a:gd name="T3" fmla="*/ 0 h 2242"/>
                <a:gd name="T4" fmla="*/ 3245 w 3245"/>
                <a:gd name="T5" fmla="*/ 109 h 2242"/>
                <a:gd name="T6" fmla="*/ 3245 w 3245"/>
                <a:gd name="T7" fmla="*/ 2133 h 2242"/>
                <a:gd name="T8" fmla="*/ 3137 w 3245"/>
                <a:gd name="T9" fmla="*/ 2242 h 2242"/>
                <a:gd name="T10" fmla="*/ 108 w 3245"/>
                <a:gd name="T11" fmla="*/ 2242 h 2242"/>
                <a:gd name="T12" fmla="*/ 0 w 3245"/>
                <a:gd name="T13" fmla="*/ 2133 h 2242"/>
                <a:gd name="T14" fmla="*/ 0 w 3245"/>
                <a:gd name="T15" fmla="*/ 109 h 2242"/>
                <a:gd name="T16" fmla="*/ 108 w 3245"/>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5" h="2242">
                  <a:moveTo>
                    <a:pt x="108" y="0"/>
                  </a:moveTo>
                  <a:lnTo>
                    <a:pt x="3137" y="0"/>
                  </a:lnTo>
                  <a:cubicBezTo>
                    <a:pt x="3197" y="0"/>
                    <a:pt x="3245" y="49"/>
                    <a:pt x="3245" y="109"/>
                  </a:cubicBezTo>
                  <a:lnTo>
                    <a:pt x="3245" y="2133"/>
                  </a:lnTo>
                  <a:cubicBezTo>
                    <a:pt x="3245" y="2193"/>
                    <a:pt x="3197" y="2242"/>
                    <a:pt x="3137" y="2242"/>
                  </a:cubicBezTo>
                  <a:lnTo>
                    <a:pt x="108" y="2242"/>
                  </a:lnTo>
                  <a:cubicBezTo>
                    <a:pt x="49" y="2242"/>
                    <a:pt x="0" y="2193"/>
                    <a:pt x="0" y="2133"/>
                  </a:cubicBezTo>
                  <a:lnTo>
                    <a:pt x="0" y="109"/>
                  </a:lnTo>
                  <a:cubicBezTo>
                    <a:pt x="0" y="49"/>
                    <a:pt x="49" y="0"/>
                    <a:pt x="108" y="0"/>
                  </a:cubicBezTo>
                  <a:close/>
                </a:path>
              </a:pathLst>
            </a:custGeom>
            <a:solidFill>
              <a:schemeClr val="bg1">
                <a:lumMod val="85000"/>
              </a:schemeClr>
            </a:solidFill>
            <a:ln w="9" cap="flat">
              <a:noFill/>
              <a:prstDash val="solid"/>
              <a:miter lim="800000"/>
            </a:ln>
          </p:spPr>
          <p:txBody>
            <a:bodyPr vert="horz" wrap="square" lIns="91440" tIns="45720" rIns="91440" bIns="45720" numCol="1" anchor="t" anchorCtr="0" compatLnSpc="1"/>
            <a:lstStyle/>
            <a:p>
              <a:endParaRPr lang="zh-CN" altLang="en-US" sz="1400">
                <a:solidFill>
                  <a:schemeClr val="tx1">
                    <a:lumMod val="50000"/>
                    <a:lumOff val="50000"/>
                  </a:schemeClr>
                </a:solidFill>
              </a:endParaRPr>
            </a:p>
          </p:txBody>
        </p:sp>
        <p:sp>
          <p:nvSpPr>
            <p:cNvPr id="27" name="Rectangle 11"/>
            <p:cNvSpPr>
              <a:spLocks noChangeArrowheads="1"/>
            </p:cNvSpPr>
            <p:nvPr/>
          </p:nvSpPr>
          <p:spPr bwMode="auto">
            <a:xfrm>
              <a:off x="1768475" y="4588534"/>
              <a:ext cx="2025651" cy="719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574" tIns="36287" rIns="72574" bIns="36287">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       Add the text you need here, please change it according to your requirements.</a:t>
              </a:r>
            </a:p>
          </p:txBody>
        </p:sp>
      </p:grpSp>
      <p:grpSp>
        <p:nvGrpSpPr>
          <p:cNvPr id="28" name="组合 27"/>
          <p:cNvGrpSpPr/>
          <p:nvPr/>
        </p:nvGrpSpPr>
        <p:grpSpPr>
          <a:xfrm>
            <a:off x="6302879" y="4637405"/>
            <a:ext cx="2085285" cy="1815233"/>
            <a:chOff x="1600200" y="4427438"/>
            <a:chExt cx="2308225" cy="1815653"/>
          </a:xfrm>
        </p:grpSpPr>
        <p:sp>
          <p:nvSpPr>
            <p:cNvPr id="29" name="Freeform 6"/>
            <p:cNvSpPr/>
            <p:nvPr/>
          </p:nvSpPr>
          <p:spPr bwMode="auto">
            <a:xfrm>
              <a:off x="1600200" y="4427438"/>
              <a:ext cx="2308225" cy="1815653"/>
            </a:xfrm>
            <a:custGeom>
              <a:avLst/>
              <a:gdLst>
                <a:gd name="T0" fmla="*/ 108 w 3245"/>
                <a:gd name="T1" fmla="*/ 0 h 2242"/>
                <a:gd name="T2" fmla="*/ 3137 w 3245"/>
                <a:gd name="T3" fmla="*/ 0 h 2242"/>
                <a:gd name="T4" fmla="*/ 3245 w 3245"/>
                <a:gd name="T5" fmla="*/ 109 h 2242"/>
                <a:gd name="T6" fmla="*/ 3245 w 3245"/>
                <a:gd name="T7" fmla="*/ 2133 h 2242"/>
                <a:gd name="T8" fmla="*/ 3137 w 3245"/>
                <a:gd name="T9" fmla="*/ 2242 h 2242"/>
                <a:gd name="T10" fmla="*/ 108 w 3245"/>
                <a:gd name="T11" fmla="*/ 2242 h 2242"/>
                <a:gd name="T12" fmla="*/ 0 w 3245"/>
                <a:gd name="T13" fmla="*/ 2133 h 2242"/>
                <a:gd name="T14" fmla="*/ 0 w 3245"/>
                <a:gd name="T15" fmla="*/ 109 h 2242"/>
                <a:gd name="T16" fmla="*/ 108 w 3245"/>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5" h="2242">
                  <a:moveTo>
                    <a:pt x="108" y="0"/>
                  </a:moveTo>
                  <a:lnTo>
                    <a:pt x="3137" y="0"/>
                  </a:lnTo>
                  <a:cubicBezTo>
                    <a:pt x="3197" y="0"/>
                    <a:pt x="3245" y="49"/>
                    <a:pt x="3245" y="109"/>
                  </a:cubicBezTo>
                  <a:lnTo>
                    <a:pt x="3245" y="2133"/>
                  </a:lnTo>
                  <a:cubicBezTo>
                    <a:pt x="3245" y="2193"/>
                    <a:pt x="3197" y="2242"/>
                    <a:pt x="3137" y="2242"/>
                  </a:cubicBezTo>
                  <a:lnTo>
                    <a:pt x="108" y="2242"/>
                  </a:lnTo>
                  <a:cubicBezTo>
                    <a:pt x="49" y="2242"/>
                    <a:pt x="0" y="2193"/>
                    <a:pt x="0" y="2133"/>
                  </a:cubicBezTo>
                  <a:lnTo>
                    <a:pt x="0" y="109"/>
                  </a:lnTo>
                  <a:cubicBezTo>
                    <a:pt x="0" y="49"/>
                    <a:pt x="49" y="0"/>
                    <a:pt x="108" y="0"/>
                  </a:cubicBezTo>
                  <a:close/>
                </a:path>
              </a:pathLst>
            </a:custGeom>
            <a:solidFill>
              <a:schemeClr val="bg1">
                <a:lumMod val="85000"/>
              </a:schemeClr>
            </a:solidFill>
            <a:ln w="9" cap="flat">
              <a:noFill/>
              <a:prstDash val="solid"/>
              <a:miter lim="800000"/>
            </a:ln>
          </p:spPr>
          <p:txBody>
            <a:bodyPr vert="horz" wrap="square" lIns="91440" tIns="45720" rIns="91440" bIns="45720" numCol="1" anchor="t" anchorCtr="0" compatLnSpc="1"/>
            <a:lstStyle/>
            <a:p>
              <a:endParaRPr lang="zh-CN" altLang="en-US" sz="1400">
                <a:solidFill>
                  <a:schemeClr val="tx1">
                    <a:lumMod val="50000"/>
                    <a:lumOff val="50000"/>
                  </a:schemeClr>
                </a:solidFill>
              </a:endParaRPr>
            </a:p>
          </p:txBody>
        </p:sp>
        <p:sp>
          <p:nvSpPr>
            <p:cNvPr id="30" name="Rectangle 11"/>
            <p:cNvSpPr>
              <a:spLocks noChangeArrowheads="1"/>
            </p:cNvSpPr>
            <p:nvPr/>
          </p:nvSpPr>
          <p:spPr bwMode="auto">
            <a:xfrm>
              <a:off x="1768475" y="4588534"/>
              <a:ext cx="2025651" cy="719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574" tIns="36287" rIns="72574" bIns="36287">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       Add the text you need here, please change it according to your requirements.</a:t>
              </a:r>
            </a:p>
          </p:txBody>
        </p:sp>
      </p:grpSp>
      <p:grpSp>
        <p:nvGrpSpPr>
          <p:cNvPr id="31" name="组合 30"/>
          <p:cNvGrpSpPr/>
          <p:nvPr/>
        </p:nvGrpSpPr>
        <p:grpSpPr>
          <a:xfrm>
            <a:off x="8691237" y="4637405"/>
            <a:ext cx="2085285" cy="1815233"/>
            <a:chOff x="1600200" y="4427438"/>
            <a:chExt cx="2308225" cy="1815653"/>
          </a:xfrm>
        </p:grpSpPr>
        <p:sp>
          <p:nvSpPr>
            <p:cNvPr id="32" name="Freeform 6"/>
            <p:cNvSpPr/>
            <p:nvPr/>
          </p:nvSpPr>
          <p:spPr bwMode="auto">
            <a:xfrm>
              <a:off x="1600200" y="4427438"/>
              <a:ext cx="2308225" cy="1815653"/>
            </a:xfrm>
            <a:custGeom>
              <a:avLst/>
              <a:gdLst>
                <a:gd name="T0" fmla="*/ 108 w 3245"/>
                <a:gd name="T1" fmla="*/ 0 h 2242"/>
                <a:gd name="T2" fmla="*/ 3137 w 3245"/>
                <a:gd name="T3" fmla="*/ 0 h 2242"/>
                <a:gd name="T4" fmla="*/ 3245 w 3245"/>
                <a:gd name="T5" fmla="*/ 109 h 2242"/>
                <a:gd name="T6" fmla="*/ 3245 w 3245"/>
                <a:gd name="T7" fmla="*/ 2133 h 2242"/>
                <a:gd name="T8" fmla="*/ 3137 w 3245"/>
                <a:gd name="T9" fmla="*/ 2242 h 2242"/>
                <a:gd name="T10" fmla="*/ 108 w 3245"/>
                <a:gd name="T11" fmla="*/ 2242 h 2242"/>
                <a:gd name="T12" fmla="*/ 0 w 3245"/>
                <a:gd name="T13" fmla="*/ 2133 h 2242"/>
                <a:gd name="T14" fmla="*/ 0 w 3245"/>
                <a:gd name="T15" fmla="*/ 109 h 2242"/>
                <a:gd name="T16" fmla="*/ 108 w 3245"/>
                <a:gd name="T17" fmla="*/ 0 h 2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5" h="2242">
                  <a:moveTo>
                    <a:pt x="108" y="0"/>
                  </a:moveTo>
                  <a:lnTo>
                    <a:pt x="3137" y="0"/>
                  </a:lnTo>
                  <a:cubicBezTo>
                    <a:pt x="3197" y="0"/>
                    <a:pt x="3245" y="49"/>
                    <a:pt x="3245" y="109"/>
                  </a:cubicBezTo>
                  <a:lnTo>
                    <a:pt x="3245" y="2133"/>
                  </a:lnTo>
                  <a:cubicBezTo>
                    <a:pt x="3245" y="2193"/>
                    <a:pt x="3197" y="2242"/>
                    <a:pt x="3137" y="2242"/>
                  </a:cubicBezTo>
                  <a:lnTo>
                    <a:pt x="108" y="2242"/>
                  </a:lnTo>
                  <a:cubicBezTo>
                    <a:pt x="49" y="2242"/>
                    <a:pt x="0" y="2193"/>
                    <a:pt x="0" y="2133"/>
                  </a:cubicBezTo>
                  <a:lnTo>
                    <a:pt x="0" y="109"/>
                  </a:lnTo>
                  <a:cubicBezTo>
                    <a:pt x="0" y="49"/>
                    <a:pt x="49" y="0"/>
                    <a:pt x="108" y="0"/>
                  </a:cubicBezTo>
                  <a:close/>
                </a:path>
              </a:pathLst>
            </a:custGeom>
            <a:solidFill>
              <a:schemeClr val="bg1">
                <a:lumMod val="85000"/>
              </a:schemeClr>
            </a:solidFill>
            <a:ln w="9" cap="flat">
              <a:noFill/>
              <a:prstDash val="solid"/>
              <a:miter lim="800000"/>
            </a:ln>
          </p:spPr>
          <p:txBody>
            <a:bodyPr vert="horz" wrap="square" lIns="91440" tIns="45720" rIns="91440" bIns="45720" numCol="1" anchor="t" anchorCtr="0" compatLnSpc="1"/>
            <a:lstStyle/>
            <a:p>
              <a:endParaRPr lang="zh-CN" altLang="en-US" sz="1400">
                <a:solidFill>
                  <a:schemeClr val="tx1">
                    <a:lumMod val="50000"/>
                    <a:lumOff val="50000"/>
                  </a:schemeClr>
                </a:solidFill>
              </a:endParaRPr>
            </a:p>
          </p:txBody>
        </p:sp>
        <p:sp>
          <p:nvSpPr>
            <p:cNvPr id="33" name="Rectangle 11"/>
            <p:cNvSpPr>
              <a:spLocks noChangeArrowheads="1"/>
            </p:cNvSpPr>
            <p:nvPr/>
          </p:nvSpPr>
          <p:spPr bwMode="auto">
            <a:xfrm>
              <a:off x="1768475" y="4588534"/>
              <a:ext cx="2025651" cy="719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574" tIns="36287" rIns="72574" bIns="36287">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just"/>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       Add the text you need here, please change it according to your requirements.</a:t>
              </a:r>
            </a:p>
          </p:txBody>
        </p:sp>
      </p:grpSp>
      <p:sp>
        <p:nvSpPr>
          <p:cNvPr id="34" name="标题 33"/>
          <p:cNvSpPr>
            <a:spLocks noGrp="1"/>
          </p:cNvSpPr>
          <p:nvPr>
            <p:ph type="title"/>
          </p:nvPr>
        </p:nvSpPr>
        <p:spPr/>
        <p:txBody>
          <a:bodyPr>
            <a:normAutofit/>
          </a:bodyPr>
          <a:lstStyle/>
          <a:p>
            <a:r>
              <a:rPr lang="zh-CN" altLang="en-US" dirty="0">
                <a:cs typeface="+mn-ea"/>
              </a:rPr>
              <a:t>Title bar Text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2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40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6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par>
                          <p:cTn id="35" fill="hold">
                            <p:stCondLst>
                              <p:cond delay="2000"/>
                            </p:stCondLst>
                            <p:childTnLst>
                              <p:par>
                                <p:cTn id="36" presetID="31"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300" fill="hold"/>
                                        <p:tgtEl>
                                          <p:spTgt spid="15"/>
                                        </p:tgtEl>
                                        <p:attrNameLst>
                                          <p:attrName>ppt_w</p:attrName>
                                        </p:attrNameLst>
                                      </p:cBhvr>
                                      <p:tavLst>
                                        <p:tav tm="0">
                                          <p:val>
                                            <p:fltVal val="0"/>
                                          </p:val>
                                        </p:tav>
                                        <p:tav tm="100000">
                                          <p:val>
                                            <p:strVal val="#ppt_w"/>
                                          </p:val>
                                        </p:tav>
                                      </p:tavLst>
                                    </p:anim>
                                    <p:anim calcmode="lin" valueType="num">
                                      <p:cBhvr>
                                        <p:cTn id="39" dur="300" fill="hold"/>
                                        <p:tgtEl>
                                          <p:spTgt spid="15"/>
                                        </p:tgtEl>
                                        <p:attrNameLst>
                                          <p:attrName>ppt_h</p:attrName>
                                        </p:attrNameLst>
                                      </p:cBhvr>
                                      <p:tavLst>
                                        <p:tav tm="0">
                                          <p:val>
                                            <p:fltVal val="0"/>
                                          </p:val>
                                        </p:tav>
                                        <p:tav tm="100000">
                                          <p:val>
                                            <p:strVal val="#ppt_h"/>
                                          </p:val>
                                        </p:tav>
                                      </p:tavLst>
                                    </p:anim>
                                    <p:anim calcmode="lin" valueType="num">
                                      <p:cBhvr>
                                        <p:cTn id="40" dur="300" fill="hold"/>
                                        <p:tgtEl>
                                          <p:spTgt spid="15"/>
                                        </p:tgtEl>
                                        <p:attrNameLst>
                                          <p:attrName>style.rotation</p:attrName>
                                        </p:attrNameLst>
                                      </p:cBhvr>
                                      <p:tavLst>
                                        <p:tav tm="0">
                                          <p:val>
                                            <p:fltVal val="90"/>
                                          </p:val>
                                        </p:tav>
                                        <p:tav tm="100000">
                                          <p:val>
                                            <p:fltVal val="0"/>
                                          </p:val>
                                        </p:tav>
                                      </p:tavLst>
                                    </p:anim>
                                    <p:animEffect transition="in" filter="fade">
                                      <p:cBhvr>
                                        <p:cTn id="41" dur="300"/>
                                        <p:tgtEl>
                                          <p:spTgt spid="15"/>
                                        </p:tgtEl>
                                      </p:cBhvr>
                                    </p:animEffect>
                                  </p:childTnLst>
                                </p:cTn>
                              </p:par>
                            </p:childTnLst>
                          </p:cTn>
                        </p:par>
                        <p:par>
                          <p:cTn id="42" fill="hold">
                            <p:stCondLst>
                              <p:cond delay="2500"/>
                            </p:stCondLst>
                            <p:childTnLst>
                              <p:par>
                                <p:cTn id="43" presetID="22" presetClass="entr" presetSubtype="1"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up)">
                                      <p:cBhvr>
                                        <p:cTn id="45" dur="500"/>
                                        <p:tgtEl>
                                          <p:spTgt spid="22"/>
                                        </p:tgtEl>
                                      </p:cBhvr>
                                    </p:animEffect>
                                  </p:childTnLst>
                                </p:cTn>
                              </p:par>
                            </p:childTnLst>
                          </p:cTn>
                        </p:par>
                        <p:par>
                          <p:cTn id="46" fill="hold">
                            <p:stCondLst>
                              <p:cond delay="3000"/>
                            </p:stCondLst>
                            <p:childTnLst>
                              <p:par>
                                <p:cTn id="47" presetID="31"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300" fill="hold"/>
                                        <p:tgtEl>
                                          <p:spTgt spid="16"/>
                                        </p:tgtEl>
                                        <p:attrNameLst>
                                          <p:attrName>ppt_w</p:attrName>
                                        </p:attrNameLst>
                                      </p:cBhvr>
                                      <p:tavLst>
                                        <p:tav tm="0">
                                          <p:val>
                                            <p:fltVal val="0"/>
                                          </p:val>
                                        </p:tav>
                                        <p:tav tm="100000">
                                          <p:val>
                                            <p:strVal val="#ppt_w"/>
                                          </p:val>
                                        </p:tav>
                                      </p:tavLst>
                                    </p:anim>
                                    <p:anim calcmode="lin" valueType="num">
                                      <p:cBhvr>
                                        <p:cTn id="50" dur="300" fill="hold"/>
                                        <p:tgtEl>
                                          <p:spTgt spid="16"/>
                                        </p:tgtEl>
                                        <p:attrNameLst>
                                          <p:attrName>ppt_h</p:attrName>
                                        </p:attrNameLst>
                                      </p:cBhvr>
                                      <p:tavLst>
                                        <p:tav tm="0">
                                          <p:val>
                                            <p:fltVal val="0"/>
                                          </p:val>
                                        </p:tav>
                                        <p:tav tm="100000">
                                          <p:val>
                                            <p:strVal val="#ppt_h"/>
                                          </p:val>
                                        </p:tav>
                                      </p:tavLst>
                                    </p:anim>
                                    <p:anim calcmode="lin" valueType="num">
                                      <p:cBhvr>
                                        <p:cTn id="51" dur="300" fill="hold"/>
                                        <p:tgtEl>
                                          <p:spTgt spid="16"/>
                                        </p:tgtEl>
                                        <p:attrNameLst>
                                          <p:attrName>style.rotation</p:attrName>
                                        </p:attrNameLst>
                                      </p:cBhvr>
                                      <p:tavLst>
                                        <p:tav tm="0">
                                          <p:val>
                                            <p:fltVal val="90"/>
                                          </p:val>
                                        </p:tav>
                                        <p:tav tm="100000">
                                          <p:val>
                                            <p:fltVal val="0"/>
                                          </p:val>
                                        </p:tav>
                                      </p:tavLst>
                                    </p:anim>
                                    <p:animEffect transition="in" filter="fade">
                                      <p:cBhvr>
                                        <p:cTn id="52" dur="300"/>
                                        <p:tgtEl>
                                          <p:spTgt spid="16"/>
                                        </p:tgtEl>
                                      </p:cBhvr>
                                    </p:animEffect>
                                  </p:childTnLst>
                                </p:cTn>
                              </p:par>
                            </p:childTnLst>
                          </p:cTn>
                        </p:par>
                        <p:par>
                          <p:cTn id="53" fill="hold">
                            <p:stCondLst>
                              <p:cond delay="3500"/>
                            </p:stCondLst>
                            <p:childTnLst>
                              <p:par>
                                <p:cTn id="54" presetID="22" presetClass="entr" presetSubtype="1"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up)">
                                      <p:cBhvr>
                                        <p:cTn id="56" dur="500"/>
                                        <p:tgtEl>
                                          <p:spTgt spid="25"/>
                                        </p:tgtEl>
                                      </p:cBhvr>
                                    </p:animEffect>
                                  </p:childTnLst>
                                </p:cTn>
                              </p:par>
                            </p:childTnLst>
                          </p:cTn>
                        </p:par>
                        <p:par>
                          <p:cTn id="57" fill="hold">
                            <p:stCondLst>
                              <p:cond delay="4000"/>
                            </p:stCondLst>
                            <p:childTnLst>
                              <p:par>
                                <p:cTn id="58" presetID="31" presetClass="entr" presetSubtype="0"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300" fill="hold"/>
                                        <p:tgtEl>
                                          <p:spTgt spid="17"/>
                                        </p:tgtEl>
                                        <p:attrNameLst>
                                          <p:attrName>ppt_w</p:attrName>
                                        </p:attrNameLst>
                                      </p:cBhvr>
                                      <p:tavLst>
                                        <p:tav tm="0">
                                          <p:val>
                                            <p:fltVal val="0"/>
                                          </p:val>
                                        </p:tav>
                                        <p:tav tm="100000">
                                          <p:val>
                                            <p:strVal val="#ppt_w"/>
                                          </p:val>
                                        </p:tav>
                                      </p:tavLst>
                                    </p:anim>
                                    <p:anim calcmode="lin" valueType="num">
                                      <p:cBhvr>
                                        <p:cTn id="61" dur="300" fill="hold"/>
                                        <p:tgtEl>
                                          <p:spTgt spid="17"/>
                                        </p:tgtEl>
                                        <p:attrNameLst>
                                          <p:attrName>ppt_h</p:attrName>
                                        </p:attrNameLst>
                                      </p:cBhvr>
                                      <p:tavLst>
                                        <p:tav tm="0">
                                          <p:val>
                                            <p:fltVal val="0"/>
                                          </p:val>
                                        </p:tav>
                                        <p:tav tm="100000">
                                          <p:val>
                                            <p:strVal val="#ppt_h"/>
                                          </p:val>
                                        </p:tav>
                                      </p:tavLst>
                                    </p:anim>
                                    <p:anim calcmode="lin" valueType="num">
                                      <p:cBhvr>
                                        <p:cTn id="62" dur="300" fill="hold"/>
                                        <p:tgtEl>
                                          <p:spTgt spid="17"/>
                                        </p:tgtEl>
                                        <p:attrNameLst>
                                          <p:attrName>style.rotation</p:attrName>
                                        </p:attrNameLst>
                                      </p:cBhvr>
                                      <p:tavLst>
                                        <p:tav tm="0">
                                          <p:val>
                                            <p:fltVal val="90"/>
                                          </p:val>
                                        </p:tav>
                                        <p:tav tm="100000">
                                          <p:val>
                                            <p:fltVal val="0"/>
                                          </p:val>
                                        </p:tav>
                                      </p:tavLst>
                                    </p:anim>
                                    <p:animEffect transition="in" filter="fade">
                                      <p:cBhvr>
                                        <p:cTn id="63" dur="300"/>
                                        <p:tgtEl>
                                          <p:spTgt spid="17"/>
                                        </p:tgtEl>
                                      </p:cBhvr>
                                    </p:animEffect>
                                  </p:childTnLst>
                                </p:cTn>
                              </p:par>
                            </p:childTnLst>
                          </p:cTn>
                        </p:par>
                        <p:par>
                          <p:cTn id="64" fill="hold">
                            <p:stCondLst>
                              <p:cond delay="4500"/>
                            </p:stCondLst>
                            <p:childTnLst>
                              <p:par>
                                <p:cTn id="65" presetID="22" presetClass="entr" presetSubtype="1" fill="hold"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up)">
                                      <p:cBhvr>
                                        <p:cTn id="67" dur="500"/>
                                        <p:tgtEl>
                                          <p:spTgt spid="28"/>
                                        </p:tgtEl>
                                      </p:cBhvr>
                                    </p:animEffect>
                                  </p:childTnLst>
                                </p:cTn>
                              </p:par>
                            </p:childTnLst>
                          </p:cTn>
                        </p:par>
                        <p:par>
                          <p:cTn id="68" fill="hold">
                            <p:stCondLst>
                              <p:cond delay="5000"/>
                            </p:stCondLst>
                            <p:childTnLst>
                              <p:par>
                                <p:cTn id="69" presetID="31" presetClass="entr" presetSubtype="0"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300" fill="hold"/>
                                        <p:tgtEl>
                                          <p:spTgt spid="18"/>
                                        </p:tgtEl>
                                        <p:attrNameLst>
                                          <p:attrName>ppt_w</p:attrName>
                                        </p:attrNameLst>
                                      </p:cBhvr>
                                      <p:tavLst>
                                        <p:tav tm="0">
                                          <p:val>
                                            <p:fltVal val="0"/>
                                          </p:val>
                                        </p:tav>
                                        <p:tav tm="100000">
                                          <p:val>
                                            <p:strVal val="#ppt_w"/>
                                          </p:val>
                                        </p:tav>
                                      </p:tavLst>
                                    </p:anim>
                                    <p:anim calcmode="lin" valueType="num">
                                      <p:cBhvr>
                                        <p:cTn id="72" dur="300" fill="hold"/>
                                        <p:tgtEl>
                                          <p:spTgt spid="18"/>
                                        </p:tgtEl>
                                        <p:attrNameLst>
                                          <p:attrName>ppt_h</p:attrName>
                                        </p:attrNameLst>
                                      </p:cBhvr>
                                      <p:tavLst>
                                        <p:tav tm="0">
                                          <p:val>
                                            <p:fltVal val="0"/>
                                          </p:val>
                                        </p:tav>
                                        <p:tav tm="100000">
                                          <p:val>
                                            <p:strVal val="#ppt_h"/>
                                          </p:val>
                                        </p:tav>
                                      </p:tavLst>
                                    </p:anim>
                                    <p:anim calcmode="lin" valueType="num">
                                      <p:cBhvr>
                                        <p:cTn id="73" dur="300" fill="hold"/>
                                        <p:tgtEl>
                                          <p:spTgt spid="18"/>
                                        </p:tgtEl>
                                        <p:attrNameLst>
                                          <p:attrName>style.rotation</p:attrName>
                                        </p:attrNameLst>
                                      </p:cBhvr>
                                      <p:tavLst>
                                        <p:tav tm="0">
                                          <p:val>
                                            <p:fltVal val="90"/>
                                          </p:val>
                                        </p:tav>
                                        <p:tav tm="100000">
                                          <p:val>
                                            <p:fltVal val="0"/>
                                          </p:val>
                                        </p:tav>
                                      </p:tavLst>
                                    </p:anim>
                                    <p:animEffect transition="in" filter="fade">
                                      <p:cBhvr>
                                        <p:cTn id="74" dur="300"/>
                                        <p:tgtEl>
                                          <p:spTgt spid="18"/>
                                        </p:tgtEl>
                                      </p:cBhvr>
                                    </p:animEffect>
                                  </p:childTnLst>
                                </p:cTn>
                              </p:par>
                            </p:childTnLst>
                          </p:cTn>
                        </p:par>
                        <p:par>
                          <p:cTn id="75" fill="hold">
                            <p:stCondLst>
                              <p:cond delay="5500"/>
                            </p:stCondLst>
                            <p:childTnLst>
                              <p:par>
                                <p:cTn id="76" presetID="22" presetClass="entr" presetSubtype="1" fill="hold"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wipe(up)">
                                      <p:cBhvr>
                                        <p:cTn id="7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6" grpId="0"/>
      <p:bldP spid="17"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1844215" y="1461063"/>
            <a:ext cx="7724193" cy="4013346"/>
            <a:chOff x="0" y="0"/>
            <a:chExt cx="6854825" cy="3562463"/>
          </a:xfrm>
        </p:grpSpPr>
        <p:grpSp>
          <p:nvGrpSpPr>
            <p:cNvPr id="3" name="Group 3"/>
            <p:cNvGrpSpPr/>
            <p:nvPr/>
          </p:nvGrpSpPr>
          <p:grpSpPr bwMode="auto">
            <a:xfrm>
              <a:off x="87313" y="220663"/>
              <a:ext cx="6767512" cy="3108325"/>
              <a:chOff x="0" y="0"/>
              <a:chExt cx="6768000" cy="3107908"/>
            </a:xfrm>
          </p:grpSpPr>
          <p:cxnSp>
            <p:nvCxnSpPr>
              <p:cNvPr id="24" name="直接连接符 9"/>
              <p:cNvCxnSpPr>
                <a:cxnSpLocks noChangeShapeType="1"/>
              </p:cNvCxnSpPr>
              <p:nvPr/>
            </p:nvCxnSpPr>
            <p:spPr bwMode="auto">
              <a:xfrm>
                <a:off x="0" y="3107908"/>
                <a:ext cx="6768000" cy="0"/>
              </a:xfrm>
              <a:prstGeom prst="line">
                <a:avLst/>
              </a:prstGeom>
              <a:noFill/>
              <a:ln w="25400" cmpd="sng">
                <a:solidFill>
                  <a:srgbClr val="595959"/>
                </a:solidFill>
                <a:round/>
                <a:tailEnd type="triangle" w="med" len="med"/>
              </a:ln>
              <a:extLst>
                <a:ext uri="{909E8E84-426E-40DD-AFC4-6F175D3DCCD1}">
                  <a14:hiddenFill xmlns:a14="http://schemas.microsoft.com/office/drawing/2010/main">
                    <a:noFill/>
                  </a14:hiddenFill>
                </a:ext>
              </a:extLst>
            </p:spPr>
          </p:cxnSp>
          <p:cxnSp>
            <p:nvCxnSpPr>
              <p:cNvPr id="25" name="直接连接符 10"/>
              <p:cNvCxnSpPr>
                <a:cxnSpLocks noChangeShapeType="1"/>
              </p:cNvCxnSpPr>
              <p:nvPr/>
            </p:nvCxnSpPr>
            <p:spPr bwMode="auto">
              <a:xfrm rot="16200000" flipV="1">
                <a:off x="3276042" y="-3276042"/>
                <a:ext cx="0" cy="6552084"/>
              </a:xfrm>
              <a:prstGeom prst="line">
                <a:avLst/>
              </a:prstGeom>
              <a:noFill/>
              <a:ln w="12700" cmpd="sng">
                <a:solidFill>
                  <a:srgbClr val="7F7F7F"/>
                </a:solidFill>
                <a:prstDash val="sysDash"/>
                <a:round/>
              </a:ln>
              <a:extLst>
                <a:ext uri="{909E8E84-426E-40DD-AFC4-6F175D3DCCD1}">
                  <a14:hiddenFill xmlns:a14="http://schemas.microsoft.com/office/drawing/2010/main">
                    <a:noFill/>
                  </a14:hiddenFill>
                </a:ext>
              </a:extLst>
            </p:spPr>
          </p:cxnSp>
          <p:cxnSp>
            <p:nvCxnSpPr>
              <p:cNvPr id="26" name="直接连接符 11"/>
              <p:cNvCxnSpPr>
                <a:cxnSpLocks noChangeShapeType="1"/>
              </p:cNvCxnSpPr>
              <p:nvPr/>
            </p:nvCxnSpPr>
            <p:spPr bwMode="auto">
              <a:xfrm rot="16200000" flipV="1">
                <a:off x="3276042" y="-2653826"/>
                <a:ext cx="0" cy="6552084"/>
              </a:xfrm>
              <a:prstGeom prst="line">
                <a:avLst/>
              </a:prstGeom>
              <a:noFill/>
              <a:ln w="12700" cmpd="sng">
                <a:solidFill>
                  <a:srgbClr val="7F7F7F"/>
                </a:solidFill>
                <a:prstDash val="sysDash"/>
                <a:round/>
              </a:ln>
              <a:extLst>
                <a:ext uri="{909E8E84-426E-40DD-AFC4-6F175D3DCCD1}">
                  <a14:hiddenFill xmlns:a14="http://schemas.microsoft.com/office/drawing/2010/main">
                    <a:noFill/>
                  </a14:hiddenFill>
                </a:ext>
              </a:extLst>
            </p:spPr>
          </p:cxnSp>
          <p:cxnSp>
            <p:nvCxnSpPr>
              <p:cNvPr id="27" name="直接连接符 12"/>
              <p:cNvCxnSpPr>
                <a:cxnSpLocks noChangeShapeType="1"/>
              </p:cNvCxnSpPr>
              <p:nvPr/>
            </p:nvCxnSpPr>
            <p:spPr bwMode="auto">
              <a:xfrm rot="16200000" flipV="1">
                <a:off x="3276042" y="-2033197"/>
                <a:ext cx="0" cy="6552084"/>
              </a:xfrm>
              <a:prstGeom prst="line">
                <a:avLst/>
              </a:prstGeom>
              <a:noFill/>
              <a:ln w="12700" cmpd="sng">
                <a:solidFill>
                  <a:srgbClr val="7F7F7F"/>
                </a:solidFill>
                <a:prstDash val="sysDash"/>
                <a:round/>
              </a:ln>
              <a:extLst>
                <a:ext uri="{909E8E84-426E-40DD-AFC4-6F175D3DCCD1}">
                  <a14:hiddenFill xmlns:a14="http://schemas.microsoft.com/office/drawing/2010/main">
                    <a:noFill/>
                  </a14:hiddenFill>
                </a:ext>
              </a:extLst>
            </p:spPr>
          </p:cxnSp>
          <p:cxnSp>
            <p:nvCxnSpPr>
              <p:cNvPr id="28" name="直接连接符 13"/>
              <p:cNvCxnSpPr>
                <a:cxnSpLocks noChangeShapeType="1"/>
              </p:cNvCxnSpPr>
              <p:nvPr/>
            </p:nvCxnSpPr>
            <p:spPr bwMode="auto">
              <a:xfrm rot="16200000" flipV="1">
                <a:off x="3276042" y="-1410980"/>
                <a:ext cx="0" cy="6552084"/>
              </a:xfrm>
              <a:prstGeom prst="line">
                <a:avLst/>
              </a:prstGeom>
              <a:noFill/>
              <a:ln w="12700" cmpd="sng">
                <a:solidFill>
                  <a:srgbClr val="7F7F7F"/>
                </a:solidFill>
                <a:prstDash val="sysDash"/>
                <a:round/>
              </a:ln>
              <a:extLst>
                <a:ext uri="{909E8E84-426E-40DD-AFC4-6F175D3DCCD1}">
                  <a14:hiddenFill xmlns:a14="http://schemas.microsoft.com/office/drawing/2010/main">
                    <a:noFill/>
                  </a14:hiddenFill>
                </a:ext>
              </a:extLst>
            </p:spPr>
          </p:cxnSp>
          <p:cxnSp>
            <p:nvCxnSpPr>
              <p:cNvPr id="29" name="直接连接符 14"/>
              <p:cNvCxnSpPr>
                <a:cxnSpLocks noChangeShapeType="1"/>
              </p:cNvCxnSpPr>
              <p:nvPr/>
            </p:nvCxnSpPr>
            <p:spPr bwMode="auto">
              <a:xfrm rot="16200000" flipV="1">
                <a:off x="3276042" y="-790351"/>
                <a:ext cx="0" cy="6552084"/>
              </a:xfrm>
              <a:prstGeom prst="line">
                <a:avLst/>
              </a:prstGeom>
              <a:noFill/>
              <a:ln w="12700" cmpd="sng">
                <a:solidFill>
                  <a:srgbClr val="7F7F7F"/>
                </a:solidFill>
                <a:prstDash val="sysDash"/>
                <a:round/>
              </a:ln>
              <a:extLst>
                <a:ext uri="{909E8E84-426E-40DD-AFC4-6F175D3DCCD1}">
                  <a14:hiddenFill xmlns:a14="http://schemas.microsoft.com/office/drawing/2010/main">
                    <a:noFill/>
                  </a14:hiddenFill>
                </a:ext>
              </a:extLst>
            </p:spPr>
          </p:cxnSp>
        </p:grpSp>
        <p:grpSp>
          <p:nvGrpSpPr>
            <p:cNvPr id="4" name="Group 10"/>
            <p:cNvGrpSpPr/>
            <p:nvPr/>
          </p:nvGrpSpPr>
          <p:grpSpPr bwMode="auto">
            <a:xfrm>
              <a:off x="0" y="0"/>
              <a:ext cx="539750" cy="3357712"/>
              <a:chOff x="0" y="0"/>
              <a:chExt cx="540000" cy="3358964"/>
            </a:xfrm>
          </p:grpSpPr>
          <p:sp>
            <p:nvSpPr>
              <p:cNvPr id="18" name="Rectangle 12"/>
              <p:cNvSpPr>
                <a:spLocks noChangeArrowheads="1"/>
              </p:cNvSpPr>
              <p:nvPr/>
            </p:nvSpPr>
            <p:spPr bwMode="auto">
              <a:xfrm>
                <a:off x="0" y="1233948"/>
                <a:ext cx="540000" cy="27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60</a:t>
                </a:r>
              </a:p>
            </p:txBody>
          </p:sp>
          <p:sp>
            <p:nvSpPr>
              <p:cNvPr id="19" name="Rectangle 12"/>
              <p:cNvSpPr>
                <a:spLocks noChangeArrowheads="1"/>
              </p:cNvSpPr>
              <p:nvPr/>
            </p:nvSpPr>
            <p:spPr bwMode="auto">
              <a:xfrm>
                <a:off x="0" y="1851715"/>
                <a:ext cx="540000" cy="27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40</a:t>
                </a:r>
              </a:p>
            </p:txBody>
          </p:sp>
          <p:sp>
            <p:nvSpPr>
              <p:cNvPr id="20" name="Rectangle 12"/>
              <p:cNvSpPr>
                <a:spLocks noChangeArrowheads="1"/>
              </p:cNvSpPr>
              <p:nvPr/>
            </p:nvSpPr>
            <p:spPr bwMode="auto">
              <a:xfrm>
                <a:off x="0" y="2469483"/>
                <a:ext cx="540000" cy="27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20</a:t>
                </a:r>
              </a:p>
            </p:txBody>
          </p:sp>
          <p:sp>
            <p:nvSpPr>
              <p:cNvPr id="21" name="Rectangle 12"/>
              <p:cNvSpPr>
                <a:spLocks noChangeArrowheads="1"/>
              </p:cNvSpPr>
              <p:nvPr/>
            </p:nvSpPr>
            <p:spPr bwMode="auto">
              <a:xfrm>
                <a:off x="0" y="617768"/>
                <a:ext cx="540000" cy="27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80</a:t>
                </a:r>
              </a:p>
            </p:txBody>
          </p:sp>
          <p:sp>
            <p:nvSpPr>
              <p:cNvPr id="22" name="Rectangle 12"/>
              <p:cNvSpPr>
                <a:spLocks noChangeArrowheads="1"/>
              </p:cNvSpPr>
              <p:nvPr/>
            </p:nvSpPr>
            <p:spPr bwMode="auto">
              <a:xfrm>
                <a:off x="0" y="0"/>
                <a:ext cx="540000" cy="27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100</a:t>
                </a:r>
              </a:p>
            </p:txBody>
          </p:sp>
          <p:sp>
            <p:nvSpPr>
              <p:cNvPr id="23" name="Rectangle 12"/>
              <p:cNvSpPr>
                <a:spLocks noChangeArrowheads="1"/>
              </p:cNvSpPr>
              <p:nvPr/>
            </p:nvSpPr>
            <p:spPr bwMode="auto">
              <a:xfrm>
                <a:off x="0" y="3085663"/>
                <a:ext cx="540000" cy="27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Clr>
                    <a:srgbClr val="1F3F5F"/>
                  </a:buClr>
                </a:pPr>
                <a:r>
                  <a:rPr lang="en-US" altLang="zh-CN" sz="1400">
                    <a:solidFill>
                      <a:schemeClr val="tx1">
                        <a:lumMod val="50000"/>
                        <a:lumOff val="50000"/>
                      </a:schemeClr>
                    </a:solidFill>
                    <a:latin typeface="微软雅黑" panose="020B0503020204020204" pitchFamily="34" charset="-122"/>
                    <a:ea typeface="微软雅黑" panose="020B0503020204020204" pitchFamily="34" charset="-122"/>
                  </a:rPr>
                  <a:t>0</a:t>
                </a:r>
              </a:p>
            </p:txBody>
          </p:sp>
        </p:grpSp>
        <p:grpSp>
          <p:nvGrpSpPr>
            <p:cNvPr id="5" name="Group 17"/>
            <p:cNvGrpSpPr/>
            <p:nvPr/>
          </p:nvGrpSpPr>
          <p:grpSpPr bwMode="auto">
            <a:xfrm>
              <a:off x="355600" y="3357563"/>
              <a:ext cx="6488113" cy="204900"/>
              <a:chOff x="0" y="0"/>
              <a:chExt cx="6488325" cy="205829"/>
            </a:xfrm>
          </p:grpSpPr>
          <p:sp>
            <p:nvSpPr>
              <p:cNvPr id="6" name="Rectangle 12"/>
              <p:cNvSpPr>
                <a:spLocks noChangeArrowheads="1"/>
              </p:cNvSpPr>
              <p:nvPr/>
            </p:nvSpPr>
            <p:spPr bwMode="auto">
              <a:xfrm>
                <a:off x="0" y="0"/>
                <a:ext cx="792189" cy="20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Month</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Rectangle 12"/>
              <p:cNvSpPr>
                <a:spLocks noChangeArrowheads="1"/>
              </p:cNvSpPr>
              <p:nvPr/>
            </p:nvSpPr>
            <p:spPr bwMode="auto">
              <a:xfrm>
                <a:off x="517542" y="0"/>
                <a:ext cx="792189" cy="20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rPr>
                  <a:t>2</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Month</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Rectangle 12"/>
              <p:cNvSpPr>
                <a:spLocks noChangeArrowheads="1"/>
              </p:cNvSpPr>
              <p:nvPr/>
            </p:nvSpPr>
            <p:spPr bwMode="auto">
              <a:xfrm>
                <a:off x="1035084" y="0"/>
                <a:ext cx="792189" cy="20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rPr>
                  <a:t>3</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Month</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Rectangle 12"/>
              <p:cNvSpPr>
                <a:spLocks noChangeArrowheads="1"/>
              </p:cNvSpPr>
              <p:nvPr/>
            </p:nvSpPr>
            <p:spPr bwMode="auto">
              <a:xfrm>
                <a:off x="1554214" y="0"/>
                <a:ext cx="790601" cy="20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900">
                    <a:solidFill>
                      <a:schemeClr val="tx1">
                        <a:lumMod val="50000"/>
                        <a:lumOff val="50000"/>
                      </a:schemeClr>
                    </a:solidFill>
                    <a:latin typeface="微软雅黑" panose="020B0503020204020204" pitchFamily="34" charset="-122"/>
                    <a:ea typeface="微软雅黑" panose="020B0503020204020204" pitchFamily="34" charset="-122"/>
                  </a:rPr>
                  <a:t>4</a:t>
                </a: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Month</a:t>
                </a:r>
                <a:endParaRPr lang="en-US" altLang="zh-CN" sz="9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Rectangle 12"/>
              <p:cNvSpPr>
                <a:spLocks noChangeArrowheads="1"/>
              </p:cNvSpPr>
              <p:nvPr/>
            </p:nvSpPr>
            <p:spPr bwMode="auto">
              <a:xfrm>
                <a:off x="2071756" y="0"/>
                <a:ext cx="792188" cy="20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900">
                    <a:solidFill>
                      <a:schemeClr val="tx1">
                        <a:lumMod val="50000"/>
                        <a:lumOff val="50000"/>
                      </a:schemeClr>
                    </a:solidFill>
                    <a:latin typeface="微软雅黑" panose="020B0503020204020204" pitchFamily="34" charset="-122"/>
                    <a:ea typeface="微软雅黑" panose="020B0503020204020204" pitchFamily="34" charset="-122"/>
                  </a:rPr>
                  <a:t>5</a:t>
                </a: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Month</a:t>
                </a:r>
                <a:endParaRPr lang="en-US" altLang="zh-CN" sz="9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Rectangle 12"/>
              <p:cNvSpPr>
                <a:spLocks noChangeArrowheads="1"/>
              </p:cNvSpPr>
              <p:nvPr/>
            </p:nvSpPr>
            <p:spPr bwMode="auto">
              <a:xfrm>
                <a:off x="2589298" y="0"/>
                <a:ext cx="792188" cy="20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rPr>
                  <a:t>6</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Month</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 name="Rectangle 12"/>
              <p:cNvSpPr>
                <a:spLocks noChangeArrowheads="1"/>
              </p:cNvSpPr>
              <p:nvPr/>
            </p:nvSpPr>
            <p:spPr bwMode="auto">
              <a:xfrm>
                <a:off x="3106840" y="0"/>
                <a:ext cx="792188" cy="20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rPr>
                  <a:t>7</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Month</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Rectangle 12"/>
              <p:cNvSpPr>
                <a:spLocks noChangeArrowheads="1"/>
              </p:cNvSpPr>
              <p:nvPr/>
            </p:nvSpPr>
            <p:spPr bwMode="auto">
              <a:xfrm>
                <a:off x="3624381" y="0"/>
                <a:ext cx="792188" cy="20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900">
                    <a:solidFill>
                      <a:schemeClr val="tx1">
                        <a:lumMod val="50000"/>
                        <a:lumOff val="50000"/>
                      </a:schemeClr>
                    </a:solidFill>
                    <a:latin typeface="微软雅黑" panose="020B0503020204020204" pitchFamily="34" charset="-122"/>
                    <a:ea typeface="微软雅黑" panose="020B0503020204020204" pitchFamily="34" charset="-122"/>
                  </a:rPr>
                  <a:t>8</a:t>
                </a: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Month</a:t>
                </a:r>
                <a:endParaRPr lang="en-US" altLang="zh-CN" sz="9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 name="Rectangle 12"/>
              <p:cNvSpPr>
                <a:spLocks noChangeArrowheads="1"/>
              </p:cNvSpPr>
              <p:nvPr/>
            </p:nvSpPr>
            <p:spPr bwMode="auto">
              <a:xfrm>
                <a:off x="4143510" y="0"/>
                <a:ext cx="790601" cy="20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900">
                    <a:solidFill>
                      <a:schemeClr val="tx1">
                        <a:lumMod val="50000"/>
                        <a:lumOff val="50000"/>
                      </a:schemeClr>
                    </a:solidFill>
                    <a:latin typeface="微软雅黑" panose="020B0503020204020204" pitchFamily="34" charset="-122"/>
                    <a:ea typeface="微软雅黑" panose="020B0503020204020204" pitchFamily="34" charset="-122"/>
                  </a:rPr>
                  <a:t>9</a:t>
                </a: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Month</a:t>
                </a:r>
                <a:endParaRPr lang="en-US" altLang="zh-CN" sz="9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 name="Rectangle 12"/>
              <p:cNvSpPr>
                <a:spLocks noChangeArrowheads="1"/>
              </p:cNvSpPr>
              <p:nvPr/>
            </p:nvSpPr>
            <p:spPr bwMode="auto">
              <a:xfrm>
                <a:off x="4661052" y="0"/>
                <a:ext cx="792189" cy="20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900">
                    <a:solidFill>
                      <a:schemeClr val="tx1">
                        <a:lumMod val="50000"/>
                        <a:lumOff val="50000"/>
                      </a:schemeClr>
                    </a:solidFill>
                    <a:latin typeface="微软雅黑" panose="020B0503020204020204" pitchFamily="34" charset="-122"/>
                    <a:ea typeface="微软雅黑" panose="020B0503020204020204" pitchFamily="34" charset="-122"/>
                  </a:rPr>
                  <a:t>10</a:t>
                </a: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Month</a:t>
                </a:r>
                <a:endParaRPr lang="en-US" altLang="zh-CN" sz="9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Rectangle 12"/>
              <p:cNvSpPr>
                <a:spLocks noChangeArrowheads="1"/>
              </p:cNvSpPr>
              <p:nvPr/>
            </p:nvSpPr>
            <p:spPr bwMode="auto">
              <a:xfrm>
                <a:off x="5178594" y="0"/>
                <a:ext cx="792189" cy="20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900">
                    <a:solidFill>
                      <a:schemeClr val="tx1">
                        <a:lumMod val="50000"/>
                        <a:lumOff val="50000"/>
                      </a:schemeClr>
                    </a:solidFill>
                    <a:latin typeface="微软雅黑" panose="020B0503020204020204" pitchFamily="34" charset="-122"/>
                    <a:ea typeface="微软雅黑" panose="020B0503020204020204" pitchFamily="34" charset="-122"/>
                  </a:rPr>
                  <a:t>11</a:t>
                </a:r>
                <a:r>
                  <a:rPr lang="zh-CN" altLang="en-US" sz="900">
                    <a:solidFill>
                      <a:schemeClr val="tx1">
                        <a:lumMod val="50000"/>
                        <a:lumOff val="50000"/>
                      </a:schemeClr>
                    </a:solidFill>
                    <a:latin typeface="微软雅黑" panose="020B0503020204020204" pitchFamily="34" charset="-122"/>
                    <a:ea typeface="微软雅黑" panose="020B0503020204020204" pitchFamily="34" charset="-122"/>
                  </a:rPr>
                  <a:t>Month</a:t>
                </a:r>
                <a:endParaRPr lang="en-US" altLang="zh-CN" sz="9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Rectangle 12"/>
              <p:cNvSpPr>
                <a:spLocks noChangeArrowheads="1"/>
              </p:cNvSpPr>
              <p:nvPr/>
            </p:nvSpPr>
            <p:spPr bwMode="auto">
              <a:xfrm>
                <a:off x="5696136" y="0"/>
                <a:ext cx="792189" cy="20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Clr>
                    <a:srgbClr val="1F3F5F"/>
                  </a:buClr>
                </a:pPr>
                <a:r>
                  <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rPr>
                  <a:t>12</a:t>
                </a: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Month</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sp>
        <p:nvSpPr>
          <p:cNvPr id="30" name="TextBox 146"/>
          <p:cNvSpPr txBox="1">
            <a:spLocks noChangeArrowheads="1"/>
          </p:cNvSpPr>
          <p:nvPr/>
        </p:nvSpPr>
        <p:spPr bwMode="auto">
          <a:xfrm>
            <a:off x="9468061" y="3116864"/>
            <a:ext cx="2028539" cy="30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Click Add Text</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1" name="TextBox 146"/>
          <p:cNvSpPr txBox="1">
            <a:spLocks noChangeArrowheads="1"/>
          </p:cNvSpPr>
          <p:nvPr/>
        </p:nvSpPr>
        <p:spPr bwMode="auto">
          <a:xfrm>
            <a:off x="9468061" y="4268725"/>
            <a:ext cx="2028541" cy="30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Click Add Text</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2" name="TextBox 146"/>
          <p:cNvSpPr txBox="1">
            <a:spLocks noChangeArrowheads="1"/>
          </p:cNvSpPr>
          <p:nvPr/>
        </p:nvSpPr>
        <p:spPr bwMode="auto">
          <a:xfrm>
            <a:off x="9468061" y="4829133"/>
            <a:ext cx="2028539" cy="30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00">
                <a:solidFill>
                  <a:schemeClr val="tx1">
                    <a:lumMod val="50000"/>
                    <a:lumOff val="50000"/>
                  </a:schemeClr>
                </a:solidFill>
                <a:latin typeface="微软雅黑" panose="020B0503020204020204" pitchFamily="34" charset="-122"/>
                <a:ea typeface="微软雅黑" panose="020B0503020204020204" pitchFamily="34" charset="-122"/>
              </a:rPr>
              <a:t>Click Add Text</a:t>
            </a:r>
            <a:endParaRPr lang="en-US" altLang="zh-CN" sz="14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3" name="Group 33"/>
          <p:cNvGrpSpPr/>
          <p:nvPr/>
        </p:nvGrpSpPr>
        <p:grpSpPr bwMode="auto">
          <a:xfrm>
            <a:off x="2539016" y="1991713"/>
            <a:ext cx="6740334" cy="3188756"/>
            <a:chOff x="0" y="0"/>
            <a:chExt cx="5981700" cy="2830512"/>
          </a:xfrm>
        </p:grpSpPr>
        <p:sp>
          <p:nvSpPr>
            <p:cNvPr id="34" name="矩形 22"/>
            <p:cNvSpPr/>
            <p:nvPr/>
          </p:nvSpPr>
          <p:spPr bwMode="auto">
            <a:xfrm>
              <a:off x="5692775" y="2433637"/>
              <a:ext cx="288925" cy="396875"/>
            </a:xfrm>
            <a:prstGeom prst="rect">
              <a:avLst/>
            </a:prstGeom>
            <a:solidFill>
              <a:srgbClr val="595959"/>
            </a:solidFill>
            <a:ln w="12700" cmpd="sng">
              <a:solidFill>
                <a:schemeClr val="bg1">
                  <a:alpha val="78999"/>
                </a:schemeClr>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5" name="矩形 39"/>
            <p:cNvSpPr/>
            <p:nvPr/>
          </p:nvSpPr>
          <p:spPr bwMode="auto">
            <a:xfrm>
              <a:off x="0" y="2149475"/>
              <a:ext cx="288925" cy="681037"/>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6" name="矩形 40"/>
            <p:cNvSpPr/>
            <p:nvPr/>
          </p:nvSpPr>
          <p:spPr bwMode="auto">
            <a:xfrm>
              <a:off x="0" y="1454150"/>
              <a:ext cx="288925" cy="676275"/>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7" name="矩形 41"/>
            <p:cNvSpPr/>
            <p:nvPr/>
          </p:nvSpPr>
          <p:spPr bwMode="auto">
            <a:xfrm>
              <a:off x="517525" y="1884362"/>
              <a:ext cx="288925" cy="946150"/>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8" name="矩形 42"/>
            <p:cNvSpPr/>
            <p:nvPr/>
          </p:nvSpPr>
          <p:spPr bwMode="auto">
            <a:xfrm>
              <a:off x="1035050" y="1812925"/>
              <a:ext cx="288925" cy="1017587"/>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 name="矩形 43"/>
            <p:cNvSpPr/>
            <p:nvPr/>
          </p:nvSpPr>
          <p:spPr bwMode="auto">
            <a:xfrm>
              <a:off x="1552575" y="1662112"/>
              <a:ext cx="288925" cy="1168400"/>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0" name="矩形 44"/>
            <p:cNvSpPr/>
            <p:nvPr/>
          </p:nvSpPr>
          <p:spPr bwMode="auto">
            <a:xfrm>
              <a:off x="2070100" y="1587500"/>
              <a:ext cx="288925" cy="1243012"/>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1" name="矩形 45"/>
            <p:cNvSpPr/>
            <p:nvPr/>
          </p:nvSpPr>
          <p:spPr bwMode="auto">
            <a:xfrm>
              <a:off x="2587625" y="1581150"/>
              <a:ext cx="288925" cy="1249362"/>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矩形 46"/>
            <p:cNvSpPr/>
            <p:nvPr/>
          </p:nvSpPr>
          <p:spPr bwMode="auto">
            <a:xfrm>
              <a:off x="3105150" y="2038350"/>
              <a:ext cx="288925" cy="792162"/>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3" name="矩形 47"/>
            <p:cNvSpPr/>
            <p:nvPr/>
          </p:nvSpPr>
          <p:spPr bwMode="auto">
            <a:xfrm>
              <a:off x="3622675" y="2189162"/>
              <a:ext cx="288925" cy="641350"/>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矩形 48"/>
            <p:cNvSpPr/>
            <p:nvPr/>
          </p:nvSpPr>
          <p:spPr bwMode="auto">
            <a:xfrm>
              <a:off x="4140200" y="2112962"/>
              <a:ext cx="288925" cy="717550"/>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矩形 49"/>
            <p:cNvSpPr/>
            <p:nvPr/>
          </p:nvSpPr>
          <p:spPr bwMode="auto">
            <a:xfrm>
              <a:off x="4657725" y="2338387"/>
              <a:ext cx="288925" cy="492125"/>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6" name="矩形 50"/>
            <p:cNvSpPr/>
            <p:nvPr/>
          </p:nvSpPr>
          <p:spPr bwMode="auto">
            <a:xfrm>
              <a:off x="5175250" y="2263775"/>
              <a:ext cx="288925" cy="566737"/>
            </a:xfrm>
            <a:prstGeom prst="rect">
              <a:avLst/>
            </a:prstGeom>
            <a:solidFill>
              <a:srgbClr val="595959"/>
            </a:solidFill>
            <a:ln w="12700" cmpd="sng">
              <a:solidFill>
                <a:schemeClr val="bg1"/>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ctr" hangingPunct="1">
                <a:buClr>
                  <a:srgbClr val="FF0000"/>
                </a:buClr>
                <a:buSzPct val="70000"/>
              </a:pP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7" name="矩形 51"/>
            <p:cNvSpPr/>
            <p:nvPr/>
          </p:nvSpPr>
          <p:spPr bwMode="auto">
            <a:xfrm>
              <a:off x="517525" y="1265237"/>
              <a:ext cx="288925" cy="600075"/>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8" name="矩形 52"/>
            <p:cNvSpPr/>
            <p:nvPr/>
          </p:nvSpPr>
          <p:spPr bwMode="auto">
            <a:xfrm>
              <a:off x="1035050" y="1344612"/>
              <a:ext cx="288925" cy="450850"/>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9" name="矩形 53"/>
            <p:cNvSpPr/>
            <p:nvPr/>
          </p:nvSpPr>
          <p:spPr bwMode="auto">
            <a:xfrm>
              <a:off x="1552575" y="1044575"/>
              <a:ext cx="288925" cy="600075"/>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0" name="矩形 54"/>
            <p:cNvSpPr/>
            <p:nvPr/>
          </p:nvSpPr>
          <p:spPr bwMode="auto">
            <a:xfrm>
              <a:off x="2070100" y="1119187"/>
              <a:ext cx="288925" cy="450850"/>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1" name="矩形 55"/>
            <p:cNvSpPr/>
            <p:nvPr/>
          </p:nvSpPr>
          <p:spPr bwMode="auto">
            <a:xfrm>
              <a:off x="2587625" y="1211262"/>
              <a:ext cx="288925" cy="350838"/>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2" name="矩形 56"/>
            <p:cNvSpPr/>
            <p:nvPr/>
          </p:nvSpPr>
          <p:spPr bwMode="auto">
            <a:xfrm>
              <a:off x="3105150" y="1414462"/>
              <a:ext cx="288925" cy="606425"/>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3" name="矩形 57"/>
            <p:cNvSpPr/>
            <p:nvPr/>
          </p:nvSpPr>
          <p:spPr bwMode="auto">
            <a:xfrm>
              <a:off x="3622675" y="1720850"/>
              <a:ext cx="288925" cy="450850"/>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4" name="矩形 58"/>
            <p:cNvSpPr/>
            <p:nvPr/>
          </p:nvSpPr>
          <p:spPr bwMode="auto">
            <a:xfrm>
              <a:off x="4140200" y="1617662"/>
              <a:ext cx="288925" cy="477838"/>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5" name="矩形 59"/>
            <p:cNvSpPr/>
            <p:nvPr/>
          </p:nvSpPr>
          <p:spPr bwMode="auto">
            <a:xfrm>
              <a:off x="4657725" y="1795462"/>
              <a:ext cx="288925" cy="525463"/>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6" name="矩形 60"/>
            <p:cNvSpPr/>
            <p:nvPr/>
          </p:nvSpPr>
          <p:spPr bwMode="auto">
            <a:xfrm>
              <a:off x="5175250" y="2020887"/>
              <a:ext cx="288925" cy="225425"/>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7" name="矩形 61"/>
            <p:cNvSpPr/>
            <p:nvPr/>
          </p:nvSpPr>
          <p:spPr bwMode="auto">
            <a:xfrm>
              <a:off x="5692775" y="1884362"/>
              <a:ext cx="288925" cy="527050"/>
            </a:xfrm>
            <a:prstGeom prst="rect">
              <a:avLst/>
            </a:prstGeom>
            <a:solidFill>
              <a:srgbClr val="7F7F7F"/>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8" name="矩形 62"/>
            <p:cNvSpPr/>
            <p:nvPr/>
          </p:nvSpPr>
          <p:spPr bwMode="auto">
            <a:xfrm>
              <a:off x="5692775" y="0"/>
              <a:ext cx="288925" cy="1866900"/>
            </a:xfrm>
            <a:prstGeom prst="rect">
              <a:avLst/>
            </a:prstGeom>
            <a:solidFill>
              <a:schemeClr val="accent1"/>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9" name="矩形 63"/>
            <p:cNvSpPr/>
            <p:nvPr/>
          </p:nvSpPr>
          <p:spPr bwMode="auto">
            <a:xfrm>
              <a:off x="5175250" y="258762"/>
              <a:ext cx="288925" cy="1744663"/>
            </a:xfrm>
            <a:prstGeom prst="rect">
              <a:avLst/>
            </a:prstGeom>
            <a:solidFill>
              <a:schemeClr val="accent1"/>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0" name="矩形 64"/>
            <p:cNvSpPr/>
            <p:nvPr/>
          </p:nvSpPr>
          <p:spPr bwMode="auto">
            <a:xfrm>
              <a:off x="4657725" y="485775"/>
              <a:ext cx="288925" cy="1292225"/>
            </a:xfrm>
            <a:prstGeom prst="rect">
              <a:avLst/>
            </a:prstGeom>
            <a:solidFill>
              <a:schemeClr val="accent1"/>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1" name="矩形 65"/>
            <p:cNvSpPr/>
            <p:nvPr/>
          </p:nvSpPr>
          <p:spPr bwMode="auto">
            <a:xfrm>
              <a:off x="4140200" y="720725"/>
              <a:ext cx="288925" cy="879475"/>
            </a:xfrm>
            <a:prstGeom prst="rect">
              <a:avLst/>
            </a:prstGeom>
            <a:solidFill>
              <a:schemeClr val="accent1"/>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2" name="矩形 66"/>
            <p:cNvSpPr/>
            <p:nvPr/>
          </p:nvSpPr>
          <p:spPr bwMode="auto">
            <a:xfrm>
              <a:off x="3622675" y="896937"/>
              <a:ext cx="288925" cy="803275"/>
            </a:xfrm>
            <a:prstGeom prst="rect">
              <a:avLst/>
            </a:prstGeom>
            <a:solidFill>
              <a:schemeClr val="accent1"/>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3" name="矩形 67"/>
            <p:cNvSpPr/>
            <p:nvPr/>
          </p:nvSpPr>
          <p:spPr bwMode="auto">
            <a:xfrm>
              <a:off x="3105150" y="1027112"/>
              <a:ext cx="288925" cy="366713"/>
            </a:xfrm>
            <a:prstGeom prst="rect">
              <a:avLst/>
            </a:prstGeom>
            <a:solidFill>
              <a:schemeClr val="accent1"/>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4" name="矩形 68"/>
            <p:cNvSpPr/>
            <p:nvPr/>
          </p:nvSpPr>
          <p:spPr bwMode="auto">
            <a:xfrm>
              <a:off x="2587625" y="1044575"/>
              <a:ext cx="288925" cy="149225"/>
            </a:xfrm>
            <a:prstGeom prst="rect">
              <a:avLst/>
            </a:prstGeom>
            <a:solidFill>
              <a:schemeClr val="accent1"/>
            </a:solidFill>
            <a:ln w="12700" cmpd="sng">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ctr">
                <a:buClr>
                  <a:srgbClr val="FF0000"/>
                </a:buClr>
                <a:buSzPct val="70000"/>
              </a:pPr>
              <a:endParaRPr lang="zh-CN" altLang="en-US" sz="20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65" name="Freeform 11"/>
          <p:cNvSpPr>
            <a:spLocks noChangeArrowheads="1"/>
          </p:cNvSpPr>
          <p:nvPr/>
        </p:nvSpPr>
        <p:spPr bwMode="auto">
          <a:xfrm>
            <a:off x="5455436" y="1413243"/>
            <a:ext cx="3448876" cy="1378874"/>
          </a:xfrm>
          <a:custGeom>
            <a:avLst/>
            <a:gdLst>
              <a:gd name="T0" fmla="*/ 0 w 276"/>
              <a:gd name="T1" fmla="*/ 2147483647 h 133"/>
              <a:gd name="T2" fmla="*/ 2147483647 w 276"/>
              <a:gd name="T3" fmla="*/ 2147483647 h 133"/>
              <a:gd name="T4" fmla="*/ 2147483647 w 276"/>
              <a:gd name="T5" fmla="*/ 2147483647 h 133"/>
              <a:gd name="T6" fmla="*/ 2147483647 w 276"/>
              <a:gd name="T7" fmla="*/ 0 h 133"/>
              <a:gd name="T8" fmla="*/ 2147483647 w 276"/>
              <a:gd name="T9" fmla="*/ 2147483647 h 133"/>
              <a:gd name="T10" fmla="*/ 2147483647 w 276"/>
              <a:gd name="T11" fmla="*/ 2147483647 h 133"/>
              <a:gd name="T12" fmla="*/ 0 w 276"/>
              <a:gd name="T13" fmla="*/ 2147483647 h 133"/>
              <a:gd name="T14" fmla="*/ 0 60000 65536"/>
              <a:gd name="T15" fmla="*/ 0 60000 65536"/>
              <a:gd name="T16" fmla="*/ 0 60000 65536"/>
              <a:gd name="T17" fmla="*/ 0 60000 65536"/>
              <a:gd name="T18" fmla="*/ 0 60000 65536"/>
              <a:gd name="T19" fmla="*/ 0 60000 65536"/>
              <a:gd name="T20" fmla="*/ 0 60000 65536"/>
              <a:gd name="T21" fmla="*/ 0 w 276"/>
              <a:gd name="T22" fmla="*/ 0 h 133"/>
              <a:gd name="T23" fmla="*/ 276 w 276"/>
              <a:gd name="T24" fmla="*/ 133 h 1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6" h="133">
                <a:moveTo>
                  <a:pt x="0" y="133"/>
                </a:moveTo>
                <a:cubicBezTo>
                  <a:pt x="107" y="118"/>
                  <a:pt x="191" y="81"/>
                  <a:pt x="255" y="15"/>
                </a:cubicBezTo>
                <a:lnTo>
                  <a:pt x="244" y="14"/>
                </a:lnTo>
                <a:lnTo>
                  <a:pt x="276" y="0"/>
                </a:lnTo>
                <a:lnTo>
                  <a:pt x="271" y="31"/>
                </a:lnTo>
                <a:lnTo>
                  <a:pt x="267" y="24"/>
                </a:lnTo>
                <a:cubicBezTo>
                  <a:pt x="181" y="107"/>
                  <a:pt x="90" y="124"/>
                  <a:pt x="0" y="133"/>
                </a:cubicBezTo>
                <a:close/>
              </a:path>
            </a:pathLst>
          </a:custGeom>
          <a:solidFill>
            <a:schemeClr val="accent2"/>
          </a:solidFill>
          <a:ln>
            <a:noFill/>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7" name="矩形 47"/>
          <p:cNvSpPr>
            <a:spLocks noChangeArrowheads="1"/>
          </p:cNvSpPr>
          <p:nvPr/>
        </p:nvSpPr>
        <p:spPr bwMode="auto">
          <a:xfrm>
            <a:off x="839416" y="5720306"/>
            <a:ext cx="10513168" cy="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91431" tIns="45716" rIns="91431" bIns="45716">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anose="020F050202020403020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anose="020F050202020403020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anose="020F050202020403020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itchFamily="2" charset="-122"/>
                <a:ea typeface="方正兰亭黑_GBK" pitchFamily="2" charset="-122"/>
                <a:sym typeface="Calibri" panose="020F0502020204030204" charset="0"/>
              </a:defRPr>
            </a:lvl9pPr>
          </a:lstStyle>
          <a:p>
            <a:pPr eaLnBrk="1" hangingPunct="1">
              <a:lnSpc>
                <a:spcPct val="130000"/>
              </a:lnSpc>
              <a:spcBef>
                <a:spcPct val="0"/>
              </a:spcBef>
              <a:buFont typeface="Arial" panose="020B0604020202020204" pitchFamily="34" charset="0"/>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黑_GBK" pitchFamily="2" charset="-122"/>
              </a:rPr>
              <a:t>        A comprehensive description of the chart is entered here.</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6" name="标题 65"/>
          <p:cNvSpPr>
            <a:spLocks noGrp="1"/>
          </p:cNvSpPr>
          <p:nvPr>
            <p:ph type="title"/>
          </p:nvPr>
        </p:nvSpPr>
        <p:spPr/>
        <p:txBody>
          <a:bodyPr>
            <a:normAutofit/>
          </a:bodyPr>
          <a:lstStyle/>
          <a:p>
            <a:r>
              <a:rPr lang="zh-CN" altLang="en-US" dirty="0">
                <a:cs typeface="+mn-ea"/>
              </a:rPr>
              <a:t>Title bar Text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down)">
                                      <p:cBhvr>
                                        <p:cTn id="11" dur="500"/>
                                        <p:tgtEl>
                                          <p:spTgt spid="3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wipe(left)">
                                      <p:cBhvr>
                                        <p:cTn id="15" dur="500"/>
                                        <p:tgtEl>
                                          <p:spTgt spid="65"/>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slide(fromLeft)">
                                      <p:cBhvr>
                                        <p:cTn id="19" dur="500"/>
                                        <p:tgtEl>
                                          <p:spTgt spid="31"/>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slide(fromLeft)">
                                      <p:cBhvr>
                                        <p:cTn id="22" dur="500"/>
                                        <p:tgtEl>
                                          <p:spTgt spid="30"/>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slide(fromLeft)">
                                      <p:cBhvr>
                                        <p:cTn id="25" dur="500"/>
                                        <p:tgtEl>
                                          <p:spTgt spid="32"/>
                                        </p:tgtEl>
                                      </p:cBhvr>
                                    </p:animEffect>
                                  </p:childTnLst>
                                </p:cTn>
                              </p:par>
                            </p:childTnLst>
                          </p:cTn>
                        </p:par>
                        <p:par>
                          <p:cTn id="26" fill="hold">
                            <p:stCondLst>
                              <p:cond delay="2000"/>
                            </p:stCondLst>
                            <p:childTnLst>
                              <p:par>
                                <p:cTn id="27" presetID="16" presetClass="entr" presetSubtype="37" fill="hold" grpId="0" nodeType="after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barn(outVertical)">
                                      <p:cBhvr>
                                        <p:cTn id="2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1" grpId="0" autoUpdateAnimBg="0"/>
      <p:bldP spid="32" grpId="0" autoUpdateAnimBg="0"/>
      <p:bldP spid="65" grpId="0" animBg="1" autoUpdateAnimBg="0"/>
      <p:bldP spid="6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2452630" y="1900810"/>
            <a:ext cx="977223" cy="3536127"/>
            <a:chOff x="1475656" y="1294656"/>
            <a:chExt cx="977223" cy="3790530"/>
          </a:xfrm>
        </p:grpSpPr>
        <p:sp>
          <p:nvSpPr>
            <p:cNvPr id="57" name="矩形 27"/>
            <p:cNvSpPr/>
            <p:nvPr/>
          </p:nvSpPr>
          <p:spPr>
            <a:xfrm>
              <a:off x="1475656" y="1294656"/>
              <a:ext cx="977223" cy="3790530"/>
            </a:xfrm>
            <a:custGeom>
              <a:avLst/>
              <a:gdLst>
                <a:gd name="connsiteX0" fmla="*/ 0 w 1512168"/>
                <a:gd name="connsiteY0" fmla="*/ 0 h 4025639"/>
                <a:gd name="connsiteX1" fmla="*/ 1512168 w 1512168"/>
                <a:gd name="connsiteY1" fmla="*/ 0 h 4025639"/>
                <a:gd name="connsiteX2" fmla="*/ 1512168 w 1512168"/>
                <a:gd name="connsiteY2" fmla="*/ 4025639 h 4025639"/>
                <a:gd name="connsiteX3" fmla="*/ 0 w 1512168"/>
                <a:gd name="connsiteY3" fmla="*/ 4025639 h 4025639"/>
                <a:gd name="connsiteX4" fmla="*/ 0 w 1512168"/>
                <a:gd name="connsiteY4" fmla="*/ 0 h 4025639"/>
                <a:gd name="connsiteX0-1" fmla="*/ 1512168 w 1603608"/>
                <a:gd name="connsiteY0-2" fmla="*/ 0 h 4025639"/>
                <a:gd name="connsiteX1-3" fmla="*/ 1512168 w 1603608"/>
                <a:gd name="connsiteY1-4" fmla="*/ 4025639 h 4025639"/>
                <a:gd name="connsiteX2-5" fmla="*/ 0 w 1603608"/>
                <a:gd name="connsiteY2-6" fmla="*/ 4025639 h 4025639"/>
                <a:gd name="connsiteX3-7" fmla="*/ 0 w 1603608"/>
                <a:gd name="connsiteY3-8" fmla="*/ 0 h 4025639"/>
                <a:gd name="connsiteX4-9" fmla="*/ 1603608 w 1603608"/>
                <a:gd name="connsiteY4-10" fmla="*/ 91440 h 4025639"/>
                <a:gd name="connsiteX0-11" fmla="*/ 1512168 w 1603608"/>
                <a:gd name="connsiteY0-12" fmla="*/ 4025639 h 4025639"/>
                <a:gd name="connsiteX1-13" fmla="*/ 0 w 1603608"/>
                <a:gd name="connsiteY1-14" fmla="*/ 4025639 h 4025639"/>
                <a:gd name="connsiteX2-15" fmla="*/ 0 w 1603608"/>
                <a:gd name="connsiteY2-16" fmla="*/ 0 h 4025639"/>
                <a:gd name="connsiteX3-17" fmla="*/ 1603608 w 1603608"/>
                <a:gd name="connsiteY3-18" fmla="*/ 91440 h 4025639"/>
                <a:gd name="connsiteX0-19" fmla="*/ 1512168 w 1512168"/>
                <a:gd name="connsiteY0-20" fmla="*/ 4025639 h 4025639"/>
                <a:gd name="connsiteX1-21" fmla="*/ 0 w 1512168"/>
                <a:gd name="connsiteY1-22" fmla="*/ 4025639 h 4025639"/>
                <a:gd name="connsiteX2-23" fmla="*/ 0 w 1512168"/>
                <a:gd name="connsiteY2-24" fmla="*/ 0 h 4025639"/>
                <a:gd name="connsiteX3-25" fmla="*/ 1462931 w 1512168"/>
                <a:gd name="connsiteY3-26" fmla="*/ 21102 h 4025639"/>
                <a:gd name="connsiteX0-27" fmla="*/ 1512168 w 1512168"/>
                <a:gd name="connsiteY0-28" fmla="*/ 4039706 h 4039706"/>
                <a:gd name="connsiteX1-29" fmla="*/ 0 w 1512168"/>
                <a:gd name="connsiteY1-30" fmla="*/ 4039706 h 4039706"/>
                <a:gd name="connsiteX2-31" fmla="*/ 0 w 1512168"/>
                <a:gd name="connsiteY2-32" fmla="*/ 14067 h 4039706"/>
                <a:gd name="connsiteX3-33" fmla="*/ 1462931 w 1512168"/>
                <a:gd name="connsiteY3-34" fmla="*/ 0 h 4039706"/>
                <a:gd name="connsiteX0-35" fmla="*/ 1512168 w 1512168"/>
                <a:gd name="connsiteY0-36" fmla="*/ 4026213 h 4026213"/>
                <a:gd name="connsiteX1-37" fmla="*/ 0 w 1512168"/>
                <a:gd name="connsiteY1-38" fmla="*/ 4026213 h 4026213"/>
                <a:gd name="connsiteX2-39" fmla="*/ 0 w 1512168"/>
                <a:gd name="connsiteY2-40" fmla="*/ 574 h 4026213"/>
                <a:gd name="connsiteX3-41" fmla="*/ 1471569 w 1512168"/>
                <a:gd name="connsiteY3-42" fmla="*/ 16938 h 4026213"/>
                <a:gd name="connsiteX0-43" fmla="*/ 1512168 w 1512168"/>
                <a:gd name="connsiteY0-44" fmla="*/ 4033619 h 4033619"/>
                <a:gd name="connsiteX1-45" fmla="*/ 0 w 1512168"/>
                <a:gd name="connsiteY1-46" fmla="*/ 4033619 h 4033619"/>
                <a:gd name="connsiteX2-47" fmla="*/ 0 w 1512168"/>
                <a:gd name="connsiteY2-48" fmla="*/ 7980 h 4033619"/>
                <a:gd name="connsiteX3-49" fmla="*/ 1488845 w 1512168"/>
                <a:gd name="connsiteY3-50" fmla="*/ 0 h 4033619"/>
                <a:gd name="connsiteX0-51" fmla="*/ 1512168 w 1512168"/>
                <a:gd name="connsiteY0-52" fmla="*/ 4025639 h 4025639"/>
                <a:gd name="connsiteX1-53" fmla="*/ 0 w 1512168"/>
                <a:gd name="connsiteY1-54" fmla="*/ 4025639 h 4025639"/>
                <a:gd name="connsiteX2-55" fmla="*/ 0 w 1512168"/>
                <a:gd name="connsiteY2-56" fmla="*/ 0 h 4025639"/>
                <a:gd name="connsiteX3-57" fmla="*/ 1497483 w 1512168"/>
                <a:gd name="connsiteY3-58" fmla="*/ 4193 h 4025639"/>
                <a:gd name="connsiteX0-59" fmla="*/ 1512168 w 1512168"/>
                <a:gd name="connsiteY0-60" fmla="*/ 4039704 h 4039704"/>
                <a:gd name="connsiteX1-61" fmla="*/ 0 w 1512168"/>
                <a:gd name="connsiteY1-62" fmla="*/ 4039704 h 4039704"/>
                <a:gd name="connsiteX2-63" fmla="*/ 0 w 1512168"/>
                <a:gd name="connsiteY2-64" fmla="*/ 14065 h 4039704"/>
                <a:gd name="connsiteX3-65" fmla="*/ 1506122 w 1512168"/>
                <a:gd name="connsiteY3-66" fmla="*/ 0 h 4039704"/>
                <a:gd name="connsiteX0-67" fmla="*/ 1512168 w 1532036"/>
                <a:gd name="connsiteY0-68" fmla="*/ 4039704 h 4039704"/>
                <a:gd name="connsiteX1-69" fmla="*/ 0 w 1532036"/>
                <a:gd name="connsiteY1-70" fmla="*/ 4039704 h 4039704"/>
                <a:gd name="connsiteX2-71" fmla="*/ 0 w 1532036"/>
                <a:gd name="connsiteY2-72" fmla="*/ 14065 h 4039704"/>
                <a:gd name="connsiteX3-73" fmla="*/ 1532036 w 1532036"/>
                <a:gd name="connsiteY3-74" fmla="*/ 0 h 4039704"/>
                <a:gd name="connsiteX0-75" fmla="*/ 1512168 w 1536268"/>
                <a:gd name="connsiteY0-76" fmla="*/ 4027775 h 4027775"/>
                <a:gd name="connsiteX1-77" fmla="*/ 0 w 1536268"/>
                <a:gd name="connsiteY1-78" fmla="*/ 4027775 h 4027775"/>
                <a:gd name="connsiteX2-79" fmla="*/ 0 w 1536268"/>
                <a:gd name="connsiteY2-80" fmla="*/ 2136 h 4027775"/>
                <a:gd name="connsiteX3-81" fmla="*/ 1536268 w 1536268"/>
                <a:gd name="connsiteY3-82" fmla="*/ 0 h 4027775"/>
                <a:gd name="connsiteX0-83" fmla="*/ 1512168 w 1548965"/>
                <a:gd name="connsiteY0-84" fmla="*/ 4025639 h 4025639"/>
                <a:gd name="connsiteX1-85" fmla="*/ 0 w 1548965"/>
                <a:gd name="connsiteY1-86" fmla="*/ 4025639 h 4025639"/>
                <a:gd name="connsiteX2-87" fmla="*/ 0 w 1548965"/>
                <a:gd name="connsiteY2-88" fmla="*/ 0 h 4025639"/>
                <a:gd name="connsiteX3-89" fmla="*/ 1548965 w 1548965"/>
                <a:gd name="connsiteY3-90" fmla="*/ 847 h 4025639"/>
                <a:gd name="connsiteX0-91" fmla="*/ 1512168 w 1553197"/>
                <a:gd name="connsiteY0-92" fmla="*/ 4030756 h 4030756"/>
                <a:gd name="connsiteX1-93" fmla="*/ 0 w 1553197"/>
                <a:gd name="connsiteY1-94" fmla="*/ 4030756 h 4030756"/>
                <a:gd name="connsiteX2-95" fmla="*/ 0 w 1553197"/>
                <a:gd name="connsiteY2-96" fmla="*/ 5117 h 4030756"/>
                <a:gd name="connsiteX3-97" fmla="*/ 1553197 w 1553197"/>
                <a:gd name="connsiteY3-98" fmla="*/ 0 h 4030756"/>
                <a:gd name="connsiteX0-99" fmla="*/ 1512168 w 1557429"/>
                <a:gd name="connsiteY0-100" fmla="*/ 4027774 h 4027774"/>
                <a:gd name="connsiteX1-101" fmla="*/ 0 w 1557429"/>
                <a:gd name="connsiteY1-102" fmla="*/ 4027774 h 4027774"/>
                <a:gd name="connsiteX2-103" fmla="*/ 0 w 1557429"/>
                <a:gd name="connsiteY2-104" fmla="*/ 2135 h 4027774"/>
                <a:gd name="connsiteX3-105" fmla="*/ 1557429 w 1557429"/>
                <a:gd name="connsiteY3-106" fmla="*/ 0 h 4027774"/>
                <a:gd name="connsiteX0-107" fmla="*/ 1512168 w 1561661"/>
                <a:gd name="connsiteY0-108" fmla="*/ 4025639 h 4025639"/>
                <a:gd name="connsiteX1-109" fmla="*/ 0 w 1561661"/>
                <a:gd name="connsiteY1-110" fmla="*/ 4025639 h 4025639"/>
                <a:gd name="connsiteX2-111" fmla="*/ 0 w 1561661"/>
                <a:gd name="connsiteY2-112" fmla="*/ 0 h 4025639"/>
                <a:gd name="connsiteX3-113" fmla="*/ 1561661 w 1561661"/>
                <a:gd name="connsiteY3-114" fmla="*/ 6811 h 4025639"/>
                <a:gd name="connsiteX0-115" fmla="*/ 1512168 w 1570126"/>
                <a:gd name="connsiteY0-116" fmla="*/ 4027774 h 4027774"/>
                <a:gd name="connsiteX1-117" fmla="*/ 0 w 1570126"/>
                <a:gd name="connsiteY1-118" fmla="*/ 4027774 h 4027774"/>
                <a:gd name="connsiteX2-119" fmla="*/ 0 w 1570126"/>
                <a:gd name="connsiteY2-120" fmla="*/ 2135 h 4027774"/>
                <a:gd name="connsiteX3-121" fmla="*/ 1570126 w 1570126"/>
                <a:gd name="connsiteY3-122" fmla="*/ 0 h 4027774"/>
                <a:gd name="connsiteX0-123" fmla="*/ 1512168 w 1574358"/>
                <a:gd name="connsiteY0-124" fmla="*/ 4025639 h 4025639"/>
                <a:gd name="connsiteX1-125" fmla="*/ 0 w 1574358"/>
                <a:gd name="connsiteY1-126" fmla="*/ 4025639 h 4025639"/>
                <a:gd name="connsiteX2-127" fmla="*/ 0 w 1574358"/>
                <a:gd name="connsiteY2-128" fmla="*/ 0 h 4025639"/>
                <a:gd name="connsiteX3-129" fmla="*/ 1574358 w 1574358"/>
                <a:gd name="connsiteY3-130" fmla="*/ 9793 h 4025639"/>
                <a:gd name="connsiteX0-131" fmla="*/ 1512168 w 1578590"/>
                <a:gd name="connsiteY0-132" fmla="*/ 4025639 h 4025639"/>
                <a:gd name="connsiteX1-133" fmla="*/ 0 w 1578590"/>
                <a:gd name="connsiteY1-134" fmla="*/ 4025639 h 4025639"/>
                <a:gd name="connsiteX2-135" fmla="*/ 0 w 1578590"/>
                <a:gd name="connsiteY2-136" fmla="*/ 0 h 4025639"/>
                <a:gd name="connsiteX3-137" fmla="*/ 1578590 w 1578590"/>
                <a:gd name="connsiteY3-138" fmla="*/ 847 h 4025639"/>
              </a:gdLst>
              <a:ahLst/>
              <a:cxnLst>
                <a:cxn ang="0">
                  <a:pos x="connsiteX0-1" y="connsiteY0-2"/>
                </a:cxn>
                <a:cxn ang="0">
                  <a:pos x="connsiteX1-3" y="connsiteY1-4"/>
                </a:cxn>
                <a:cxn ang="0">
                  <a:pos x="connsiteX2-5" y="connsiteY2-6"/>
                </a:cxn>
                <a:cxn ang="0">
                  <a:pos x="connsiteX3-7" y="connsiteY3-8"/>
                </a:cxn>
              </a:cxnLst>
              <a:rect l="l" t="t" r="r" b="b"/>
              <a:pathLst>
                <a:path w="1578590" h="4025639">
                  <a:moveTo>
                    <a:pt x="1512168" y="4025639"/>
                  </a:moveTo>
                  <a:lnTo>
                    <a:pt x="0" y="4025639"/>
                  </a:lnTo>
                  <a:lnTo>
                    <a:pt x="0" y="0"/>
                  </a:lnTo>
                  <a:lnTo>
                    <a:pt x="1578590" y="847"/>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cxnSp>
          <p:nvCxnSpPr>
            <p:cNvPr id="58" name="直接连接符 57"/>
            <p:cNvCxnSpPr/>
            <p:nvPr/>
          </p:nvCxnSpPr>
          <p:spPr>
            <a:xfrm>
              <a:off x="1475656" y="3101846"/>
              <a:ext cx="86409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61" name="TextBox 9"/>
          <p:cNvSpPr txBox="1"/>
          <p:nvPr/>
        </p:nvSpPr>
        <p:spPr>
          <a:xfrm>
            <a:off x="4396843" y="2136856"/>
            <a:ext cx="5851338" cy="511037"/>
          </a:xfrm>
          <a:prstGeom prst="rect">
            <a:avLst/>
          </a:prstGeom>
          <a:noFill/>
        </p:spPr>
        <p:txBody>
          <a:bodyPr wrap="square" rtlCol="0">
            <a:spAutoFit/>
          </a:bodyPr>
          <a:lstStyle/>
          <a:p>
            <a:pPr>
              <a:lnSpc>
                <a:spcPct val="13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Is to reflect the company's value creation results of the most direct benefit indicators. Such as return on investment capital, pre-interest tax profits and so on.</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3100698" y="1452143"/>
            <a:ext cx="7459798" cy="588114"/>
            <a:chOff x="3099904" y="1452479"/>
            <a:chExt cx="7459798" cy="588250"/>
          </a:xfrm>
        </p:grpSpPr>
        <p:sp>
          <p:nvSpPr>
            <p:cNvPr id="59" name="矩形 1"/>
            <p:cNvSpPr/>
            <p:nvPr/>
          </p:nvSpPr>
          <p:spPr>
            <a:xfrm>
              <a:off x="3099904" y="1452479"/>
              <a:ext cx="7459798" cy="588250"/>
            </a:xfrm>
            <a:custGeom>
              <a:avLst/>
              <a:gdLst>
                <a:gd name="connsiteX0" fmla="*/ 0 w 6840760"/>
                <a:gd name="connsiteY0" fmla="*/ 0 h 888468"/>
                <a:gd name="connsiteX1" fmla="*/ 6840760 w 6840760"/>
                <a:gd name="connsiteY1" fmla="*/ 0 h 888468"/>
                <a:gd name="connsiteX2" fmla="*/ 6840760 w 6840760"/>
                <a:gd name="connsiteY2" fmla="*/ 888468 h 888468"/>
                <a:gd name="connsiteX3" fmla="*/ 0 w 6840760"/>
                <a:gd name="connsiteY3" fmla="*/ 888468 h 888468"/>
                <a:gd name="connsiteX4" fmla="*/ 0 w 6840760"/>
                <a:gd name="connsiteY4" fmla="*/ 0 h 888468"/>
                <a:gd name="connsiteX0-1" fmla="*/ 0 w 6840760"/>
                <a:gd name="connsiteY0-2" fmla="*/ 0 h 888468"/>
                <a:gd name="connsiteX1-3" fmla="*/ 6465622 w 6840760"/>
                <a:gd name="connsiteY1-4" fmla="*/ 35169 h 888468"/>
                <a:gd name="connsiteX2-5" fmla="*/ 6840760 w 6840760"/>
                <a:gd name="connsiteY2-6" fmla="*/ 888468 h 888468"/>
                <a:gd name="connsiteX3-7" fmla="*/ 0 w 6840760"/>
                <a:gd name="connsiteY3-8" fmla="*/ 888468 h 888468"/>
                <a:gd name="connsiteX4-9" fmla="*/ 0 w 6840760"/>
                <a:gd name="connsiteY4-10" fmla="*/ 0 h 888468"/>
                <a:gd name="connsiteX0-11" fmla="*/ 351693 w 6840760"/>
                <a:gd name="connsiteY0-12" fmla="*/ 0 h 888468"/>
                <a:gd name="connsiteX1-13" fmla="*/ 6465622 w 6840760"/>
                <a:gd name="connsiteY1-14" fmla="*/ 35169 h 888468"/>
                <a:gd name="connsiteX2-15" fmla="*/ 6840760 w 6840760"/>
                <a:gd name="connsiteY2-16" fmla="*/ 888468 h 888468"/>
                <a:gd name="connsiteX3-17" fmla="*/ 0 w 6840760"/>
                <a:gd name="connsiteY3-18" fmla="*/ 888468 h 888468"/>
                <a:gd name="connsiteX4-19" fmla="*/ 351693 w 6840760"/>
                <a:gd name="connsiteY4-20" fmla="*/ 0 h 8884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40760" h="888468">
                  <a:moveTo>
                    <a:pt x="351693" y="0"/>
                  </a:moveTo>
                  <a:lnTo>
                    <a:pt x="6465622" y="35169"/>
                  </a:lnTo>
                  <a:lnTo>
                    <a:pt x="6840760" y="888468"/>
                  </a:lnTo>
                  <a:lnTo>
                    <a:pt x="0" y="888468"/>
                  </a:lnTo>
                  <a:lnTo>
                    <a:pt x="35169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2" name="TextBox 61"/>
            <p:cNvSpPr txBox="1"/>
            <p:nvPr/>
          </p:nvSpPr>
          <p:spPr>
            <a:xfrm>
              <a:off x="4373288" y="1527970"/>
              <a:ext cx="4543231"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Click Add title Content (weight</a:t>
              </a:r>
              <a:r>
                <a:rPr lang="en-US" altLang="zh-CN" sz="2400" b="1" dirty="0">
                  <a:solidFill>
                    <a:schemeClr val="bg1"/>
                  </a:solidFill>
                  <a:latin typeface="微软雅黑" panose="020B0503020204020204" pitchFamily="34" charset="-122"/>
                  <a:ea typeface="微软雅黑" panose="020B0503020204020204" pitchFamily="34" charset="-122"/>
                </a:rPr>
                <a:t>50%</a:t>
              </a:r>
              <a:r>
                <a:rPr lang="zh-CN" altLang="en-US" sz="2400" b="1" dirty="0">
                  <a:solidFill>
                    <a:schemeClr val="bg1"/>
                  </a:solidFill>
                  <a:latin typeface="微软雅黑" panose="020B0503020204020204" pitchFamily="34" charset="-122"/>
                  <a:ea typeface="微软雅黑" panose="020B0503020204020204" pitchFamily="34" charset="-122"/>
                </a:rPr>
                <a:t>）</a:t>
              </a:r>
            </a:p>
          </p:txBody>
        </p:sp>
      </p:grpSp>
      <p:grpSp>
        <p:nvGrpSpPr>
          <p:cNvPr id="3" name="组合 2"/>
          <p:cNvGrpSpPr/>
          <p:nvPr/>
        </p:nvGrpSpPr>
        <p:grpSpPr>
          <a:xfrm>
            <a:off x="3460740" y="1125278"/>
            <a:ext cx="854394" cy="902796"/>
            <a:chOff x="3459946" y="1125538"/>
            <a:chExt cx="854394" cy="903005"/>
          </a:xfrm>
        </p:grpSpPr>
        <p:sp>
          <p:nvSpPr>
            <p:cNvPr id="60" name="等腰三角形 59"/>
            <p:cNvSpPr/>
            <p:nvPr/>
          </p:nvSpPr>
          <p:spPr>
            <a:xfrm flipV="1">
              <a:off x="3459946" y="1207397"/>
              <a:ext cx="854394" cy="821146"/>
            </a:xfrm>
            <a:prstGeom prst="triangl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dirty="0"/>
            </a:p>
          </p:txBody>
        </p:sp>
        <p:sp>
          <p:nvSpPr>
            <p:cNvPr id="63" name="TextBox 62"/>
            <p:cNvSpPr txBox="1"/>
            <p:nvPr/>
          </p:nvSpPr>
          <p:spPr>
            <a:xfrm>
              <a:off x="3615684" y="1125538"/>
              <a:ext cx="470000" cy="707886"/>
            </a:xfrm>
            <a:prstGeom prst="rect">
              <a:avLst/>
            </a:prstGeom>
            <a:noFill/>
          </p:spPr>
          <p:txBody>
            <a:bodyPr wrap="none" rtlCol="0">
              <a:spAutoFit/>
            </a:bodyPr>
            <a:lstStyle/>
            <a:p>
              <a:r>
                <a:rPr lang="en-US" altLang="zh-CN" sz="4000" b="1" dirty="0">
                  <a:solidFill>
                    <a:schemeClr val="bg1"/>
                  </a:solidFill>
                  <a:latin typeface="Arial" panose="020B0604020202020204" pitchFamily="34" charset="0"/>
                  <a:ea typeface="微软雅黑" panose="020B0503020204020204" pitchFamily="34" charset="-122"/>
                  <a:cs typeface="Arial" panose="020B0604020202020204" pitchFamily="34" charset="0"/>
                </a:rPr>
                <a:t>1</a:t>
              </a:r>
              <a:endParaRPr lang="zh-CN" altLang="en-US" sz="4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66" name="TextBox 65"/>
          <p:cNvSpPr txBox="1"/>
          <p:nvPr/>
        </p:nvSpPr>
        <p:spPr>
          <a:xfrm>
            <a:off x="4396845" y="3936639"/>
            <a:ext cx="5587589" cy="732508"/>
          </a:xfrm>
          <a:prstGeom prst="rect">
            <a:avLst/>
          </a:prstGeom>
          <a:noFill/>
        </p:spPr>
        <p:txBody>
          <a:bodyPr wrap="square" rtlCol="0">
            <a:spAutoFit/>
          </a:bodyPr>
          <a:lstStyle/>
          <a:p>
            <a:pPr>
              <a:lnSpc>
                <a:spcPct val="13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The effectiveness of important operational operations control activities to achieve the growth of the company's value. Such as administrative expenses, the number of major customer complaints and so on.</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3100698" y="3251926"/>
            <a:ext cx="7459798" cy="588114"/>
            <a:chOff x="3099904" y="3252679"/>
            <a:chExt cx="7459798" cy="588250"/>
          </a:xfrm>
        </p:grpSpPr>
        <p:sp>
          <p:nvSpPr>
            <p:cNvPr id="64" name="矩形 1"/>
            <p:cNvSpPr/>
            <p:nvPr/>
          </p:nvSpPr>
          <p:spPr>
            <a:xfrm>
              <a:off x="3099904" y="3252679"/>
              <a:ext cx="7459798" cy="588250"/>
            </a:xfrm>
            <a:custGeom>
              <a:avLst/>
              <a:gdLst>
                <a:gd name="connsiteX0" fmla="*/ 0 w 6840760"/>
                <a:gd name="connsiteY0" fmla="*/ 0 h 888468"/>
                <a:gd name="connsiteX1" fmla="*/ 6840760 w 6840760"/>
                <a:gd name="connsiteY1" fmla="*/ 0 h 888468"/>
                <a:gd name="connsiteX2" fmla="*/ 6840760 w 6840760"/>
                <a:gd name="connsiteY2" fmla="*/ 888468 h 888468"/>
                <a:gd name="connsiteX3" fmla="*/ 0 w 6840760"/>
                <a:gd name="connsiteY3" fmla="*/ 888468 h 888468"/>
                <a:gd name="connsiteX4" fmla="*/ 0 w 6840760"/>
                <a:gd name="connsiteY4" fmla="*/ 0 h 888468"/>
                <a:gd name="connsiteX0-1" fmla="*/ 0 w 6840760"/>
                <a:gd name="connsiteY0-2" fmla="*/ 0 h 888468"/>
                <a:gd name="connsiteX1-3" fmla="*/ 6465622 w 6840760"/>
                <a:gd name="connsiteY1-4" fmla="*/ 35169 h 888468"/>
                <a:gd name="connsiteX2-5" fmla="*/ 6840760 w 6840760"/>
                <a:gd name="connsiteY2-6" fmla="*/ 888468 h 888468"/>
                <a:gd name="connsiteX3-7" fmla="*/ 0 w 6840760"/>
                <a:gd name="connsiteY3-8" fmla="*/ 888468 h 888468"/>
                <a:gd name="connsiteX4-9" fmla="*/ 0 w 6840760"/>
                <a:gd name="connsiteY4-10" fmla="*/ 0 h 888468"/>
                <a:gd name="connsiteX0-11" fmla="*/ 351693 w 6840760"/>
                <a:gd name="connsiteY0-12" fmla="*/ 0 h 888468"/>
                <a:gd name="connsiteX1-13" fmla="*/ 6465622 w 6840760"/>
                <a:gd name="connsiteY1-14" fmla="*/ 35169 h 888468"/>
                <a:gd name="connsiteX2-15" fmla="*/ 6840760 w 6840760"/>
                <a:gd name="connsiteY2-16" fmla="*/ 888468 h 888468"/>
                <a:gd name="connsiteX3-17" fmla="*/ 0 w 6840760"/>
                <a:gd name="connsiteY3-18" fmla="*/ 888468 h 888468"/>
                <a:gd name="connsiteX4-19" fmla="*/ 351693 w 6840760"/>
                <a:gd name="connsiteY4-20" fmla="*/ 0 h 8884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40760" h="888468">
                  <a:moveTo>
                    <a:pt x="351693" y="0"/>
                  </a:moveTo>
                  <a:lnTo>
                    <a:pt x="6465622" y="35169"/>
                  </a:lnTo>
                  <a:lnTo>
                    <a:pt x="6840760" y="888468"/>
                  </a:lnTo>
                  <a:lnTo>
                    <a:pt x="0" y="888468"/>
                  </a:lnTo>
                  <a:lnTo>
                    <a:pt x="35169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7" name="TextBox 66"/>
            <p:cNvSpPr txBox="1"/>
            <p:nvPr/>
          </p:nvSpPr>
          <p:spPr>
            <a:xfrm>
              <a:off x="4373288" y="3340286"/>
              <a:ext cx="4543231"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Click Add title Content (weight</a:t>
              </a:r>
              <a:r>
                <a:rPr lang="en-US" altLang="zh-CN" sz="2400" b="1" dirty="0">
                  <a:solidFill>
                    <a:schemeClr val="bg1"/>
                  </a:solidFill>
                  <a:latin typeface="微软雅黑" panose="020B0503020204020204" pitchFamily="34" charset="-122"/>
                  <a:ea typeface="微软雅黑" panose="020B0503020204020204" pitchFamily="34" charset="-122"/>
                </a:rPr>
                <a:t>30%</a:t>
              </a:r>
              <a:r>
                <a:rPr lang="zh-CN" altLang="en-US" sz="2400" b="1" dirty="0">
                  <a:solidFill>
                    <a:schemeClr val="bg1"/>
                  </a:solidFill>
                  <a:latin typeface="微软雅黑" panose="020B0503020204020204" pitchFamily="34" charset="-122"/>
                  <a:ea typeface="微软雅黑" panose="020B0503020204020204" pitchFamily="34" charset="-122"/>
                </a:rPr>
                <a:t>）</a:t>
              </a:r>
            </a:p>
          </p:txBody>
        </p:sp>
      </p:grpSp>
      <p:grpSp>
        <p:nvGrpSpPr>
          <p:cNvPr id="4" name="组合 3"/>
          <p:cNvGrpSpPr/>
          <p:nvPr/>
        </p:nvGrpSpPr>
        <p:grpSpPr>
          <a:xfrm>
            <a:off x="3460740" y="2925061"/>
            <a:ext cx="854394" cy="902796"/>
            <a:chOff x="3459946" y="2925738"/>
            <a:chExt cx="854394" cy="903005"/>
          </a:xfrm>
        </p:grpSpPr>
        <p:sp>
          <p:nvSpPr>
            <p:cNvPr id="65" name="等腰三角形 64"/>
            <p:cNvSpPr/>
            <p:nvPr/>
          </p:nvSpPr>
          <p:spPr>
            <a:xfrm flipV="1">
              <a:off x="3459946" y="3007597"/>
              <a:ext cx="854394" cy="821146"/>
            </a:xfrm>
            <a:prstGeom prst="triangl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dirty="0"/>
            </a:p>
          </p:txBody>
        </p:sp>
        <p:sp>
          <p:nvSpPr>
            <p:cNvPr id="68" name="TextBox 67"/>
            <p:cNvSpPr txBox="1"/>
            <p:nvPr/>
          </p:nvSpPr>
          <p:spPr>
            <a:xfrm>
              <a:off x="3650853" y="2925738"/>
              <a:ext cx="470000" cy="707886"/>
            </a:xfrm>
            <a:prstGeom prst="rect">
              <a:avLst/>
            </a:prstGeom>
            <a:noFill/>
          </p:spPr>
          <p:txBody>
            <a:bodyPr wrap="none" rtlCol="0">
              <a:spAutoFit/>
            </a:bodyPr>
            <a:lstStyle/>
            <a:p>
              <a:r>
                <a:rPr lang="en-US" altLang="zh-CN" sz="4000" b="1" dirty="0">
                  <a:solidFill>
                    <a:schemeClr val="bg1"/>
                  </a:solidFill>
                  <a:latin typeface="Arial" panose="020B0604020202020204" pitchFamily="34" charset="0"/>
                  <a:ea typeface="微软雅黑" panose="020B0503020204020204" pitchFamily="34" charset="-122"/>
                  <a:cs typeface="Arial" panose="020B0604020202020204" pitchFamily="34" charset="0"/>
                </a:rPr>
                <a:t>2</a:t>
              </a:r>
              <a:endParaRPr lang="zh-CN" altLang="en-US" sz="4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71" name="TextBox 23"/>
          <p:cNvSpPr txBox="1"/>
          <p:nvPr/>
        </p:nvSpPr>
        <p:spPr>
          <a:xfrm>
            <a:off x="4396845" y="5736423"/>
            <a:ext cx="5587589" cy="732508"/>
          </a:xfrm>
          <a:prstGeom prst="rect">
            <a:avLst/>
          </a:prstGeom>
          <a:noFill/>
        </p:spPr>
        <p:txBody>
          <a:bodyPr wrap="square" rtlCol="0">
            <a:spAutoFit/>
          </a:bodyPr>
          <a:lstStyle/>
          <a:p>
            <a:pPr>
              <a:lnSpc>
                <a:spcPct val="130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Used to assess employee management, motivation and career development to maintain the company's long-term stable development ability. Such as employee number control, employee satisfaction and so on.</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3100698" y="5019661"/>
            <a:ext cx="7459798" cy="588114"/>
            <a:chOff x="3099904" y="5020823"/>
            <a:chExt cx="7459798" cy="588250"/>
          </a:xfrm>
        </p:grpSpPr>
        <p:sp>
          <p:nvSpPr>
            <p:cNvPr id="69" name="矩形 1"/>
            <p:cNvSpPr/>
            <p:nvPr/>
          </p:nvSpPr>
          <p:spPr>
            <a:xfrm>
              <a:off x="3099904" y="5020823"/>
              <a:ext cx="7459798" cy="588250"/>
            </a:xfrm>
            <a:custGeom>
              <a:avLst/>
              <a:gdLst>
                <a:gd name="connsiteX0" fmla="*/ 0 w 6840760"/>
                <a:gd name="connsiteY0" fmla="*/ 0 h 888468"/>
                <a:gd name="connsiteX1" fmla="*/ 6840760 w 6840760"/>
                <a:gd name="connsiteY1" fmla="*/ 0 h 888468"/>
                <a:gd name="connsiteX2" fmla="*/ 6840760 w 6840760"/>
                <a:gd name="connsiteY2" fmla="*/ 888468 h 888468"/>
                <a:gd name="connsiteX3" fmla="*/ 0 w 6840760"/>
                <a:gd name="connsiteY3" fmla="*/ 888468 h 888468"/>
                <a:gd name="connsiteX4" fmla="*/ 0 w 6840760"/>
                <a:gd name="connsiteY4" fmla="*/ 0 h 888468"/>
                <a:gd name="connsiteX0-1" fmla="*/ 0 w 6840760"/>
                <a:gd name="connsiteY0-2" fmla="*/ 0 h 888468"/>
                <a:gd name="connsiteX1-3" fmla="*/ 6465622 w 6840760"/>
                <a:gd name="connsiteY1-4" fmla="*/ 35169 h 888468"/>
                <a:gd name="connsiteX2-5" fmla="*/ 6840760 w 6840760"/>
                <a:gd name="connsiteY2-6" fmla="*/ 888468 h 888468"/>
                <a:gd name="connsiteX3-7" fmla="*/ 0 w 6840760"/>
                <a:gd name="connsiteY3-8" fmla="*/ 888468 h 888468"/>
                <a:gd name="connsiteX4-9" fmla="*/ 0 w 6840760"/>
                <a:gd name="connsiteY4-10" fmla="*/ 0 h 888468"/>
                <a:gd name="connsiteX0-11" fmla="*/ 351693 w 6840760"/>
                <a:gd name="connsiteY0-12" fmla="*/ 0 h 888468"/>
                <a:gd name="connsiteX1-13" fmla="*/ 6465622 w 6840760"/>
                <a:gd name="connsiteY1-14" fmla="*/ 35169 h 888468"/>
                <a:gd name="connsiteX2-15" fmla="*/ 6840760 w 6840760"/>
                <a:gd name="connsiteY2-16" fmla="*/ 888468 h 888468"/>
                <a:gd name="connsiteX3-17" fmla="*/ 0 w 6840760"/>
                <a:gd name="connsiteY3-18" fmla="*/ 888468 h 888468"/>
                <a:gd name="connsiteX4-19" fmla="*/ 351693 w 6840760"/>
                <a:gd name="connsiteY4-20" fmla="*/ 0 h 8884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840760" h="888468">
                  <a:moveTo>
                    <a:pt x="351693" y="0"/>
                  </a:moveTo>
                  <a:lnTo>
                    <a:pt x="6465622" y="35169"/>
                  </a:lnTo>
                  <a:lnTo>
                    <a:pt x="6840760" y="888468"/>
                  </a:lnTo>
                  <a:lnTo>
                    <a:pt x="0" y="888468"/>
                  </a:lnTo>
                  <a:lnTo>
                    <a:pt x="351693"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2" name="TextBox 24"/>
            <p:cNvSpPr txBox="1"/>
            <p:nvPr/>
          </p:nvSpPr>
          <p:spPr>
            <a:xfrm>
              <a:off x="4373288" y="5120546"/>
              <a:ext cx="4543231"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Click Add title Content (weight</a:t>
              </a:r>
              <a:r>
                <a:rPr lang="en-US" altLang="zh-CN" sz="2400" b="1" dirty="0">
                  <a:solidFill>
                    <a:schemeClr val="bg1"/>
                  </a:solidFill>
                  <a:latin typeface="微软雅黑" panose="020B0503020204020204" pitchFamily="34" charset="-122"/>
                  <a:ea typeface="微软雅黑" panose="020B0503020204020204" pitchFamily="34" charset="-122"/>
                </a:rPr>
                <a:t>20%</a:t>
              </a:r>
              <a:r>
                <a:rPr lang="zh-CN" altLang="en-US" sz="2400" b="1" dirty="0">
                  <a:solidFill>
                    <a:schemeClr val="bg1"/>
                  </a:solidFill>
                  <a:latin typeface="微软雅黑" panose="020B0503020204020204" pitchFamily="34" charset="-122"/>
                  <a:ea typeface="微软雅黑" panose="020B0503020204020204" pitchFamily="34" charset="-122"/>
                </a:rPr>
                <a:t>）</a:t>
              </a:r>
            </a:p>
          </p:txBody>
        </p:sp>
      </p:grpSp>
      <p:grpSp>
        <p:nvGrpSpPr>
          <p:cNvPr id="5" name="组合 4"/>
          <p:cNvGrpSpPr/>
          <p:nvPr/>
        </p:nvGrpSpPr>
        <p:grpSpPr>
          <a:xfrm>
            <a:off x="3460740" y="4692796"/>
            <a:ext cx="854394" cy="902796"/>
            <a:chOff x="3459946" y="4693882"/>
            <a:chExt cx="854394" cy="903005"/>
          </a:xfrm>
        </p:grpSpPr>
        <p:sp>
          <p:nvSpPr>
            <p:cNvPr id="70" name="等腰三角形 69"/>
            <p:cNvSpPr/>
            <p:nvPr/>
          </p:nvSpPr>
          <p:spPr>
            <a:xfrm flipV="1">
              <a:off x="3459946" y="4775741"/>
              <a:ext cx="854394" cy="821146"/>
            </a:xfrm>
            <a:prstGeom prst="triangl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ltLang="zh-CN" dirty="0"/>
            </a:p>
          </p:txBody>
        </p:sp>
        <p:sp>
          <p:nvSpPr>
            <p:cNvPr id="73" name="TextBox 25"/>
            <p:cNvSpPr txBox="1"/>
            <p:nvPr/>
          </p:nvSpPr>
          <p:spPr>
            <a:xfrm>
              <a:off x="3650853" y="4693882"/>
              <a:ext cx="470000" cy="707886"/>
            </a:xfrm>
            <a:prstGeom prst="rect">
              <a:avLst/>
            </a:prstGeom>
            <a:noFill/>
          </p:spPr>
          <p:txBody>
            <a:bodyPr wrap="none" rtlCol="0">
              <a:spAutoFit/>
            </a:bodyPr>
            <a:lstStyle/>
            <a:p>
              <a:r>
                <a:rPr lang="en-US" altLang="zh-CN" sz="4000" b="1" dirty="0">
                  <a:solidFill>
                    <a:schemeClr val="bg1"/>
                  </a:solidFill>
                  <a:latin typeface="Arial" panose="020B0604020202020204" pitchFamily="34" charset="0"/>
                  <a:ea typeface="微软雅黑" panose="020B0503020204020204" pitchFamily="34" charset="-122"/>
                  <a:cs typeface="Arial" panose="020B0604020202020204" pitchFamily="34" charset="0"/>
                </a:rPr>
                <a:t>3</a:t>
              </a:r>
              <a:endParaRPr lang="zh-CN" altLang="en-US" sz="40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74" name="TextBox 31"/>
          <p:cNvSpPr txBox="1"/>
          <p:nvPr/>
        </p:nvSpPr>
        <p:spPr>
          <a:xfrm>
            <a:off x="1703512" y="1846460"/>
            <a:ext cx="677108" cy="3590475"/>
          </a:xfrm>
          <a:prstGeom prst="rect">
            <a:avLst/>
          </a:prstGeom>
          <a:noFill/>
        </p:spPr>
        <p:txBody>
          <a:bodyPr vert="eaVert" wrap="square" rtlCol="0">
            <a:spAutoFit/>
          </a:bodyPr>
          <a:lstStyle/>
          <a:p>
            <a:pPr algn="ctr"/>
            <a:r>
              <a:rPr lang="en-US" altLang="zh-CN" sz="3200" b="1" dirty="0">
                <a:solidFill>
                  <a:schemeClr val="tx2"/>
                </a:solidFill>
                <a:latin typeface="微软雅黑" panose="020B0503020204020204" pitchFamily="34" charset="-122"/>
                <a:ea typeface="微软雅黑" panose="020B0503020204020204" pitchFamily="34" charset="-122"/>
              </a:rPr>
              <a:t>[ </a:t>
            </a:r>
            <a:r>
              <a:rPr lang="zh-CN" altLang="en-US" sz="3200" b="1" dirty="0">
                <a:solidFill>
                  <a:schemeClr val="tx2"/>
                </a:solidFill>
                <a:latin typeface="微软雅黑" panose="020B0503020204020204" pitchFamily="34" charset="-122"/>
                <a:ea typeface="微软雅黑" panose="020B0503020204020204" pitchFamily="34" charset="-122"/>
              </a:rPr>
              <a:t>Title case </a:t>
            </a:r>
            <a:r>
              <a:rPr lang="en-US" altLang="zh-CN" sz="3200" b="1" dirty="0">
                <a:solidFill>
                  <a:schemeClr val="tx2"/>
                </a:solidFill>
                <a:latin typeface="微软雅黑" panose="020B0503020204020204" pitchFamily="34" charset="-122"/>
                <a:ea typeface="微软雅黑" panose="020B0503020204020204" pitchFamily="34" charset="-122"/>
              </a:rPr>
              <a:t>]</a:t>
            </a:r>
            <a:endParaRPr lang="zh-CN" altLang="en-US" sz="3200" b="1" dirty="0">
              <a:solidFill>
                <a:schemeClr val="tx2"/>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0-#ppt_w/2"/>
                                          </p:val>
                                        </p:tav>
                                        <p:tav tm="100000">
                                          <p:val>
                                            <p:strVal val="#ppt_x"/>
                                          </p:val>
                                        </p:tav>
                                      </p:tavLst>
                                    </p:anim>
                                    <p:anim calcmode="lin" valueType="num">
                                      <p:cBhvr additive="base">
                                        <p:cTn id="8" dur="500" fill="hold"/>
                                        <p:tgtEl>
                                          <p:spTgt spid="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left)">
                                      <p:cBhvr>
                                        <p:cTn id="12" dur="500"/>
                                        <p:tgtEl>
                                          <p:spTgt spid="56"/>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 presetClass="entr" presetSubtype="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randombar(horizontal)">
                                      <p:cBhvr>
                                        <p:cTn id="24" dur="500"/>
                                        <p:tgtEl>
                                          <p:spTgt spid="61"/>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 presetClass="entr" presetSubtype="1"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0-#ppt_h/2"/>
                                          </p:val>
                                        </p:tav>
                                        <p:tav tm="100000">
                                          <p:val>
                                            <p:strVal val="#ppt_y"/>
                                          </p:val>
                                        </p:tav>
                                      </p:tavLst>
                                    </p:anim>
                                  </p:childTnLst>
                                </p:cTn>
                              </p:par>
                            </p:childTnLst>
                          </p:cTn>
                        </p:par>
                        <p:par>
                          <p:cTn id="33" fill="hold">
                            <p:stCondLst>
                              <p:cond delay="2500"/>
                            </p:stCondLst>
                            <p:childTnLst>
                              <p:par>
                                <p:cTn id="34" presetID="14" presetClass="entr" presetSubtype="10" fill="hold" grpId="0" nodeType="after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randombar(horizontal)">
                                      <p:cBhvr>
                                        <p:cTn id="36" dur="500"/>
                                        <p:tgtEl>
                                          <p:spTgt spid="66"/>
                                        </p:tgtEl>
                                      </p:cBhvr>
                                    </p:animEffect>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2" presetClass="entr" presetSubtype="1"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0-#ppt_h/2"/>
                                          </p:val>
                                        </p:tav>
                                        <p:tav tm="100000">
                                          <p:val>
                                            <p:strVal val="#ppt_y"/>
                                          </p:val>
                                        </p:tav>
                                      </p:tavLst>
                                    </p:anim>
                                  </p:childTnLst>
                                </p:cTn>
                              </p:par>
                            </p:childTnLst>
                          </p:cTn>
                        </p:par>
                        <p:par>
                          <p:cTn id="45" fill="hold">
                            <p:stCondLst>
                              <p:cond delay="3500"/>
                            </p:stCondLst>
                            <p:childTnLst>
                              <p:par>
                                <p:cTn id="46" presetID="14" presetClass="entr" presetSubtype="10" fill="hold" grpId="0" nodeType="after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randombar(horizontal)">
                                      <p:cBhvr>
                                        <p:cTn id="4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6" grpId="0"/>
      <p:bldP spid="71" grpId="0"/>
      <p:bldP spid="7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666713" y="5274499"/>
            <a:ext cx="688141" cy="687982"/>
            <a:chOff x="671649" y="4012622"/>
            <a:chExt cx="468008" cy="468008"/>
          </a:xfrm>
        </p:grpSpPr>
        <p:sp>
          <p:nvSpPr>
            <p:cNvPr id="3" name="矩形 2"/>
            <p:cNvSpPr/>
            <p:nvPr/>
          </p:nvSpPr>
          <p:spPr>
            <a:xfrm>
              <a:off x="671649" y="4012622"/>
              <a:ext cx="468008" cy="46800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 name="Freeform 217"/>
            <p:cNvSpPr>
              <a:spLocks noChangeAspect="1" noEditPoints="1"/>
            </p:cNvSpPr>
            <p:nvPr/>
          </p:nvSpPr>
          <p:spPr bwMode="auto">
            <a:xfrm>
              <a:off x="759348" y="4100382"/>
              <a:ext cx="292609" cy="291112"/>
            </a:xfrm>
            <a:custGeom>
              <a:avLst/>
              <a:gdLst>
                <a:gd name="T0" fmla="*/ 72 w 87"/>
                <a:gd name="T1" fmla="*/ 33 h 87"/>
                <a:gd name="T2" fmla="*/ 59 w 87"/>
                <a:gd name="T3" fmla="*/ 45 h 87"/>
                <a:gd name="T4" fmla="*/ 51 w 87"/>
                <a:gd name="T5" fmla="*/ 37 h 87"/>
                <a:gd name="T6" fmla="*/ 57 w 87"/>
                <a:gd name="T7" fmla="*/ 30 h 87"/>
                <a:gd name="T8" fmla="*/ 57 w 87"/>
                <a:gd name="T9" fmla="*/ 27 h 87"/>
                <a:gd name="T10" fmla="*/ 57 w 87"/>
                <a:gd name="T11" fmla="*/ 27 h 87"/>
                <a:gd name="T12" fmla="*/ 53 w 87"/>
                <a:gd name="T13" fmla="*/ 27 h 87"/>
                <a:gd name="T14" fmla="*/ 47 w 87"/>
                <a:gd name="T15" fmla="*/ 33 h 87"/>
                <a:gd name="T16" fmla="*/ 42 w 87"/>
                <a:gd name="T17" fmla="*/ 28 h 87"/>
                <a:gd name="T18" fmla="*/ 55 w 87"/>
                <a:gd name="T19" fmla="*/ 16 h 87"/>
                <a:gd name="T20" fmla="*/ 72 w 87"/>
                <a:gd name="T21" fmla="*/ 33 h 87"/>
                <a:gd name="T22" fmla="*/ 45 w 87"/>
                <a:gd name="T23" fmla="*/ 60 h 87"/>
                <a:gd name="T24" fmla="*/ 36 w 87"/>
                <a:gd name="T25" fmla="*/ 51 h 87"/>
                <a:gd name="T26" fmla="*/ 21 w 87"/>
                <a:gd name="T27" fmla="*/ 66 h 87"/>
                <a:gd name="T28" fmla="*/ 17 w 87"/>
                <a:gd name="T29" fmla="*/ 66 h 87"/>
                <a:gd name="T30" fmla="*/ 17 w 87"/>
                <a:gd name="T31" fmla="*/ 66 h 87"/>
                <a:gd name="T32" fmla="*/ 17 w 87"/>
                <a:gd name="T33" fmla="*/ 63 h 87"/>
                <a:gd name="T34" fmla="*/ 33 w 87"/>
                <a:gd name="T35" fmla="*/ 47 h 87"/>
                <a:gd name="T36" fmla="*/ 28 w 87"/>
                <a:gd name="T37" fmla="*/ 43 h 87"/>
                <a:gd name="T38" fmla="*/ 9 w 87"/>
                <a:gd name="T39" fmla="*/ 62 h 87"/>
                <a:gd name="T40" fmla="*/ 2 w 87"/>
                <a:gd name="T41" fmla="*/ 86 h 87"/>
                <a:gd name="T42" fmla="*/ 26 w 87"/>
                <a:gd name="T43" fmla="*/ 79 h 87"/>
                <a:gd name="T44" fmla="*/ 45 w 87"/>
                <a:gd name="T45" fmla="*/ 60 h 87"/>
                <a:gd name="T46" fmla="*/ 76 w 87"/>
                <a:gd name="T47" fmla="*/ 29 h 87"/>
                <a:gd name="T48" fmla="*/ 87 w 87"/>
                <a:gd name="T49" fmla="*/ 17 h 87"/>
                <a:gd name="T50" fmla="*/ 70 w 87"/>
                <a:gd name="T51" fmla="*/ 0 h 87"/>
                <a:gd name="T52" fmla="*/ 59 w 87"/>
                <a:gd name="T53" fmla="*/ 12 h 87"/>
                <a:gd name="T54" fmla="*/ 76 w 87"/>
                <a:gd name="T55" fmla="*/ 29 h 87"/>
                <a:gd name="T56" fmla="*/ 66 w 87"/>
                <a:gd name="T57" fmla="*/ 51 h 87"/>
                <a:gd name="T58" fmla="*/ 62 w 87"/>
                <a:gd name="T59" fmla="*/ 51 h 87"/>
                <a:gd name="T60" fmla="*/ 35 w 87"/>
                <a:gd name="T61" fmla="*/ 25 h 87"/>
                <a:gd name="T62" fmla="*/ 36 w 87"/>
                <a:gd name="T63" fmla="*/ 18 h 87"/>
                <a:gd name="T64" fmla="*/ 18 w 87"/>
                <a:gd name="T65" fmla="*/ 0 h 87"/>
                <a:gd name="T66" fmla="*/ 18 w 87"/>
                <a:gd name="T67" fmla="*/ 0 h 87"/>
                <a:gd name="T68" fmla="*/ 19 w 87"/>
                <a:gd name="T69" fmla="*/ 5 h 87"/>
                <a:gd name="T70" fmla="*/ 25 w 87"/>
                <a:gd name="T71" fmla="*/ 15 h 87"/>
                <a:gd name="T72" fmla="*/ 15 w 87"/>
                <a:gd name="T73" fmla="*/ 25 h 87"/>
                <a:gd name="T74" fmla="*/ 4 w 87"/>
                <a:gd name="T75" fmla="*/ 16 h 87"/>
                <a:gd name="T76" fmla="*/ 1 w 87"/>
                <a:gd name="T77" fmla="*/ 13 h 87"/>
                <a:gd name="T78" fmla="*/ 0 w 87"/>
                <a:gd name="T79" fmla="*/ 18 h 87"/>
                <a:gd name="T80" fmla="*/ 18 w 87"/>
                <a:gd name="T81" fmla="*/ 36 h 87"/>
                <a:gd name="T82" fmla="*/ 23 w 87"/>
                <a:gd name="T83" fmla="*/ 36 h 87"/>
                <a:gd name="T84" fmla="*/ 50 w 87"/>
                <a:gd name="T85" fmla="*/ 62 h 87"/>
                <a:gd name="T86" fmla="*/ 49 w 87"/>
                <a:gd name="T87" fmla="*/ 69 h 87"/>
                <a:gd name="T88" fmla="*/ 67 w 87"/>
                <a:gd name="T89" fmla="*/ 87 h 87"/>
                <a:gd name="T90" fmla="*/ 67 w 87"/>
                <a:gd name="T91" fmla="*/ 87 h 87"/>
                <a:gd name="T92" fmla="*/ 66 w 87"/>
                <a:gd name="T93" fmla="*/ 82 h 87"/>
                <a:gd name="T94" fmla="*/ 60 w 87"/>
                <a:gd name="T95" fmla="*/ 73 h 87"/>
                <a:gd name="T96" fmla="*/ 70 w 87"/>
                <a:gd name="T97" fmla="*/ 62 h 87"/>
                <a:gd name="T98" fmla="*/ 80 w 87"/>
                <a:gd name="T99" fmla="*/ 71 h 87"/>
                <a:gd name="T100" fmla="*/ 84 w 87"/>
                <a:gd name="T101" fmla="*/ 74 h 87"/>
                <a:gd name="T102" fmla="*/ 84 w 87"/>
                <a:gd name="T103" fmla="*/ 69 h 87"/>
                <a:gd name="T104" fmla="*/ 66 w 87"/>
                <a:gd name="T105"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 h="87">
                  <a:moveTo>
                    <a:pt x="72" y="33"/>
                  </a:moveTo>
                  <a:cubicBezTo>
                    <a:pt x="59" y="45"/>
                    <a:pt x="59" y="45"/>
                    <a:pt x="59" y="45"/>
                  </a:cubicBezTo>
                  <a:cubicBezTo>
                    <a:pt x="51" y="37"/>
                    <a:pt x="51" y="37"/>
                    <a:pt x="51" y="37"/>
                  </a:cubicBezTo>
                  <a:cubicBezTo>
                    <a:pt x="57" y="30"/>
                    <a:pt x="57" y="30"/>
                    <a:pt x="57" y="30"/>
                  </a:cubicBezTo>
                  <a:cubicBezTo>
                    <a:pt x="58" y="29"/>
                    <a:pt x="58" y="28"/>
                    <a:pt x="57" y="27"/>
                  </a:cubicBezTo>
                  <a:cubicBezTo>
                    <a:pt x="57" y="27"/>
                    <a:pt x="57" y="27"/>
                    <a:pt x="57" y="27"/>
                  </a:cubicBezTo>
                  <a:cubicBezTo>
                    <a:pt x="56" y="26"/>
                    <a:pt x="54" y="26"/>
                    <a:pt x="53" y="27"/>
                  </a:cubicBezTo>
                  <a:cubicBezTo>
                    <a:pt x="47" y="33"/>
                    <a:pt x="47" y="33"/>
                    <a:pt x="47" y="33"/>
                  </a:cubicBezTo>
                  <a:cubicBezTo>
                    <a:pt x="42" y="28"/>
                    <a:pt x="42" y="28"/>
                    <a:pt x="42" y="28"/>
                  </a:cubicBezTo>
                  <a:cubicBezTo>
                    <a:pt x="55" y="16"/>
                    <a:pt x="55" y="16"/>
                    <a:pt x="55" y="16"/>
                  </a:cubicBezTo>
                  <a:cubicBezTo>
                    <a:pt x="72" y="33"/>
                    <a:pt x="72" y="33"/>
                    <a:pt x="72" y="33"/>
                  </a:cubicBezTo>
                  <a:close/>
                  <a:moveTo>
                    <a:pt x="45" y="60"/>
                  </a:moveTo>
                  <a:cubicBezTo>
                    <a:pt x="36" y="51"/>
                    <a:pt x="36" y="51"/>
                    <a:pt x="36" y="51"/>
                  </a:cubicBezTo>
                  <a:cubicBezTo>
                    <a:pt x="21" y="66"/>
                    <a:pt x="21" y="66"/>
                    <a:pt x="21" y="66"/>
                  </a:cubicBezTo>
                  <a:cubicBezTo>
                    <a:pt x="20" y="67"/>
                    <a:pt x="18" y="67"/>
                    <a:pt x="17" y="66"/>
                  </a:cubicBezTo>
                  <a:cubicBezTo>
                    <a:pt x="17" y="66"/>
                    <a:pt x="17" y="66"/>
                    <a:pt x="17" y="66"/>
                  </a:cubicBezTo>
                  <a:cubicBezTo>
                    <a:pt x="16" y="65"/>
                    <a:pt x="16" y="64"/>
                    <a:pt x="17" y="63"/>
                  </a:cubicBezTo>
                  <a:cubicBezTo>
                    <a:pt x="33" y="47"/>
                    <a:pt x="33" y="47"/>
                    <a:pt x="33" y="47"/>
                  </a:cubicBezTo>
                  <a:cubicBezTo>
                    <a:pt x="28" y="43"/>
                    <a:pt x="28" y="43"/>
                    <a:pt x="28" y="43"/>
                  </a:cubicBezTo>
                  <a:cubicBezTo>
                    <a:pt x="9" y="62"/>
                    <a:pt x="9" y="62"/>
                    <a:pt x="9" y="62"/>
                  </a:cubicBezTo>
                  <a:cubicBezTo>
                    <a:pt x="2" y="86"/>
                    <a:pt x="2" y="86"/>
                    <a:pt x="2" y="86"/>
                  </a:cubicBezTo>
                  <a:cubicBezTo>
                    <a:pt x="26" y="79"/>
                    <a:pt x="26" y="79"/>
                    <a:pt x="26" y="79"/>
                  </a:cubicBezTo>
                  <a:lnTo>
                    <a:pt x="45" y="60"/>
                  </a:lnTo>
                  <a:close/>
                  <a:moveTo>
                    <a:pt x="76" y="29"/>
                  </a:moveTo>
                  <a:cubicBezTo>
                    <a:pt x="87" y="17"/>
                    <a:pt x="87" y="17"/>
                    <a:pt x="87" y="17"/>
                  </a:cubicBezTo>
                  <a:cubicBezTo>
                    <a:pt x="70" y="0"/>
                    <a:pt x="70" y="0"/>
                    <a:pt x="70" y="0"/>
                  </a:cubicBezTo>
                  <a:cubicBezTo>
                    <a:pt x="59" y="12"/>
                    <a:pt x="59" y="12"/>
                    <a:pt x="59" y="12"/>
                  </a:cubicBezTo>
                  <a:lnTo>
                    <a:pt x="76" y="29"/>
                  </a:lnTo>
                  <a:close/>
                  <a:moveTo>
                    <a:pt x="66" y="51"/>
                  </a:moveTo>
                  <a:cubicBezTo>
                    <a:pt x="65" y="51"/>
                    <a:pt x="64" y="51"/>
                    <a:pt x="62" y="51"/>
                  </a:cubicBezTo>
                  <a:cubicBezTo>
                    <a:pt x="35" y="25"/>
                    <a:pt x="35" y="25"/>
                    <a:pt x="35" y="25"/>
                  </a:cubicBezTo>
                  <a:cubicBezTo>
                    <a:pt x="36" y="23"/>
                    <a:pt x="36" y="21"/>
                    <a:pt x="36" y="18"/>
                  </a:cubicBezTo>
                  <a:cubicBezTo>
                    <a:pt x="36" y="8"/>
                    <a:pt x="28" y="0"/>
                    <a:pt x="18" y="0"/>
                  </a:cubicBezTo>
                  <a:cubicBezTo>
                    <a:pt x="18" y="0"/>
                    <a:pt x="18" y="0"/>
                    <a:pt x="18" y="0"/>
                  </a:cubicBezTo>
                  <a:cubicBezTo>
                    <a:pt x="19" y="5"/>
                    <a:pt x="19" y="5"/>
                    <a:pt x="19" y="5"/>
                  </a:cubicBezTo>
                  <a:cubicBezTo>
                    <a:pt x="23" y="7"/>
                    <a:pt x="25" y="11"/>
                    <a:pt x="25" y="15"/>
                  </a:cubicBezTo>
                  <a:cubicBezTo>
                    <a:pt x="25" y="20"/>
                    <a:pt x="21" y="25"/>
                    <a:pt x="15" y="25"/>
                  </a:cubicBezTo>
                  <a:cubicBezTo>
                    <a:pt x="10" y="25"/>
                    <a:pt x="5" y="21"/>
                    <a:pt x="4" y="16"/>
                  </a:cubicBezTo>
                  <a:cubicBezTo>
                    <a:pt x="1" y="13"/>
                    <a:pt x="1" y="13"/>
                    <a:pt x="1" y="13"/>
                  </a:cubicBezTo>
                  <a:cubicBezTo>
                    <a:pt x="1" y="15"/>
                    <a:pt x="0" y="17"/>
                    <a:pt x="0" y="18"/>
                  </a:cubicBezTo>
                  <a:cubicBezTo>
                    <a:pt x="0" y="28"/>
                    <a:pt x="9" y="36"/>
                    <a:pt x="18" y="36"/>
                  </a:cubicBezTo>
                  <a:cubicBezTo>
                    <a:pt x="20" y="36"/>
                    <a:pt x="22" y="36"/>
                    <a:pt x="23" y="36"/>
                  </a:cubicBezTo>
                  <a:cubicBezTo>
                    <a:pt x="50" y="62"/>
                    <a:pt x="50" y="62"/>
                    <a:pt x="50" y="62"/>
                  </a:cubicBezTo>
                  <a:cubicBezTo>
                    <a:pt x="49" y="64"/>
                    <a:pt x="49" y="67"/>
                    <a:pt x="49" y="69"/>
                  </a:cubicBezTo>
                  <a:cubicBezTo>
                    <a:pt x="49" y="79"/>
                    <a:pt x="57" y="87"/>
                    <a:pt x="67" y="87"/>
                  </a:cubicBezTo>
                  <a:cubicBezTo>
                    <a:pt x="67" y="87"/>
                    <a:pt x="67" y="87"/>
                    <a:pt x="67" y="87"/>
                  </a:cubicBezTo>
                  <a:cubicBezTo>
                    <a:pt x="66" y="82"/>
                    <a:pt x="66" y="82"/>
                    <a:pt x="66" y="82"/>
                  </a:cubicBezTo>
                  <a:cubicBezTo>
                    <a:pt x="62" y="80"/>
                    <a:pt x="60" y="77"/>
                    <a:pt x="60" y="73"/>
                  </a:cubicBezTo>
                  <a:cubicBezTo>
                    <a:pt x="60" y="67"/>
                    <a:pt x="64" y="62"/>
                    <a:pt x="70" y="62"/>
                  </a:cubicBezTo>
                  <a:cubicBezTo>
                    <a:pt x="75" y="62"/>
                    <a:pt x="80" y="66"/>
                    <a:pt x="80" y="71"/>
                  </a:cubicBezTo>
                  <a:cubicBezTo>
                    <a:pt x="84" y="74"/>
                    <a:pt x="84" y="74"/>
                    <a:pt x="84" y="74"/>
                  </a:cubicBezTo>
                  <a:cubicBezTo>
                    <a:pt x="84" y="73"/>
                    <a:pt x="85" y="71"/>
                    <a:pt x="84" y="69"/>
                  </a:cubicBezTo>
                  <a:cubicBezTo>
                    <a:pt x="84" y="59"/>
                    <a:pt x="76" y="51"/>
                    <a:pt x="66" y="51"/>
                  </a:cubicBezTo>
                  <a:close/>
                </a:path>
              </a:pathLst>
            </a:custGeom>
            <a:solidFill>
              <a:srgbClr val="FFFFFF"/>
            </a:solidFill>
            <a:ln>
              <a:noFill/>
            </a:ln>
          </p:spPr>
          <p:txBody>
            <a:bodyPr vert="horz" wrap="square" lIns="91440" tIns="45720" rIns="91440" bIns="45720" numCol="1" anchor="t" anchorCtr="0" compatLnSpc="1"/>
            <a:lstStyle/>
            <a:p>
              <a:endParaRPr 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9646364" y="5273487"/>
            <a:ext cx="739105" cy="687982"/>
            <a:chOff x="1197283" y="4012622"/>
            <a:chExt cx="502669" cy="468008"/>
          </a:xfrm>
        </p:grpSpPr>
        <p:sp>
          <p:nvSpPr>
            <p:cNvPr id="6" name="矩形 5"/>
            <p:cNvSpPr/>
            <p:nvPr/>
          </p:nvSpPr>
          <p:spPr>
            <a:xfrm>
              <a:off x="1231944" y="4012622"/>
              <a:ext cx="468008" cy="46800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7" name="Picture 2" descr="\\MAGNUM\Projects\Microsoft\Cloud Power FY12\Design\ICONS_PNG\Building.png"/>
            <p:cNvPicPr>
              <a:picLocks noChangeAspect="1" noChangeArrowheads="1"/>
            </p:cNvPicPr>
            <p:nvPr/>
          </p:nvPicPr>
          <p:blipFill>
            <a:blip r:embed="rId3" cstate="screen">
              <a:biLevel thresh="50000"/>
            </a:blip>
            <a:srcRect/>
            <a:stretch>
              <a:fillRect/>
            </a:stretch>
          </p:blipFill>
          <p:spPr bwMode="auto">
            <a:xfrm>
              <a:off x="1197283" y="4012622"/>
              <a:ext cx="489073" cy="429309"/>
            </a:xfrm>
            <a:prstGeom prst="rect">
              <a:avLst/>
            </a:prstGeom>
            <a:noFill/>
          </p:spPr>
        </p:pic>
      </p:grpSp>
      <p:grpSp>
        <p:nvGrpSpPr>
          <p:cNvPr id="8" name="组合 7"/>
          <p:cNvGrpSpPr/>
          <p:nvPr/>
        </p:nvGrpSpPr>
        <p:grpSpPr>
          <a:xfrm>
            <a:off x="10707950" y="5273486"/>
            <a:ext cx="737872" cy="687982"/>
            <a:chOff x="1775328" y="4012622"/>
            <a:chExt cx="501830" cy="468008"/>
          </a:xfrm>
        </p:grpSpPr>
        <p:sp>
          <p:nvSpPr>
            <p:cNvPr id="9" name="矩形 8"/>
            <p:cNvSpPr/>
            <p:nvPr/>
          </p:nvSpPr>
          <p:spPr>
            <a:xfrm>
              <a:off x="1792239" y="4012622"/>
              <a:ext cx="468008" cy="46800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 name="Picture 2" descr="\\MAGNUM\Projects\Microsoft\Cloud Power FY12\Design\Icons\PNGs\Cloud_on_your_terms.png"/>
            <p:cNvPicPr>
              <a:picLocks noChangeAspect="1" noChangeArrowheads="1"/>
            </p:cNvPicPr>
            <p:nvPr/>
          </p:nvPicPr>
          <p:blipFill>
            <a:blip r:embed="rId4" cstate="screen">
              <a:lum bright="100000"/>
            </a:blip>
            <a:stretch>
              <a:fillRect/>
            </a:stretch>
          </p:blipFill>
          <p:spPr bwMode="auto">
            <a:xfrm>
              <a:off x="1775328" y="4026372"/>
              <a:ext cx="501830" cy="440508"/>
            </a:xfrm>
            <a:prstGeom prst="rect">
              <a:avLst/>
            </a:prstGeom>
            <a:noFill/>
            <a:ln>
              <a:noFill/>
            </a:ln>
          </p:spPr>
        </p:pic>
      </p:grpSp>
      <p:sp>
        <p:nvSpPr>
          <p:cNvPr id="13" name="文本框 40"/>
          <p:cNvSpPr txBox="1"/>
          <p:nvPr/>
        </p:nvSpPr>
        <p:spPr>
          <a:xfrm>
            <a:off x="1199458" y="1707460"/>
            <a:ext cx="2954655" cy="461558"/>
          </a:xfrm>
          <a:prstGeom prst="rect">
            <a:avLst/>
          </a:prstGeom>
          <a:noFill/>
        </p:spPr>
        <p:txBody>
          <a:bodyPr wrap="none" rtlCol="0">
            <a:spAutoFit/>
          </a:bodyPr>
          <a:lstStyle/>
          <a:p>
            <a:r>
              <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rPr>
              <a:t>Please add a subtitle here</a:t>
            </a:r>
          </a:p>
        </p:txBody>
      </p:sp>
      <p:sp>
        <p:nvSpPr>
          <p:cNvPr id="14" name="文本框 41"/>
          <p:cNvSpPr txBox="1"/>
          <p:nvPr/>
        </p:nvSpPr>
        <p:spPr>
          <a:xfrm>
            <a:off x="1215305" y="2188593"/>
            <a:ext cx="4088609" cy="338554"/>
          </a:xfrm>
          <a:prstGeom prst="rect">
            <a:avLst/>
          </a:prstGeom>
          <a:noFill/>
        </p:spPr>
        <p:txBody>
          <a:bodyPr wrap="square" rtlCol="0">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 description of the above chart is entered here</a:t>
            </a:r>
          </a:p>
        </p:txBody>
      </p:sp>
      <p:grpSp>
        <p:nvGrpSpPr>
          <p:cNvPr id="36" name="组合 35"/>
          <p:cNvGrpSpPr/>
          <p:nvPr/>
        </p:nvGrpSpPr>
        <p:grpSpPr>
          <a:xfrm>
            <a:off x="752179" y="1347503"/>
            <a:ext cx="10799741" cy="3810718"/>
            <a:chOff x="751383" y="1347815"/>
            <a:chExt cx="10799741" cy="3811600"/>
          </a:xfrm>
        </p:grpSpPr>
        <p:sp>
          <p:nvSpPr>
            <p:cNvPr id="11" name="流程图: 数据 10"/>
            <p:cNvSpPr/>
            <p:nvPr/>
          </p:nvSpPr>
          <p:spPr>
            <a:xfrm>
              <a:off x="3292519" y="3465370"/>
              <a:ext cx="3176332" cy="635267"/>
            </a:xfrm>
            <a:prstGeom prst="flowChartInputOutp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2" name="流程图: 数据 11"/>
            <p:cNvSpPr/>
            <p:nvPr/>
          </p:nvSpPr>
          <p:spPr>
            <a:xfrm>
              <a:off x="5833656" y="2406592"/>
              <a:ext cx="3176332" cy="635267"/>
            </a:xfrm>
            <a:prstGeom prst="flowChartInputOutp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751383" y="4524147"/>
              <a:ext cx="3176332" cy="635266"/>
              <a:chOff x="751383" y="4374208"/>
              <a:chExt cx="3176332" cy="635266"/>
            </a:xfrm>
          </p:grpSpPr>
          <p:sp>
            <p:nvSpPr>
              <p:cNvPr id="16" name="流程图: 数据 15"/>
              <p:cNvSpPr/>
              <p:nvPr/>
            </p:nvSpPr>
            <p:spPr>
              <a:xfrm>
                <a:off x="751383" y="4374208"/>
                <a:ext cx="3176332" cy="635266"/>
              </a:xfrm>
              <a:prstGeom prst="flowChartInputOutp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7" name="文本框 42"/>
              <p:cNvSpPr txBox="1"/>
              <p:nvPr/>
            </p:nvSpPr>
            <p:spPr>
              <a:xfrm>
                <a:off x="1108881" y="4563143"/>
                <a:ext cx="2082493" cy="277063"/>
              </a:xfrm>
              <a:prstGeom prst="rect">
                <a:avLst/>
              </a:prstGeom>
              <a:noFill/>
            </p:spPr>
            <p:txBody>
              <a:bodyPr wrap="non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Please add keywords here</a:t>
                </a:r>
              </a:p>
            </p:txBody>
          </p:sp>
        </p:grpSp>
        <p:grpSp>
          <p:nvGrpSpPr>
            <p:cNvPr id="18" name="组合 17"/>
            <p:cNvGrpSpPr/>
            <p:nvPr/>
          </p:nvGrpSpPr>
          <p:grpSpPr>
            <a:xfrm>
              <a:off x="3292519" y="3646587"/>
              <a:ext cx="2439991" cy="1512828"/>
              <a:chOff x="3292519" y="3496648"/>
              <a:chExt cx="2439991" cy="1512828"/>
            </a:xfrm>
          </p:grpSpPr>
          <p:sp>
            <p:nvSpPr>
              <p:cNvPr id="19" name="矩形 12"/>
              <p:cNvSpPr/>
              <p:nvPr/>
            </p:nvSpPr>
            <p:spPr>
              <a:xfrm flipH="1" flipV="1">
                <a:off x="3292519" y="3950698"/>
                <a:ext cx="635196" cy="1058778"/>
              </a:xfrm>
              <a:custGeom>
                <a:avLst/>
                <a:gdLst/>
                <a:ahLst/>
                <a:cxnLst/>
                <a:rect l="l" t="t" r="r" b="b"/>
                <a:pathLst>
                  <a:path w="432000" h="720080">
                    <a:moveTo>
                      <a:pt x="432000" y="0"/>
                    </a:moveTo>
                    <a:lnTo>
                      <a:pt x="432000" y="432000"/>
                    </a:lnTo>
                    <a:lnTo>
                      <a:pt x="432000" y="720080"/>
                    </a:lnTo>
                    <a:lnTo>
                      <a:pt x="0" y="720080"/>
                    </a:lnTo>
                    <a:lnTo>
                      <a:pt x="0" y="43200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0" name="矩形 12"/>
              <p:cNvSpPr/>
              <p:nvPr/>
            </p:nvSpPr>
            <p:spPr>
              <a:xfrm rot="16200000" flipH="1" flipV="1">
                <a:off x="3292519" y="3953506"/>
                <a:ext cx="476397" cy="476397"/>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1" name="文本框 43"/>
              <p:cNvSpPr txBox="1"/>
              <p:nvPr/>
            </p:nvSpPr>
            <p:spPr>
              <a:xfrm>
                <a:off x="3650017" y="3496648"/>
                <a:ext cx="2082493" cy="277063"/>
              </a:xfrm>
              <a:prstGeom prst="rect">
                <a:avLst/>
              </a:prstGeom>
              <a:noFill/>
            </p:spPr>
            <p:txBody>
              <a:bodyPr wrap="non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Please add keywords here</a:t>
                </a:r>
              </a:p>
            </p:txBody>
          </p:sp>
        </p:grpSp>
        <p:grpSp>
          <p:nvGrpSpPr>
            <p:cNvPr id="22" name="组合 21"/>
            <p:cNvGrpSpPr/>
            <p:nvPr/>
          </p:nvGrpSpPr>
          <p:grpSpPr>
            <a:xfrm>
              <a:off x="5833656" y="2601768"/>
              <a:ext cx="2400091" cy="1498869"/>
              <a:chOff x="5833656" y="2451829"/>
              <a:chExt cx="2400091" cy="1498869"/>
            </a:xfrm>
          </p:grpSpPr>
          <p:sp>
            <p:nvSpPr>
              <p:cNvPr id="23" name="矩形 12"/>
              <p:cNvSpPr/>
              <p:nvPr/>
            </p:nvSpPr>
            <p:spPr>
              <a:xfrm flipH="1" flipV="1">
                <a:off x="5833656" y="2891920"/>
                <a:ext cx="635196" cy="1058778"/>
              </a:xfrm>
              <a:custGeom>
                <a:avLst/>
                <a:gdLst/>
                <a:ahLst/>
                <a:cxnLst/>
                <a:rect l="l" t="t" r="r" b="b"/>
                <a:pathLst>
                  <a:path w="432000" h="720080">
                    <a:moveTo>
                      <a:pt x="432000" y="0"/>
                    </a:moveTo>
                    <a:lnTo>
                      <a:pt x="432000" y="432000"/>
                    </a:lnTo>
                    <a:lnTo>
                      <a:pt x="432000" y="720080"/>
                    </a:lnTo>
                    <a:lnTo>
                      <a:pt x="0" y="720080"/>
                    </a:lnTo>
                    <a:lnTo>
                      <a:pt x="0" y="43200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4" name="矩形 12"/>
              <p:cNvSpPr/>
              <p:nvPr/>
            </p:nvSpPr>
            <p:spPr>
              <a:xfrm rot="16200000" flipH="1" flipV="1">
                <a:off x="5833656" y="2892830"/>
                <a:ext cx="476397" cy="476397"/>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5" name="文本框 44"/>
              <p:cNvSpPr txBox="1"/>
              <p:nvPr/>
            </p:nvSpPr>
            <p:spPr>
              <a:xfrm>
                <a:off x="6151254" y="2451829"/>
                <a:ext cx="2082493" cy="277063"/>
              </a:xfrm>
              <a:prstGeom prst="rect">
                <a:avLst/>
              </a:prstGeom>
              <a:noFill/>
            </p:spPr>
            <p:txBody>
              <a:bodyPr wrap="non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Please add keywords here</a:t>
                </a:r>
              </a:p>
            </p:txBody>
          </p:sp>
        </p:grpSp>
        <p:grpSp>
          <p:nvGrpSpPr>
            <p:cNvPr id="26" name="组合 25"/>
            <p:cNvGrpSpPr/>
            <p:nvPr/>
          </p:nvGrpSpPr>
          <p:grpSpPr>
            <a:xfrm>
              <a:off x="8374792" y="1347815"/>
              <a:ext cx="3176332" cy="1694045"/>
              <a:chOff x="8374792" y="1197876"/>
              <a:chExt cx="3176332" cy="1694045"/>
            </a:xfrm>
          </p:grpSpPr>
          <p:sp>
            <p:nvSpPr>
              <p:cNvPr id="27" name="流程图: 数据 26"/>
              <p:cNvSpPr/>
              <p:nvPr/>
            </p:nvSpPr>
            <p:spPr>
              <a:xfrm>
                <a:off x="8374792" y="1197876"/>
                <a:ext cx="3176332" cy="635267"/>
              </a:xfrm>
              <a:prstGeom prst="flowChartInputOutp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8" name="矩形 12"/>
              <p:cNvSpPr/>
              <p:nvPr/>
            </p:nvSpPr>
            <p:spPr>
              <a:xfrm flipH="1" flipV="1">
                <a:off x="8374792" y="1833143"/>
                <a:ext cx="635196" cy="1058778"/>
              </a:xfrm>
              <a:custGeom>
                <a:avLst/>
                <a:gdLst/>
                <a:ahLst/>
                <a:cxnLst/>
                <a:rect l="l" t="t" r="r" b="b"/>
                <a:pathLst>
                  <a:path w="432000" h="720080">
                    <a:moveTo>
                      <a:pt x="432000" y="0"/>
                    </a:moveTo>
                    <a:lnTo>
                      <a:pt x="432000" y="432000"/>
                    </a:lnTo>
                    <a:lnTo>
                      <a:pt x="432000" y="720080"/>
                    </a:lnTo>
                    <a:lnTo>
                      <a:pt x="0" y="720080"/>
                    </a:lnTo>
                    <a:lnTo>
                      <a:pt x="0" y="43200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9" name="矩形 12"/>
              <p:cNvSpPr/>
              <p:nvPr/>
            </p:nvSpPr>
            <p:spPr>
              <a:xfrm rot="16200000" flipH="1" flipV="1">
                <a:off x="8374792" y="1833143"/>
                <a:ext cx="476397" cy="476397"/>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30" name="文本框 45"/>
              <p:cNvSpPr txBox="1"/>
              <p:nvPr/>
            </p:nvSpPr>
            <p:spPr>
              <a:xfrm>
                <a:off x="9092054" y="1318996"/>
                <a:ext cx="2082493" cy="277063"/>
              </a:xfrm>
              <a:prstGeom prst="rect">
                <a:avLst/>
              </a:prstGeom>
              <a:noFill/>
            </p:spPr>
            <p:txBody>
              <a:bodyPr wrap="non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Please add keywords here</a:t>
                </a:r>
              </a:p>
            </p:txBody>
          </p:sp>
        </p:grpSp>
      </p:grpSp>
      <p:sp>
        <p:nvSpPr>
          <p:cNvPr id="31" name="文本框 46"/>
          <p:cNvSpPr txBox="1"/>
          <p:nvPr/>
        </p:nvSpPr>
        <p:spPr>
          <a:xfrm>
            <a:off x="1256417" y="5273487"/>
            <a:ext cx="1850984" cy="584775"/>
          </a:xfrm>
          <a:prstGeom prst="rect">
            <a:avLst/>
          </a:prstGeom>
          <a:noFill/>
        </p:spPr>
        <p:txBody>
          <a:bodyPr wrap="square" rtlCol="0">
            <a:spAutoFit/>
          </a:bodyPr>
          <a:lstStyle/>
          <a:p>
            <a:pPr algn="ctr">
              <a:spcBef>
                <a:spcPct val="0"/>
              </a:spcBef>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 description of the above chart is entered here</a:t>
            </a:r>
          </a:p>
        </p:txBody>
      </p:sp>
      <p:sp>
        <p:nvSpPr>
          <p:cNvPr id="32" name="文本框 47"/>
          <p:cNvSpPr txBox="1"/>
          <p:nvPr/>
        </p:nvSpPr>
        <p:spPr>
          <a:xfrm>
            <a:off x="4023592" y="4273251"/>
            <a:ext cx="1850984" cy="584775"/>
          </a:xfrm>
          <a:prstGeom prst="rect">
            <a:avLst/>
          </a:prstGeom>
          <a:noFill/>
        </p:spPr>
        <p:txBody>
          <a:bodyPr wrap="square" rtlCol="0">
            <a:spAutoFit/>
          </a:bodyPr>
          <a:lstStyle/>
          <a:p>
            <a:pPr algn="ctr">
              <a:spcBef>
                <a:spcPct val="0"/>
              </a:spcBef>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 description of the above chart is entered here</a:t>
            </a:r>
          </a:p>
        </p:txBody>
      </p:sp>
      <p:sp>
        <p:nvSpPr>
          <p:cNvPr id="33" name="文本框 48"/>
          <p:cNvSpPr txBox="1"/>
          <p:nvPr/>
        </p:nvSpPr>
        <p:spPr>
          <a:xfrm>
            <a:off x="6646795" y="3176604"/>
            <a:ext cx="1850984" cy="584775"/>
          </a:xfrm>
          <a:prstGeom prst="rect">
            <a:avLst/>
          </a:prstGeom>
          <a:noFill/>
        </p:spPr>
        <p:txBody>
          <a:bodyPr wrap="square" rtlCol="0">
            <a:spAutoFit/>
          </a:bodyPr>
          <a:lstStyle/>
          <a:p>
            <a:pPr algn="ctr">
              <a:spcBef>
                <a:spcPct val="0"/>
              </a:spcBef>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 description of the above chart is entered here</a:t>
            </a:r>
          </a:p>
        </p:txBody>
      </p:sp>
      <p:sp>
        <p:nvSpPr>
          <p:cNvPr id="34" name="文本框 49"/>
          <p:cNvSpPr txBox="1"/>
          <p:nvPr/>
        </p:nvSpPr>
        <p:spPr>
          <a:xfrm>
            <a:off x="9225902" y="2118056"/>
            <a:ext cx="1850984" cy="584775"/>
          </a:xfrm>
          <a:prstGeom prst="rect">
            <a:avLst/>
          </a:prstGeom>
          <a:noFill/>
        </p:spPr>
        <p:txBody>
          <a:bodyPr wrap="square" rtlCol="0">
            <a:spAutoFit/>
          </a:bodyPr>
          <a:lstStyle/>
          <a:p>
            <a:pPr algn="ctr">
              <a:spcBef>
                <a:spcPct val="0"/>
              </a:spcBef>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 description of the above chart is entered here</a:t>
            </a:r>
          </a:p>
        </p:txBody>
      </p:sp>
      <p:sp>
        <p:nvSpPr>
          <p:cNvPr id="35" name="标题 34"/>
          <p:cNvSpPr>
            <a:spLocks noGrp="1"/>
          </p:cNvSpPr>
          <p:nvPr>
            <p:ph type="title"/>
          </p:nvPr>
        </p:nvSpPr>
        <p:spPr/>
        <p:txBody>
          <a:bodyPr>
            <a:normAutofit/>
          </a:bodyPr>
          <a:lstStyle/>
          <a:p>
            <a:r>
              <a:rPr lang="zh-CN" altLang="en-US" dirty="0">
                <a:cs typeface="+mn-ea"/>
              </a:rPr>
              <a:t>Title bar Text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1500"/>
                                        <p:tgtEl>
                                          <p:spTgt spid="36"/>
                                        </p:tgtEl>
                                      </p:cBhvr>
                                    </p:animEffect>
                                  </p:childTnLst>
                                </p:cTn>
                              </p:par>
                            </p:childTnLst>
                          </p:cTn>
                        </p:par>
                        <p:par>
                          <p:cTn id="26" fill="hold">
                            <p:stCondLst>
                              <p:cond delay="3000"/>
                            </p:stCondLst>
                            <p:childTnLst>
                              <p:par>
                                <p:cTn id="27" presetID="2" presetClass="entr" presetSubtype="4"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childTnLst>
                          </p:cTn>
                        </p:par>
                        <p:par>
                          <p:cTn id="36" fill="hold">
                            <p:stCondLst>
                              <p:cond delay="4000"/>
                            </p:stCondLst>
                            <p:childTnLst>
                              <p:par>
                                <p:cTn id="37" presetID="2" presetClass="entr" presetSubtype="4"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childTnLst>
                          </p:cTn>
                        </p:par>
                        <p:par>
                          <p:cTn id="41" fill="hold">
                            <p:stCondLst>
                              <p:cond delay="4500"/>
                            </p:stCondLst>
                            <p:childTnLst>
                              <p:par>
                                <p:cTn id="42" presetID="2" presetClass="entr" presetSubtype="4"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ppt_x"/>
                                          </p:val>
                                        </p:tav>
                                        <p:tav tm="100000">
                                          <p:val>
                                            <p:strVal val="#ppt_x"/>
                                          </p:val>
                                        </p:tav>
                                      </p:tavLst>
                                    </p:anim>
                                    <p:anim calcmode="lin" valueType="num">
                                      <p:cBhvr additive="base">
                                        <p:cTn id="4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1" grpId="0"/>
      <p:bldP spid="32" grpId="0"/>
      <p:bldP spid="33"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4888197" y="2269685"/>
            <a:ext cx="749953" cy="750035"/>
          </a:xfrm>
          <a:prstGeom prst="roundRect">
            <a:avLst/>
          </a:prstGeom>
          <a:solidFill>
            <a:srgbClr val="63BDC3"/>
          </a:solidFill>
          <a:ln w="6350">
            <a:solidFill>
              <a:schemeClr val="bg1"/>
            </a:soli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3" name="圆角矩形 2"/>
          <p:cNvSpPr/>
          <p:nvPr/>
        </p:nvSpPr>
        <p:spPr>
          <a:xfrm>
            <a:off x="5080159" y="2649537"/>
            <a:ext cx="1158306" cy="1157800"/>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4" name="圆角矩形 3"/>
          <p:cNvSpPr/>
          <p:nvPr/>
        </p:nvSpPr>
        <p:spPr>
          <a:xfrm>
            <a:off x="5197003" y="2765416"/>
            <a:ext cx="924619" cy="926042"/>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5" name="TextBox 46"/>
          <p:cNvSpPr txBox="1"/>
          <p:nvPr/>
        </p:nvSpPr>
        <p:spPr>
          <a:xfrm>
            <a:off x="5316109" y="2838708"/>
            <a:ext cx="686406" cy="748666"/>
          </a:xfrm>
          <a:prstGeom prst="rect">
            <a:avLst/>
          </a:prstGeom>
          <a:noFill/>
        </p:spPr>
        <p:txBody>
          <a:bodyPr wrap="none" rtlCol="0">
            <a:spAutoFit/>
          </a:bodyPr>
          <a:lstStyle/>
          <a:p>
            <a:pPr algn="ctr"/>
            <a:r>
              <a:rPr lang="en-US" altLang="zh-CN" sz="4265" dirty="0">
                <a:solidFill>
                  <a:schemeClr val="bg1"/>
                </a:solidFill>
                <a:latin typeface="Impact" panose="020B0806030902050204" pitchFamily="34" charset="0"/>
              </a:rPr>
              <a:t>01</a:t>
            </a:r>
            <a:endParaRPr lang="zh-CN" altLang="en-US" sz="4265" dirty="0">
              <a:solidFill>
                <a:schemeClr val="bg1"/>
              </a:solidFill>
              <a:latin typeface="Impact" panose="020B0806030902050204" pitchFamily="34" charset="0"/>
            </a:endParaRPr>
          </a:p>
        </p:txBody>
      </p:sp>
      <p:sp>
        <p:nvSpPr>
          <p:cNvPr id="6" name="Rectangle 39"/>
          <p:cNvSpPr>
            <a:spLocks noChangeArrowheads="1"/>
          </p:cNvSpPr>
          <p:nvPr/>
        </p:nvSpPr>
        <p:spPr bwMode="auto">
          <a:xfrm>
            <a:off x="6903799" y="2777171"/>
            <a:ext cx="4088298" cy="90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665" b="1" dirty="0">
                <a:solidFill>
                  <a:schemeClr val="bg1"/>
                </a:solidFill>
                <a:latin typeface="微软雅黑" panose="020B0503020204020204" pitchFamily="34" charset="-122"/>
                <a:ea typeface="微软雅黑" panose="020B0503020204020204" pitchFamily="34" charset="-122"/>
              </a:rPr>
              <a:t>Title bar Enter text</a:t>
            </a:r>
            <a:endParaRPr lang="en-US" altLang="zh-CN" sz="2665" b="1" dirty="0">
              <a:solidFill>
                <a:schemeClr val="bg1"/>
              </a:solidFill>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1600" dirty="0">
                <a:solidFill>
                  <a:schemeClr val="bg1"/>
                </a:solidFill>
                <a:latin typeface="Arial" panose="020B0604020202020204" pitchFamily="34" charset="0"/>
                <a:cs typeface="Arial" panose="020B0604020202020204" pitchFamily="34" charset="0"/>
              </a:rPr>
              <a:t>We have many PowerPoint </a:t>
            </a:r>
            <a:r>
              <a:rPr lang="zh-CN" altLang="en-US" sz="1600" dirty="0">
                <a:solidFill>
                  <a:schemeClr val="bg1"/>
                </a:solidFill>
                <a:latin typeface="Arial" panose="020B0604020202020204" pitchFamily="34" charset="0"/>
                <a:cs typeface="Arial" panose="020B0604020202020204" pitchFamily="34" charset="0"/>
              </a:rPr>
              <a:t>Templates</a:t>
            </a:r>
            <a:r>
              <a:rPr lang="en-US" altLang="zh-CN" sz="1600" dirty="0">
                <a:solidFill>
                  <a:schemeClr val="bg1"/>
                </a:solidFill>
                <a:latin typeface="Arial" panose="020B0604020202020204" pitchFamily="34" charset="0"/>
                <a:cs typeface="Arial" panose="020B0604020202020204" pitchFamily="34" charset="0"/>
              </a:rPr>
              <a:t> S has been specifically designed</a:t>
            </a:r>
            <a:r>
              <a:rPr lang="zh-CN" altLang="en-US" sz="1600" dirty="0">
                <a:solidFill>
                  <a:schemeClr val="bg1"/>
                </a:solidFill>
                <a:latin typeface="Arial" panose="020B0604020202020204" pitchFamily="34" charset="0"/>
                <a:cs typeface="Arial" panose="020B0604020202020204" pitchFamily="34" charset="0"/>
              </a:rPr>
              <a:t>.</a:t>
            </a:r>
          </a:p>
        </p:txBody>
      </p:sp>
      <p:sp>
        <p:nvSpPr>
          <p:cNvPr id="7" name="圆角矩形 6"/>
          <p:cNvSpPr/>
          <p:nvPr/>
        </p:nvSpPr>
        <p:spPr>
          <a:xfrm>
            <a:off x="4503546" y="1789053"/>
            <a:ext cx="717355" cy="717355"/>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8" name="圆角矩形 7"/>
          <p:cNvSpPr/>
          <p:nvPr/>
        </p:nvSpPr>
        <p:spPr>
          <a:xfrm>
            <a:off x="4600253" y="1885760"/>
            <a:ext cx="523940" cy="523940"/>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9" name="圆角矩形 8"/>
          <p:cNvSpPr/>
          <p:nvPr/>
        </p:nvSpPr>
        <p:spPr>
          <a:xfrm>
            <a:off x="4815434" y="3924581"/>
            <a:ext cx="534784" cy="534784"/>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0" name="圆角矩形 9"/>
          <p:cNvSpPr/>
          <p:nvPr/>
        </p:nvSpPr>
        <p:spPr>
          <a:xfrm>
            <a:off x="4888197" y="3997343"/>
            <a:ext cx="389259" cy="389259"/>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1" name="圆角矩形 10"/>
          <p:cNvSpPr/>
          <p:nvPr/>
        </p:nvSpPr>
        <p:spPr>
          <a:xfrm>
            <a:off x="6396022" y="1979262"/>
            <a:ext cx="276381" cy="276381"/>
          </a:xfrm>
          <a:prstGeom prst="roundRect">
            <a:avLst/>
          </a:prstGeom>
          <a:solidFill>
            <a:srgbClr val="63BDC3"/>
          </a:solidFill>
          <a:ln w="6350">
            <a:solidFill>
              <a:schemeClr val="bg1"/>
            </a:soli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2" name="圆角矩形 11"/>
          <p:cNvSpPr/>
          <p:nvPr/>
        </p:nvSpPr>
        <p:spPr>
          <a:xfrm>
            <a:off x="6073955" y="2111708"/>
            <a:ext cx="455649" cy="455649"/>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3" name="圆角矩形 12"/>
          <p:cNvSpPr/>
          <p:nvPr/>
        </p:nvSpPr>
        <p:spPr>
          <a:xfrm>
            <a:off x="6135950" y="2173703"/>
            <a:ext cx="331658" cy="331658"/>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par>
                                <p:cTn id="10" presetID="6" presetClass="emph" presetSubtype="0" autoRev="1" fill="hold" grpId="1" nodeType="withEffect">
                                  <p:stCondLst>
                                    <p:cond delay="300"/>
                                  </p:stCondLst>
                                  <p:childTnLst>
                                    <p:animScale>
                                      <p:cBhvr>
                                        <p:cTn id="11" dur="150" fill="hold"/>
                                        <p:tgtEl>
                                          <p:spTgt spid="3"/>
                                        </p:tgtEl>
                                      </p:cBhvr>
                                      <p:by x="110000" y="110000"/>
                                    </p:animScale>
                                  </p:childTnLst>
                                </p:cTn>
                              </p:par>
                              <p:par>
                                <p:cTn id="12" presetID="53" presetClass="entr" presetSubtype="16" fill="hold" grpId="0" nodeType="withEffect">
                                  <p:stCondLst>
                                    <p:cond delay="30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 fill="hold"/>
                                        <p:tgtEl>
                                          <p:spTgt spid="4"/>
                                        </p:tgtEl>
                                        <p:attrNameLst>
                                          <p:attrName>ppt_w</p:attrName>
                                        </p:attrNameLst>
                                      </p:cBhvr>
                                      <p:tavLst>
                                        <p:tav tm="0">
                                          <p:val>
                                            <p:fltVal val="0"/>
                                          </p:val>
                                        </p:tav>
                                        <p:tav tm="100000">
                                          <p:val>
                                            <p:strVal val="#ppt_w"/>
                                          </p:val>
                                        </p:tav>
                                      </p:tavLst>
                                    </p:anim>
                                    <p:anim calcmode="lin" valueType="num">
                                      <p:cBhvr>
                                        <p:cTn id="15" dur="300" fill="hold"/>
                                        <p:tgtEl>
                                          <p:spTgt spid="4"/>
                                        </p:tgtEl>
                                        <p:attrNameLst>
                                          <p:attrName>ppt_h</p:attrName>
                                        </p:attrNameLst>
                                      </p:cBhvr>
                                      <p:tavLst>
                                        <p:tav tm="0">
                                          <p:val>
                                            <p:fltVal val="0"/>
                                          </p:val>
                                        </p:tav>
                                        <p:tav tm="100000">
                                          <p:val>
                                            <p:strVal val="#ppt_h"/>
                                          </p:val>
                                        </p:tav>
                                      </p:tavLst>
                                    </p:anim>
                                    <p:animEffect transition="in" filter="fade">
                                      <p:cBhvr>
                                        <p:cTn id="16" dur="300"/>
                                        <p:tgtEl>
                                          <p:spTgt spid="4"/>
                                        </p:tgtEl>
                                      </p:cBhvr>
                                    </p:animEffect>
                                  </p:childTnLst>
                                </p:cTn>
                              </p:par>
                              <p:par>
                                <p:cTn id="17" presetID="6" presetClass="emph" presetSubtype="0" autoRev="1" fill="hold" grpId="1" nodeType="withEffect">
                                  <p:stCondLst>
                                    <p:cond delay="600"/>
                                  </p:stCondLst>
                                  <p:childTnLst>
                                    <p:animScale>
                                      <p:cBhvr>
                                        <p:cTn id="18" dur="150" fill="hold"/>
                                        <p:tgtEl>
                                          <p:spTgt spid="4"/>
                                        </p:tgtEl>
                                      </p:cBhvr>
                                      <p:by x="110000" y="110000"/>
                                    </p:animScale>
                                  </p:childTnLst>
                                </p:cTn>
                              </p:par>
                              <p:par>
                                <p:cTn id="19" presetID="53" presetClass="entr" presetSubtype="16" fill="hold" grpId="0" nodeType="withEffect">
                                  <p:stCondLst>
                                    <p:cond delay="600"/>
                                  </p:stCondLst>
                                  <p:childTnLst>
                                    <p:set>
                                      <p:cBhvr>
                                        <p:cTn id="20" dur="1" fill="hold">
                                          <p:stCondLst>
                                            <p:cond delay="0"/>
                                          </p:stCondLst>
                                        </p:cTn>
                                        <p:tgtEl>
                                          <p:spTgt spid="5"/>
                                        </p:tgtEl>
                                        <p:attrNameLst>
                                          <p:attrName>style.visibility</p:attrName>
                                        </p:attrNameLst>
                                      </p:cBhvr>
                                      <p:to>
                                        <p:strVal val="visible"/>
                                      </p:to>
                                    </p:set>
                                    <p:anim calcmode="lin" valueType="num">
                                      <p:cBhvr>
                                        <p:cTn id="21" dur="300" fill="hold"/>
                                        <p:tgtEl>
                                          <p:spTgt spid="5"/>
                                        </p:tgtEl>
                                        <p:attrNameLst>
                                          <p:attrName>ppt_w</p:attrName>
                                        </p:attrNameLst>
                                      </p:cBhvr>
                                      <p:tavLst>
                                        <p:tav tm="0">
                                          <p:val>
                                            <p:fltVal val="0"/>
                                          </p:val>
                                        </p:tav>
                                        <p:tav tm="100000">
                                          <p:val>
                                            <p:strVal val="#ppt_w"/>
                                          </p:val>
                                        </p:tav>
                                      </p:tavLst>
                                    </p:anim>
                                    <p:anim calcmode="lin" valueType="num">
                                      <p:cBhvr>
                                        <p:cTn id="22" dur="300" fill="hold"/>
                                        <p:tgtEl>
                                          <p:spTgt spid="5"/>
                                        </p:tgtEl>
                                        <p:attrNameLst>
                                          <p:attrName>ppt_h</p:attrName>
                                        </p:attrNameLst>
                                      </p:cBhvr>
                                      <p:tavLst>
                                        <p:tav tm="0">
                                          <p:val>
                                            <p:fltVal val="0"/>
                                          </p:val>
                                        </p:tav>
                                        <p:tav tm="100000">
                                          <p:val>
                                            <p:strVal val="#ppt_h"/>
                                          </p:val>
                                        </p:tav>
                                      </p:tavLst>
                                    </p:anim>
                                    <p:animEffect transition="in" filter="fade">
                                      <p:cBhvr>
                                        <p:cTn id="23" dur="300"/>
                                        <p:tgtEl>
                                          <p:spTgt spid="5"/>
                                        </p:tgtEl>
                                      </p:cBhvr>
                                    </p:animEffect>
                                  </p:childTnLst>
                                </p:cTn>
                              </p:par>
                              <p:par>
                                <p:cTn id="24" presetID="6" presetClass="emph" presetSubtype="0" autoRev="1" fill="hold" grpId="1" nodeType="withEffect">
                                  <p:stCondLst>
                                    <p:cond delay="900"/>
                                  </p:stCondLst>
                                  <p:childTnLst>
                                    <p:animScale>
                                      <p:cBhvr>
                                        <p:cTn id="25" dur="150" fill="hold"/>
                                        <p:tgtEl>
                                          <p:spTgt spid="5"/>
                                        </p:tgtEl>
                                      </p:cBhvr>
                                      <p:by x="110000" y="110000"/>
                                    </p:animScale>
                                  </p:childTnLst>
                                </p:cTn>
                              </p:par>
                              <p:par>
                                <p:cTn id="26" presetID="2" presetClass="entr" presetSubtype="2" fill="hold" grpId="0" nodeType="withEffect">
                                  <p:stCondLst>
                                    <p:cond delay="9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par>
                                <p:cTn id="30" presetID="53" presetClass="entr" presetSubtype="16" fill="hold" grpId="0" nodeType="withEffect">
                                  <p:stCondLst>
                                    <p:cond delay="600"/>
                                  </p:stCondLst>
                                  <p:childTnLst>
                                    <p:set>
                                      <p:cBhvr>
                                        <p:cTn id="31" dur="1" fill="hold">
                                          <p:stCondLst>
                                            <p:cond delay="0"/>
                                          </p:stCondLst>
                                        </p:cTn>
                                        <p:tgtEl>
                                          <p:spTgt spid="9"/>
                                        </p:tgtEl>
                                        <p:attrNameLst>
                                          <p:attrName>style.visibility</p:attrName>
                                        </p:attrNameLst>
                                      </p:cBhvr>
                                      <p:to>
                                        <p:strVal val="visible"/>
                                      </p:to>
                                    </p:set>
                                    <p:anim calcmode="lin" valueType="num">
                                      <p:cBhvr>
                                        <p:cTn id="32" dur="300" fill="hold"/>
                                        <p:tgtEl>
                                          <p:spTgt spid="9"/>
                                        </p:tgtEl>
                                        <p:attrNameLst>
                                          <p:attrName>ppt_w</p:attrName>
                                        </p:attrNameLst>
                                      </p:cBhvr>
                                      <p:tavLst>
                                        <p:tav tm="0">
                                          <p:val>
                                            <p:fltVal val="0"/>
                                          </p:val>
                                        </p:tav>
                                        <p:tav tm="100000">
                                          <p:val>
                                            <p:strVal val="#ppt_w"/>
                                          </p:val>
                                        </p:tav>
                                      </p:tavLst>
                                    </p:anim>
                                    <p:anim calcmode="lin" valueType="num">
                                      <p:cBhvr>
                                        <p:cTn id="33" dur="300" fill="hold"/>
                                        <p:tgtEl>
                                          <p:spTgt spid="9"/>
                                        </p:tgtEl>
                                        <p:attrNameLst>
                                          <p:attrName>ppt_h</p:attrName>
                                        </p:attrNameLst>
                                      </p:cBhvr>
                                      <p:tavLst>
                                        <p:tav tm="0">
                                          <p:val>
                                            <p:fltVal val="0"/>
                                          </p:val>
                                        </p:tav>
                                        <p:tav tm="100000">
                                          <p:val>
                                            <p:strVal val="#ppt_h"/>
                                          </p:val>
                                        </p:tav>
                                      </p:tavLst>
                                    </p:anim>
                                    <p:animEffect transition="in" filter="fade">
                                      <p:cBhvr>
                                        <p:cTn id="34" dur="300"/>
                                        <p:tgtEl>
                                          <p:spTgt spid="9"/>
                                        </p:tgtEl>
                                      </p:cBhvr>
                                    </p:animEffect>
                                  </p:childTnLst>
                                </p:cTn>
                              </p:par>
                              <p:par>
                                <p:cTn id="35" presetID="6" presetClass="emph" presetSubtype="0" autoRev="1" fill="hold" grpId="1" nodeType="withEffect">
                                  <p:stCondLst>
                                    <p:cond delay="900"/>
                                  </p:stCondLst>
                                  <p:childTnLst>
                                    <p:animScale>
                                      <p:cBhvr>
                                        <p:cTn id="36" dur="150" fill="hold"/>
                                        <p:tgtEl>
                                          <p:spTgt spid="9"/>
                                        </p:tgtEl>
                                      </p:cBhvr>
                                      <p:by x="110000" y="110000"/>
                                    </p:animScale>
                                  </p:childTnLst>
                                </p:cTn>
                              </p:par>
                              <p:par>
                                <p:cTn id="37" presetID="53" presetClass="entr" presetSubtype="16" fill="hold" grpId="0" nodeType="withEffect">
                                  <p:stCondLst>
                                    <p:cond delay="900"/>
                                  </p:stCondLst>
                                  <p:childTnLst>
                                    <p:set>
                                      <p:cBhvr>
                                        <p:cTn id="38" dur="1" fill="hold">
                                          <p:stCondLst>
                                            <p:cond delay="0"/>
                                          </p:stCondLst>
                                        </p:cTn>
                                        <p:tgtEl>
                                          <p:spTgt spid="10"/>
                                        </p:tgtEl>
                                        <p:attrNameLst>
                                          <p:attrName>style.visibility</p:attrName>
                                        </p:attrNameLst>
                                      </p:cBhvr>
                                      <p:to>
                                        <p:strVal val="visible"/>
                                      </p:to>
                                    </p:set>
                                    <p:anim calcmode="lin" valueType="num">
                                      <p:cBhvr>
                                        <p:cTn id="39" dur="300" fill="hold"/>
                                        <p:tgtEl>
                                          <p:spTgt spid="10"/>
                                        </p:tgtEl>
                                        <p:attrNameLst>
                                          <p:attrName>ppt_w</p:attrName>
                                        </p:attrNameLst>
                                      </p:cBhvr>
                                      <p:tavLst>
                                        <p:tav tm="0">
                                          <p:val>
                                            <p:fltVal val="0"/>
                                          </p:val>
                                        </p:tav>
                                        <p:tav tm="100000">
                                          <p:val>
                                            <p:strVal val="#ppt_w"/>
                                          </p:val>
                                        </p:tav>
                                      </p:tavLst>
                                    </p:anim>
                                    <p:anim calcmode="lin" valueType="num">
                                      <p:cBhvr>
                                        <p:cTn id="40" dur="300" fill="hold"/>
                                        <p:tgtEl>
                                          <p:spTgt spid="10"/>
                                        </p:tgtEl>
                                        <p:attrNameLst>
                                          <p:attrName>ppt_h</p:attrName>
                                        </p:attrNameLst>
                                      </p:cBhvr>
                                      <p:tavLst>
                                        <p:tav tm="0">
                                          <p:val>
                                            <p:fltVal val="0"/>
                                          </p:val>
                                        </p:tav>
                                        <p:tav tm="100000">
                                          <p:val>
                                            <p:strVal val="#ppt_h"/>
                                          </p:val>
                                        </p:tav>
                                      </p:tavLst>
                                    </p:anim>
                                    <p:animEffect transition="in" filter="fade">
                                      <p:cBhvr>
                                        <p:cTn id="41" dur="300"/>
                                        <p:tgtEl>
                                          <p:spTgt spid="10"/>
                                        </p:tgtEl>
                                      </p:cBhvr>
                                    </p:animEffect>
                                  </p:childTnLst>
                                </p:cTn>
                              </p:par>
                              <p:par>
                                <p:cTn id="42" presetID="6" presetClass="emph" presetSubtype="0" autoRev="1" fill="hold" grpId="1" nodeType="withEffect">
                                  <p:stCondLst>
                                    <p:cond delay="1200"/>
                                  </p:stCondLst>
                                  <p:childTnLst>
                                    <p:animScale>
                                      <p:cBhvr>
                                        <p:cTn id="43" dur="150" fill="hold"/>
                                        <p:tgtEl>
                                          <p:spTgt spid="10"/>
                                        </p:tgtEl>
                                      </p:cBhvr>
                                      <p:by x="110000" y="110000"/>
                                    </p:animScale>
                                  </p:childTnLst>
                                </p:cTn>
                              </p:par>
                              <p:par>
                                <p:cTn id="44" presetID="53" presetClass="entr" presetSubtype="16" fill="hold" grpId="0" nodeType="withEffect">
                                  <p:stCondLst>
                                    <p:cond delay="300"/>
                                  </p:stCondLst>
                                  <p:childTnLst>
                                    <p:set>
                                      <p:cBhvr>
                                        <p:cTn id="45" dur="1" fill="hold">
                                          <p:stCondLst>
                                            <p:cond delay="0"/>
                                          </p:stCondLst>
                                        </p:cTn>
                                        <p:tgtEl>
                                          <p:spTgt spid="7"/>
                                        </p:tgtEl>
                                        <p:attrNameLst>
                                          <p:attrName>style.visibility</p:attrName>
                                        </p:attrNameLst>
                                      </p:cBhvr>
                                      <p:to>
                                        <p:strVal val="visible"/>
                                      </p:to>
                                    </p:set>
                                    <p:anim calcmode="lin" valueType="num">
                                      <p:cBhvr>
                                        <p:cTn id="46" dur="300" fill="hold"/>
                                        <p:tgtEl>
                                          <p:spTgt spid="7"/>
                                        </p:tgtEl>
                                        <p:attrNameLst>
                                          <p:attrName>ppt_w</p:attrName>
                                        </p:attrNameLst>
                                      </p:cBhvr>
                                      <p:tavLst>
                                        <p:tav tm="0">
                                          <p:val>
                                            <p:fltVal val="0"/>
                                          </p:val>
                                        </p:tav>
                                        <p:tav tm="100000">
                                          <p:val>
                                            <p:strVal val="#ppt_w"/>
                                          </p:val>
                                        </p:tav>
                                      </p:tavLst>
                                    </p:anim>
                                    <p:anim calcmode="lin" valueType="num">
                                      <p:cBhvr>
                                        <p:cTn id="47" dur="300" fill="hold"/>
                                        <p:tgtEl>
                                          <p:spTgt spid="7"/>
                                        </p:tgtEl>
                                        <p:attrNameLst>
                                          <p:attrName>ppt_h</p:attrName>
                                        </p:attrNameLst>
                                      </p:cBhvr>
                                      <p:tavLst>
                                        <p:tav tm="0">
                                          <p:val>
                                            <p:fltVal val="0"/>
                                          </p:val>
                                        </p:tav>
                                        <p:tav tm="100000">
                                          <p:val>
                                            <p:strVal val="#ppt_h"/>
                                          </p:val>
                                        </p:tav>
                                      </p:tavLst>
                                    </p:anim>
                                    <p:animEffect transition="in" filter="fade">
                                      <p:cBhvr>
                                        <p:cTn id="48" dur="300"/>
                                        <p:tgtEl>
                                          <p:spTgt spid="7"/>
                                        </p:tgtEl>
                                      </p:cBhvr>
                                    </p:animEffect>
                                  </p:childTnLst>
                                </p:cTn>
                              </p:par>
                              <p:par>
                                <p:cTn id="49" presetID="6" presetClass="emph" presetSubtype="0" autoRev="1" fill="hold" grpId="1" nodeType="withEffect">
                                  <p:stCondLst>
                                    <p:cond delay="600"/>
                                  </p:stCondLst>
                                  <p:childTnLst>
                                    <p:animScale>
                                      <p:cBhvr>
                                        <p:cTn id="50" dur="150" fill="hold"/>
                                        <p:tgtEl>
                                          <p:spTgt spid="7"/>
                                        </p:tgtEl>
                                      </p:cBhvr>
                                      <p:by x="110000" y="110000"/>
                                    </p:animScale>
                                  </p:childTnLst>
                                </p:cTn>
                              </p:par>
                              <p:par>
                                <p:cTn id="51" presetID="53" presetClass="entr" presetSubtype="16" fill="hold" grpId="0" nodeType="withEffect">
                                  <p:stCondLst>
                                    <p:cond delay="600"/>
                                  </p:stCondLst>
                                  <p:childTnLst>
                                    <p:set>
                                      <p:cBhvr>
                                        <p:cTn id="52" dur="1" fill="hold">
                                          <p:stCondLst>
                                            <p:cond delay="0"/>
                                          </p:stCondLst>
                                        </p:cTn>
                                        <p:tgtEl>
                                          <p:spTgt spid="8"/>
                                        </p:tgtEl>
                                        <p:attrNameLst>
                                          <p:attrName>style.visibility</p:attrName>
                                        </p:attrNameLst>
                                      </p:cBhvr>
                                      <p:to>
                                        <p:strVal val="visible"/>
                                      </p:to>
                                    </p:set>
                                    <p:anim calcmode="lin" valueType="num">
                                      <p:cBhvr>
                                        <p:cTn id="53" dur="300" fill="hold"/>
                                        <p:tgtEl>
                                          <p:spTgt spid="8"/>
                                        </p:tgtEl>
                                        <p:attrNameLst>
                                          <p:attrName>ppt_w</p:attrName>
                                        </p:attrNameLst>
                                      </p:cBhvr>
                                      <p:tavLst>
                                        <p:tav tm="0">
                                          <p:val>
                                            <p:fltVal val="0"/>
                                          </p:val>
                                        </p:tav>
                                        <p:tav tm="100000">
                                          <p:val>
                                            <p:strVal val="#ppt_w"/>
                                          </p:val>
                                        </p:tav>
                                      </p:tavLst>
                                    </p:anim>
                                    <p:anim calcmode="lin" valueType="num">
                                      <p:cBhvr>
                                        <p:cTn id="54" dur="300" fill="hold"/>
                                        <p:tgtEl>
                                          <p:spTgt spid="8"/>
                                        </p:tgtEl>
                                        <p:attrNameLst>
                                          <p:attrName>ppt_h</p:attrName>
                                        </p:attrNameLst>
                                      </p:cBhvr>
                                      <p:tavLst>
                                        <p:tav tm="0">
                                          <p:val>
                                            <p:fltVal val="0"/>
                                          </p:val>
                                        </p:tav>
                                        <p:tav tm="100000">
                                          <p:val>
                                            <p:strVal val="#ppt_h"/>
                                          </p:val>
                                        </p:tav>
                                      </p:tavLst>
                                    </p:anim>
                                    <p:animEffect transition="in" filter="fade">
                                      <p:cBhvr>
                                        <p:cTn id="55" dur="300"/>
                                        <p:tgtEl>
                                          <p:spTgt spid="8"/>
                                        </p:tgtEl>
                                      </p:cBhvr>
                                    </p:animEffect>
                                  </p:childTnLst>
                                </p:cTn>
                              </p:par>
                              <p:par>
                                <p:cTn id="56" presetID="6" presetClass="emph" presetSubtype="0" autoRev="1" fill="hold" grpId="1" nodeType="withEffect">
                                  <p:stCondLst>
                                    <p:cond delay="900"/>
                                  </p:stCondLst>
                                  <p:childTnLst>
                                    <p:animScale>
                                      <p:cBhvr>
                                        <p:cTn id="57" dur="150" fill="hold"/>
                                        <p:tgtEl>
                                          <p:spTgt spid="8"/>
                                        </p:tgtEl>
                                      </p:cBhvr>
                                      <p:by x="110000" y="110000"/>
                                    </p:animScale>
                                  </p:childTnLst>
                                </p:cTn>
                              </p:par>
                              <p:par>
                                <p:cTn id="58" presetID="53" presetClass="entr" presetSubtype="16" fill="hold" grpId="0" nodeType="withEffect">
                                  <p:stCondLst>
                                    <p:cond delay="900"/>
                                  </p:stCondLst>
                                  <p:childTnLst>
                                    <p:set>
                                      <p:cBhvr>
                                        <p:cTn id="59" dur="1" fill="hold">
                                          <p:stCondLst>
                                            <p:cond delay="0"/>
                                          </p:stCondLst>
                                        </p:cTn>
                                        <p:tgtEl>
                                          <p:spTgt spid="2"/>
                                        </p:tgtEl>
                                        <p:attrNameLst>
                                          <p:attrName>style.visibility</p:attrName>
                                        </p:attrNameLst>
                                      </p:cBhvr>
                                      <p:to>
                                        <p:strVal val="visible"/>
                                      </p:to>
                                    </p:set>
                                    <p:anim calcmode="lin" valueType="num">
                                      <p:cBhvr>
                                        <p:cTn id="60" dur="300" fill="hold"/>
                                        <p:tgtEl>
                                          <p:spTgt spid="2"/>
                                        </p:tgtEl>
                                        <p:attrNameLst>
                                          <p:attrName>ppt_w</p:attrName>
                                        </p:attrNameLst>
                                      </p:cBhvr>
                                      <p:tavLst>
                                        <p:tav tm="0">
                                          <p:val>
                                            <p:fltVal val="0"/>
                                          </p:val>
                                        </p:tav>
                                        <p:tav tm="100000">
                                          <p:val>
                                            <p:strVal val="#ppt_w"/>
                                          </p:val>
                                        </p:tav>
                                      </p:tavLst>
                                    </p:anim>
                                    <p:anim calcmode="lin" valueType="num">
                                      <p:cBhvr>
                                        <p:cTn id="61" dur="300" fill="hold"/>
                                        <p:tgtEl>
                                          <p:spTgt spid="2"/>
                                        </p:tgtEl>
                                        <p:attrNameLst>
                                          <p:attrName>ppt_h</p:attrName>
                                        </p:attrNameLst>
                                      </p:cBhvr>
                                      <p:tavLst>
                                        <p:tav tm="0">
                                          <p:val>
                                            <p:fltVal val="0"/>
                                          </p:val>
                                        </p:tav>
                                        <p:tav tm="100000">
                                          <p:val>
                                            <p:strVal val="#ppt_h"/>
                                          </p:val>
                                        </p:tav>
                                      </p:tavLst>
                                    </p:anim>
                                    <p:animEffect transition="in" filter="fade">
                                      <p:cBhvr>
                                        <p:cTn id="62" dur="300"/>
                                        <p:tgtEl>
                                          <p:spTgt spid="2"/>
                                        </p:tgtEl>
                                      </p:cBhvr>
                                    </p:animEffect>
                                  </p:childTnLst>
                                </p:cTn>
                              </p:par>
                              <p:par>
                                <p:cTn id="63" presetID="6" presetClass="emph" presetSubtype="0" autoRev="1" fill="hold" grpId="1" nodeType="withEffect">
                                  <p:stCondLst>
                                    <p:cond delay="1200"/>
                                  </p:stCondLst>
                                  <p:childTnLst>
                                    <p:animScale>
                                      <p:cBhvr>
                                        <p:cTn id="64" dur="150" fill="hold"/>
                                        <p:tgtEl>
                                          <p:spTgt spid="2"/>
                                        </p:tgtEl>
                                      </p:cBhvr>
                                      <p:by x="110000" y="110000"/>
                                    </p:animScale>
                                  </p:childTnLst>
                                </p:cTn>
                              </p:par>
                              <p:par>
                                <p:cTn id="65" presetID="53" presetClass="entr" presetSubtype="16" fill="hold" grpId="0" nodeType="withEffect">
                                  <p:stCondLst>
                                    <p:cond delay="900"/>
                                  </p:stCondLst>
                                  <p:childTnLst>
                                    <p:set>
                                      <p:cBhvr>
                                        <p:cTn id="66" dur="1" fill="hold">
                                          <p:stCondLst>
                                            <p:cond delay="0"/>
                                          </p:stCondLst>
                                        </p:cTn>
                                        <p:tgtEl>
                                          <p:spTgt spid="12"/>
                                        </p:tgtEl>
                                        <p:attrNameLst>
                                          <p:attrName>style.visibility</p:attrName>
                                        </p:attrNameLst>
                                      </p:cBhvr>
                                      <p:to>
                                        <p:strVal val="visible"/>
                                      </p:to>
                                    </p:set>
                                    <p:anim calcmode="lin" valueType="num">
                                      <p:cBhvr>
                                        <p:cTn id="67" dur="300" fill="hold"/>
                                        <p:tgtEl>
                                          <p:spTgt spid="12"/>
                                        </p:tgtEl>
                                        <p:attrNameLst>
                                          <p:attrName>ppt_w</p:attrName>
                                        </p:attrNameLst>
                                      </p:cBhvr>
                                      <p:tavLst>
                                        <p:tav tm="0">
                                          <p:val>
                                            <p:fltVal val="0"/>
                                          </p:val>
                                        </p:tav>
                                        <p:tav tm="100000">
                                          <p:val>
                                            <p:strVal val="#ppt_w"/>
                                          </p:val>
                                        </p:tav>
                                      </p:tavLst>
                                    </p:anim>
                                    <p:anim calcmode="lin" valueType="num">
                                      <p:cBhvr>
                                        <p:cTn id="68" dur="300" fill="hold"/>
                                        <p:tgtEl>
                                          <p:spTgt spid="12"/>
                                        </p:tgtEl>
                                        <p:attrNameLst>
                                          <p:attrName>ppt_h</p:attrName>
                                        </p:attrNameLst>
                                      </p:cBhvr>
                                      <p:tavLst>
                                        <p:tav tm="0">
                                          <p:val>
                                            <p:fltVal val="0"/>
                                          </p:val>
                                        </p:tav>
                                        <p:tav tm="100000">
                                          <p:val>
                                            <p:strVal val="#ppt_h"/>
                                          </p:val>
                                        </p:tav>
                                      </p:tavLst>
                                    </p:anim>
                                    <p:animEffect transition="in" filter="fade">
                                      <p:cBhvr>
                                        <p:cTn id="69" dur="300"/>
                                        <p:tgtEl>
                                          <p:spTgt spid="12"/>
                                        </p:tgtEl>
                                      </p:cBhvr>
                                    </p:animEffect>
                                  </p:childTnLst>
                                </p:cTn>
                              </p:par>
                              <p:par>
                                <p:cTn id="70" presetID="6" presetClass="emph" presetSubtype="0" autoRev="1" fill="hold" grpId="1" nodeType="withEffect">
                                  <p:stCondLst>
                                    <p:cond delay="1200"/>
                                  </p:stCondLst>
                                  <p:childTnLst>
                                    <p:animScale>
                                      <p:cBhvr>
                                        <p:cTn id="71" dur="150" fill="hold"/>
                                        <p:tgtEl>
                                          <p:spTgt spid="12"/>
                                        </p:tgtEl>
                                      </p:cBhvr>
                                      <p:by x="110000" y="110000"/>
                                    </p:animScale>
                                  </p:childTnLst>
                                </p:cTn>
                              </p:par>
                              <p:par>
                                <p:cTn id="72" presetID="53" presetClass="entr" presetSubtype="16"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300" fill="hold"/>
                                        <p:tgtEl>
                                          <p:spTgt spid="13"/>
                                        </p:tgtEl>
                                        <p:attrNameLst>
                                          <p:attrName>ppt_w</p:attrName>
                                        </p:attrNameLst>
                                      </p:cBhvr>
                                      <p:tavLst>
                                        <p:tav tm="0">
                                          <p:val>
                                            <p:fltVal val="0"/>
                                          </p:val>
                                        </p:tav>
                                        <p:tav tm="100000">
                                          <p:val>
                                            <p:strVal val="#ppt_w"/>
                                          </p:val>
                                        </p:tav>
                                      </p:tavLst>
                                    </p:anim>
                                    <p:anim calcmode="lin" valueType="num">
                                      <p:cBhvr>
                                        <p:cTn id="75" dur="300" fill="hold"/>
                                        <p:tgtEl>
                                          <p:spTgt spid="13"/>
                                        </p:tgtEl>
                                        <p:attrNameLst>
                                          <p:attrName>ppt_h</p:attrName>
                                        </p:attrNameLst>
                                      </p:cBhvr>
                                      <p:tavLst>
                                        <p:tav tm="0">
                                          <p:val>
                                            <p:fltVal val="0"/>
                                          </p:val>
                                        </p:tav>
                                        <p:tav tm="100000">
                                          <p:val>
                                            <p:strVal val="#ppt_h"/>
                                          </p:val>
                                        </p:tav>
                                      </p:tavLst>
                                    </p:anim>
                                    <p:animEffect transition="in" filter="fade">
                                      <p:cBhvr>
                                        <p:cTn id="76" dur="300"/>
                                        <p:tgtEl>
                                          <p:spTgt spid="13"/>
                                        </p:tgtEl>
                                      </p:cBhvr>
                                    </p:animEffect>
                                  </p:childTnLst>
                                </p:cTn>
                              </p:par>
                              <p:par>
                                <p:cTn id="77" presetID="6" presetClass="emph" presetSubtype="0" autoRev="1" fill="hold" grpId="1" nodeType="withEffect">
                                  <p:stCondLst>
                                    <p:cond delay="300"/>
                                  </p:stCondLst>
                                  <p:childTnLst>
                                    <p:animScale>
                                      <p:cBhvr>
                                        <p:cTn id="78" dur="150" fill="hold"/>
                                        <p:tgtEl>
                                          <p:spTgt spid="13"/>
                                        </p:tgtEl>
                                      </p:cBhvr>
                                      <p:by x="110000" y="110000"/>
                                    </p:animScale>
                                  </p:childTnLst>
                                </p:cTn>
                              </p:par>
                              <p:par>
                                <p:cTn id="79" presetID="53" presetClass="entr" presetSubtype="16" fill="hold" grpId="0" nodeType="withEffect">
                                  <p:stCondLst>
                                    <p:cond delay="300"/>
                                  </p:stCondLst>
                                  <p:childTnLst>
                                    <p:set>
                                      <p:cBhvr>
                                        <p:cTn id="80" dur="1" fill="hold">
                                          <p:stCondLst>
                                            <p:cond delay="0"/>
                                          </p:stCondLst>
                                        </p:cTn>
                                        <p:tgtEl>
                                          <p:spTgt spid="11"/>
                                        </p:tgtEl>
                                        <p:attrNameLst>
                                          <p:attrName>style.visibility</p:attrName>
                                        </p:attrNameLst>
                                      </p:cBhvr>
                                      <p:to>
                                        <p:strVal val="visible"/>
                                      </p:to>
                                    </p:set>
                                    <p:anim calcmode="lin" valueType="num">
                                      <p:cBhvr>
                                        <p:cTn id="81" dur="300" fill="hold"/>
                                        <p:tgtEl>
                                          <p:spTgt spid="11"/>
                                        </p:tgtEl>
                                        <p:attrNameLst>
                                          <p:attrName>ppt_w</p:attrName>
                                        </p:attrNameLst>
                                      </p:cBhvr>
                                      <p:tavLst>
                                        <p:tav tm="0">
                                          <p:val>
                                            <p:fltVal val="0"/>
                                          </p:val>
                                        </p:tav>
                                        <p:tav tm="100000">
                                          <p:val>
                                            <p:strVal val="#ppt_w"/>
                                          </p:val>
                                        </p:tav>
                                      </p:tavLst>
                                    </p:anim>
                                    <p:anim calcmode="lin" valueType="num">
                                      <p:cBhvr>
                                        <p:cTn id="82" dur="300" fill="hold"/>
                                        <p:tgtEl>
                                          <p:spTgt spid="11"/>
                                        </p:tgtEl>
                                        <p:attrNameLst>
                                          <p:attrName>ppt_h</p:attrName>
                                        </p:attrNameLst>
                                      </p:cBhvr>
                                      <p:tavLst>
                                        <p:tav tm="0">
                                          <p:val>
                                            <p:fltVal val="0"/>
                                          </p:val>
                                        </p:tav>
                                        <p:tav tm="100000">
                                          <p:val>
                                            <p:strVal val="#ppt_h"/>
                                          </p:val>
                                        </p:tav>
                                      </p:tavLst>
                                    </p:anim>
                                    <p:animEffect transition="in" filter="fade">
                                      <p:cBhvr>
                                        <p:cTn id="83" dur="300"/>
                                        <p:tgtEl>
                                          <p:spTgt spid="11"/>
                                        </p:tgtEl>
                                      </p:cBhvr>
                                    </p:animEffect>
                                  </p:childTnLst>
                                </p:cTn>
                              </p:par>
                              <p:par>
                                <p:cTn id="84" presetID="6" presetClass="emph" presetSubtype="0" autoRev="1" fill="hold" grpId="1" nodeType="withEffect">
                                  <p:stCondLst>
                                    <p:cond delay="600"/>
                                  </p:stCondLst>
                                  <p:childTnLst>
                                    <p:animScale>
                                      <p:cBhvr>
                                        <p:cTn id="85" dur="1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p:bldP spid="5" grpId="1"/>
      <p:bldP spid="6" grpId="0"/>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8" name="Straight Connector 247"/>
          <p:cNvCxnSpPr/>
          <p:nvPr/>
        </p:nvCxnSpPr>
        <p:spPr>
          <a:xfrm>
            <a:off x="1043634" y="5477608"/>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57" name="TextBox 256"/>
          <p:cNvSpPr txBox="1"/>
          <p:nvPr/>
        </p:nvSpPr>
        <p:spPr>
          <a:xfrm>
            <a:off x="1035440" y="5655394"/>
            <a:ext cx="10121124" cy="400110"/>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grpSp>
        <p:nvGrpSpPr>
          <p:cNvPr id="75" name="Group 74"/>
          <p:cNvGrpSpPr/>
          <p:nvPr/>
        </p:nvGrpSpPr>
        <p:grpSpPr>
          <a:xfrm>
            <a:off x="2179237" y="1739195"/>
            <a:ext cx="1228789" cy="3456420"/>
            <a:chOff x="1634044" y="1304396"/>
            <a:chExt cx="921712" cy="2592315"/>
          </a:xfrm>
        </p:grpSpPr>
        <p:sp>
          <p:nvSpPr>
            <p:cNvPr id="39" name="Rounded Rectangle 38"/>
            <p:cNvSpPr/>
            <p:nvPr/>
          </p:nvSpPr>
          <p:spPr>
            <a:xfrm>
              <a:off x="1634044" y="1304396"/>
              <a:ext cx="921712" cy="2592315"/>
            </a:xfrm>
            <a:prstGeom prst="roundRect">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nvGrpSpPr>
            <p:cNvPr id="47" name="Group 46"/>
            <p:cNvGrpSpPr/>
            <p:nvPr/>
          </p:nvGrpSpPr>
          <p:grpSpPr>
            <a:xfrm>
              <a:off x="1703480" y="3032606"/>
              <a:ext cx="782840" cy="782838"/>
              <a:chOff x="1703480" y="3032606"/>
              <a:chExt cx="782840" cy="782838"/>
            </a:xfrm>
          </p:grpSpPr>
          <p:sp>
            <p:nvSpPr>
              <p:cNvPr id="45" name="Oval 44"/>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lumMod val="75000"/>
                      </a:schemeClr>
                    </a:solidFill>
                    <a:latin typeface="Agency FB" panose="020B0503020202020204" pitchFamily="34" charset="0"/>
                  </a:rPr>
                  <a:t>01</a:t>
                </a:r>
                <a:endParaRPr lang="en-US" sz="1900" dirty="0">
                  <a:solidFill>
                    <a:schemeClr val="tx2">
                      <a:lumMod val="75000"/>
                    </a:schemeClr>
                  </a:solidFill>
                  <a:latin typeface="Agency FB" panose="020B0503020202020204" pitchFamily="34" charset="0"/>
                </a:endParaRPr>
              </a:p>
            </p:txBody>
          </p:sp>
          <p:sp>
            <p:nvSpPr>
              <p:cNvPr id="46" name="Oval 45"/>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chemeClr val="bg2"/>
                  </a:solidFill>
                  <a:latin typeface="Agency FB" panose="020B0503020202020204" pitchFamily="34" charset="0"/>
                </a:endParaRPr>
              </a:p>
            </p:txBody>
          </p:sp>
        </p:grpSp>
        <p:grpSp>
          <p:nvGrpSpPr>
            <p:cNvPr id="62" name="Group 61"/>
            <p:cNvGrpSpPr/>
            <p:nvPr/>
          </p:nvGrpSpPr>
          <p:grpSpPr>
            <a:xfrm>
              <a:off x="1718290" y="1477217"/>
              <a:ext cx="753220" cy="1224122"/>
              <a:chOff x="1718290" y="1477217"/>
              <a:chExt cx="753220" cy="1224122"/>
            </a:xfrm>
          </p:grpSpPr>
          <p:sp>
            <p:nvSpPr>
              <p:cNvPr id="60" name="Text Placeholder 3"/>
              <p:cNvSpPr txBox="1"/>
              <p:nvPr/>
            </p:nvSpPr>
            <p:spPr>
              <a:xfrm>
                <a:off x="1718290" y="2251216"/>
                <a:ext cx="753220" cy="45012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bg1"/>
                    </a:solidFill>
                    <a:latin typeface="Agency FB" panose="020B0503020202020204" pitchFamily="34" charset="0"/>
                  </a:rPr>
                  <a:t>Click here to add a subtitle or a detailed text description</a:t>
                </a:r>
              </a:p>
            </p:txBody>
          </p:sp>
          <p:sp>
            <p:nvSpPr>
              <p:cNvPr id="61" name="Rectangle 60"/>
              <p:cNvSpPr/>
              <p:nvPr/>
            </p:nvSpPr>
            <p:spPr>
              <a:xfrm>
                <a:off x="1889167" y="1477217"/>
                <a:ext cx="411464" cy="276999"/>
              </a:xfrm>
              <a:prstGeom prst="rect">
                <a:avLst/>
              </a:prstGeom>
            </p:spPr>
            <p:txBody>
              <a:bodyPr wrap="none">
                <a:spAutoFit/>
              </a:bodyPr>
              <a:lstStyle/>
              <a:p>
                <a:pPr algn="ctr" defTabSz="1218565">
                  <a:spcBef>
                    <a:spcPct val="20000"/>
                  </a:spcBef>
                  <a:defRPr/>
                </a:pPr>
                <a:r>
                  <a:rPr lang="en-US" dirty="0">
                    <a:solidFill>
                      <a:schemeClr val="bg1"/>
                    </a:solidFill>
                    <a:latin typeface="Agency FB" panose="020B0503020202020204" pitchFamily="34" charset="0"/>
                  </a:rPr>
                  <a:t>90%</a:t>
                </a:r>
              </a:p>
            </p:txBody>
          </p:sp>
        </p:grpSp>
      </p:grpSp>
      <p:grpSp>
        <p:nvGrpSpPr>
          <p:cNvPr id="76" name="Group 75"/>
          <p:cNvGrpSpPr/>
          <p:nvPr/>
        </p:nvGrpSpPr>
        <p:grpSpPr>
          <a:xfrm>
            <a:off x="3830422" y="2276861"/>
            <a:ext cx="1228789" cy="2918755"/>
            <a:chOff x="2872594" y="1707645"/>
            <a:chExt cx="921712" cy="2189066"/>
          </a:xfrm>
        </p:grpSpPr>
        <p:sp>
          <p:nvSpPr>
            <p:cNvPr id="41" name="Rounded Rectangle 40"/>
            <p:cNvSpPr/>
            <p:nvPr/>
          </p:nvSpPr>
          <p:spPr>
            <a:xfrm>
              <a:off x="2872594" y="1707645"/>
              <a:ext cx="921712" cy="2189066"/>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nvGrpSpPr>
            <p:cNvPr id="48" name="Group 47"/>
            <p:cNvGrpSpPr/>
            <p:nvPr/>
          </p:nvGrpSpPr>
          <p:grpSpPr>
            <a:xfrm>
              <a:off x="2942030" y="3032606"/>
              <a:ext cx="782840" cy="782838"/>
              <a:chOff x="1703480" y="3032606"/>
              <a:chExt cx="782840" cy="782838"/>
            </a:xfrm>
          </p:grpSpPr>
          <p:sp>
            <p:nvSpPr>
              <p:cNvPr id="49" name="Oval 48"/>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2"/>
                    </a:solidFill>
                    <a:latin typeface="Agency FB" panose="020B0503020202020204" pitchFamily="34" charset="0"/>
                  </a:rPr>
                  <a:t>02</a:t>
                </a:r>
                <a:endParaRPr lang="en-US" sz="1900" dirty="0">
                  <a:solidFill>
                    <a:schemeClr val="bg2"/>
                  </a:solidFill>
                  <a:latin typeface="Agency FB" panose="020B0503020202020204" pitchFamily="34" charset="0"/>
                </a:endParaRPr>
              </a:p>
            </p:txBody>
          </p:sp>
          <p:sp>
            <p:nvSpPr>
              <p:cNvPr id="50" name="Oval 49"/>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chemeClr val="bg2"/>
                  </a:solidFill>
                  <a:latin typeface="Agency FB" panose="020B0503020202020204" pitchFamily="34" charset="0"/>
                </a:endParaRPr>
              </a:p>
            </p:txBody>
          </p:sp>
        </p:grpSp>
        <p:grpSp>
          <p:nvGrpSpPr>
            <p:cNvPr id="63" name="Group 62"/>
            <p:cNvGrpSpPr/>
            <p:nvPr/>
          </p:nvGrpSpPr>
          <p:grpSpPr>
            <a:xfrm>
              <a:off x="2951555" y="1825998"/>
              <a:ext cx="753220" cy="1047236"/>
              <a:chOff x="1718290" y="1750267"/>
              <a:chExt cx="753220" cy="1047236"/>
            </a:xfrm>
          </p:grpSpPr>
          <p:sp>
            <p:nvSpPr>
              <p:cNvPr id="64" name="Text Placeholder 3"/>
              <p:cNvSpPr txBox="1"/>
              <p:nvPr/>
            </p:nvSpPr>
            <p:spPr>
              <a:xfrm>
                <a:off x="1718290" y="2347380"/>
                <a:ext cx="753220" cy="45012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bg1"/>
                    </a:solidFill>
                    <a:latin typeface="Agency FB" panose="020B0503020202020204" pitchFamily="34" charset="0"/>
                  </a:rPr>
                  <a:t>Click here to add a subtitle or a detailed text description</a:t>
                </a:r>
              </a:p>
            </p:txBody>
          </p:sp>
          <p:sp>
            <p:nvSpPr>
              <p:cNvPr id="65" name="Rectangle 64"/>
              <p:cNvSpPr/>
              <p:nvPr/>
            </p:nvSpPr>
            <p:spPr>
              <a:xfrm>
                <a:off x="1887965" y="1750267"/>
                <a:ext cx="413869" cy="276999"/>
              </a:xfrm>
              <a:prstGeom prst="rect">
                <a:avLst/>
              </a:prstGeom>
            </p:spPr>
            <p:txBody>
              <a:bodyPr wrap="none">
                <a:spAutoFit/>
              </a:bodyPr>
              <a:lstStyle/>
              <a:p>
                <a:pPr algn="ctr" defTabSz="1218565">
                  <a:spcBef>
                    <a:spcPct val="20000"/>
                  </a:spcBef>
                  <a:defRPr/>
                </a:pPr>
                <a:r>
                  <a:rPr lang="en-US" dirty="0">
                    <a:solidFill>
                      <a:schemeClr val="bg1"/>
                    </a:solidFill>
                    <a:latin typeface="Agency FB" panose="020B0503020202020204" pitchFamily="34" charset="0"/>
                  </a:rPr>
                  <a:t>80%</a:t>
                </a:r>
              </a:p>
            </p:txBody>
          </p:sp>
        </p:grpSp>
      </p:grpSp>
      <p:grpSp>
        <p:nvGrpSpPr>
          <p:cNvPr id="77" name="Group 76"/>
          <p:cNvGrpSpPr/>
          <p:nvPr/>
        </p:nvGrpSpPr>
        <p:grpSpPr>
          <a:xfrm>
            <a:off x="5475444" y="971103"/>
            <a:ext cx="1228789" cy="4224513"/>
            <a:chOff x="4106521" y="728326"/>
            <a:chExt cx="921712" cy="3168385"/>
          </a:xfrm>
        </p:grpSpPr>
        <p:sp>
          <p:nvSpPr>
            <p:cNvPr id="42" name="Rounded Rectangle 41"/>
            <p:cNvSpPr/>
            <p:nvPr/>
          </p:nvSpPr>
          <p:spPr>
            <a:xfrm>
              <a:off x="4106521" y="728326"/>
              <a:ext cx="921712" cy="316838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nvGrpSpPr>
            <p:cNvPr id="51" name="Group 50"/>
            <p:cNvGrpSpPr/>
            <p:nvPr/>
          </p:nvGrpSpPr>
          <p:grpSpPr>
            <a:xfrm>
              <a:off x="4175957" y="3032606"/>
              <a:ext cx="782840" cy="782838"/>
              <a:chOff x="1703480" y="3032606"/>
              <a:chExt cx="782840" cy="782838"/>
            </a:xfrm>
          </p:grpSpPr>
          <p:sp>
            <p:nvSpPr>
              <p:cNvPr id="52" name="Oval 51"/>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1"/>
                    </a:solidFill>
                    <a:latin typeface="Agency FB" panose="020B0503020202020204" pitchFamily="34" charset="0"/>
                  </a:rPr>
                  <a:t>03</a:t>
                </a:r>
                <a:endParaRPr lang="en-US" sz="1900" dirty="0">
                  <a:solidFill>
                    <a:schemeClr val="accent1"/>
                  </a:solidFill>
                  <a:latin typeface="Agency FB" panose="020B0503020202020204" pitchFamily="34" charset="0"/>
                </a:endParaRPr>
              </a:p>
            </p:txBody>
          </p:sp>
          <p:sp>
            <p:nvSpPr>
              <p:cNvPr id="53" name="Oval 52"/>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rgbClr val="FF3F3F"/>
                  </a:solidFill>
                  <a:latin typeface="Agency FB" panose="020B0503020202020204" pitchFamily="34" charset="0"/>
                </a:endParaRPr>
              </a:p>
            </p:txBody>
          </p:sp>
        </p:grpSp>
        <p:grpSp>
          <p:nvGrpSpPr>
            <p:cNvPr id="66" name="Group 65"/>
            <p:cNvGrpSpPr/>
            <p:nvPr/>
          </p:nvGrpSpPr>
          <p:grpSpPr>
            <a:xfrm>
              <a:off x="4186527" y="958754"/>
              <a:ext cx="753220" cy="1623306"/>
              <a:chOff x="1718290" y="1174197"/>
              <a:chExt cx="753220" cy="1623306"/>
            </a:xfrm>
          </p:grpSpPr>
          <p:sp>
            <p:nvSpPr>
              <p:cNvPr id="67" name="Text Placeholder 3"/>
              <p:cNvSpPr txBox="1"/>
              <p:nvPr/>
            </p:nvSpPr>
            <p:spPr>
              <a:xfrm>
                <a:off x="1718290" y="2347380"/>
                <a:ext cx="753220" cy="45012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bg1"/>
                    </a:solidFill>
                    <a:latin typeface="Agency FB" panose="020B0503020202020204" pitchFamily="34" charset="0"/>
                  </a:rPr>
                  <a:t>Click here to add a subtitle or a detailed text description</a:t>
                </a:r>
              </a:p>
            </p:txBody>
          </p:sp>
          <p:sp>
            <p:nvSpPr>
              <p:cNvPr id="68" name="Rectangle 67"/>
              <p:cNvSpPr/>
              <p:nvPr/>
            </p:nvSpPr>
            <p:spPr>
              <a:xfrm>
                <a:off x="1873662" y="1174197"/>
                <a:ext cx="453549" cy="276999"/>
              </a:xfrm>
              <a:prstGeom prst="rect">
                <a:avLst/>
              </a:prstGeom>
            </p:spPr>
            <p:txBody>
              <a:bodyPr wrap="none">
                <a:spAutoFit/>
              </a:bodyPr>
              <a:lstStyle/>
              <a:p>
                <a:pPr algn="ctr" defTabSz="1218565">
                  <a:spcBef>
                    <a:spcPct val="20000"/>
                  </a:spcBef>
                  <a:defRPr/>
                </a:pPr>
                <a:r>
                  <a:rPr lang="en-US" dirty="0">
                    <a:solidFill>
                      <a:schemeClr val="bg1"/>
                    </a:solidFill>
                    <a:latin typeface="Agency FB" panose="020B0503020202020204" pitchFamily="34" charset="0"/>
                  </a:rPr>
                  <a:t>100%</a:t>
                </a:r>
              </a:p>
            </p:txBody>
          </p:sp>
        </p:grpSp>
      </p:grpSp>
      <p:grpSp>
        <p:nvGrpSpPr>
          <p:cNvPr id="80" name="Group 79"/>
          <p:cNvGrpSpPr/>
          <p:nvPr/>
        </p:nvGrpSpPr>
        <p:grpSpPr>
          <a:xfrm>
            <a:off x="8783978" y="1739195"/>
            <a:ext cx="1228789" cy="3456420"/>
            <a:chOff x="6588245" y="1304396"/>
            <a:chExt cx="921712" cy="2592315"/>
          </a:xfrm>
        </p:grpSpPr>
        <p:sp>
          <p:nvSpPr>
            <p:cNvPr id="44" name="Rounded Rectangle 43"/>
            <p:cNvSpPr/>
            <p:nvPr/>
          </p:nvSpPr>
          <p:spPr>
            <a:xfrm>
              <a:off x="6588245" y="1304396"/>
              <a:ext cx="921712" cy="259231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nvGrpSpPr>
            <p:cNvPr id="57" name="Group 56"/>
            <p:cNvGrpSpPr/>
            <p:nvPr/>
          </p:nvGrpSpPr>
          <p:grpSpPr>
            <a:xfrm>
              <a:off x="6657681" y="3032606"/>
              <a:ext cx="782840" cy="782838"/>
              <a:chOff x="1703480" y="3032606"/>
              <a:chExt cx="782840" cy="782838"/>
            </a:xfrm>
          </p:grpSpPr>
          <p:sp>
            <p:nvSpPr>
              <p:cNvPr id="58" name="Oval 57"/>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solidFill>
                    <a:latin typeface="Agency FB" panose="020B0503020202020204" pitchFamily="34" charset="0"/>
                  </a:rPr>
                  <a:t>05</a:t>
                </a:r>
                <a:endParaRPr lang="en-US" sz="1900" dirty="0">
                  <a:solidFill>
                    <a:schemeClr val="accent3"/>
                  </a:solidFill>
                  <a:latin typeface="Agency FB" panose="020B0503020202020204" pitchFamily="34" charset="0"/>
                </a:endParaRPr>
              </a:p>
            </p:txBody>
          </p:sp>
          <p:sp>
            <p:nvSpPr>
              <p:cNvPr id="59" name="Oval 58"/>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rgbClr val="00B0F0"/>
                  </a:solidFill>
                  <a:latin typeface="Agency FB" panose="020B0503020202020204" pitchFamily="34" charset="0"/>
                </a:endParaRPr>
              </a:p>
            </p:txBody>
          </p:sp>
        </p:grpSp>
        <p:grpSp>
          <p:nvGrpSpPr>
            <p:cNvPr id="69" name="Group 68"/>
            <p:cNvGrpSpPr/>
            <p:nvPr/>
          </p:nvGrpSpPr>
          <p:grpSpPr>
            <a:xfrm>
              <a:off x="6667206" y="1477217"/>
              <a:ext cx="753220" cy="1224122"/>
              <a:chOff x="1718290" y="1477217"/>
              <a:chExt cx="753220" cy="1224122"/>
            </a:xfrm>
          </p:grpSpPr>
          <p:sp>
            <p:nvSpPr>
              <p:cNvPr id="70" name="Text Placeholder 3"/>
              <p:cNvSpPr txBox="1"/>
              <p:nvPr/>
            </p:nvSpPr>
            <p:spPr>
              <a:xfrm>
                <a:off x="1718290" y="2251216"/>
                <a:ext cx="753220" cy="45012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bg1"/>
                    </a:solidFill>
                    <a:latin typeface="Agency FB" panose="020B0503020202020204" pitchFamily="34" charset="0"/>
                  </a:rPr>
                  <a:t>Click here to add a subtitle or a detailed text description</a:t>
                </a:r>
              </a:p>
            </p:txBody>
          </p:sp>
          <p:sp>
            <p:nvSpPr>
              <p:cNvPr id="71" name="Rectangle 70"/>
              <p:cNvSpPr/>
              <p:nvPr/>
            </p:nvSpPr>
            <p:spPr>
              <a:xfrm>
                <a:off x="1889167" y="1477217"/>
                <a:ext cx="411464" cy="276999"/>
              </a:xfrm>
              <a:prstGeom prst="rect">
                <a:avLst/>
              </a:prstGeom>
            </p:spPr>
            <p:txBody>
              <a:bodyPr wrap="none">
                <a:spAutoFit/>
              </a:bodyPr>
              <a:lstStyle/>
              <a:p>
                <a:pPr algn="ctr" defTabSz="1218565">
                  <a:spcBef>
                    <a:spcPct val="20000"/>
                  </a:spcBef>
                  <a:defRPr/>
                </a:pPr>
                <a:r>
                  <a:rPr lang="en-US" dirty="0">
                    <a:solidFill>
                      <a:schemeClr val="bg1"/>
                    </a:solidFill>
                    <a:latin typeface="Agency FB" panose="020B0503020202020204" pitchFamily="34" charset="0"/>
                  </a:rPr>
                  <a:t>90%</a:t>
                </a:r>
              </a:p>
            </p:txBody>
          </p:sp>
        </p:grpSp>
      </p:grpSp>
      <p:grpSp>
        <p:nvGrpSpPr>
          <p:cNvPr id="79" name="Group 78"/>
          <p:cNvGrpSpPr/>
          <p:nvPr/>
        </p:nvGrpSpPr>
        <p:grpSpPr>
          <a:xfrm>
            <a:off x="7132792" y="2507289"/>
            <a:ext cx="1228789" cy="2663083"/>
            <a:chOff x="5349694" y="1880466"/>
            <a:chExt cx="921712" cy="1997312"/>
          </a:xfrm>
        </p:grpSpPr>
        <p:sp>
          <p:nvSpPr>
            <p:cNvPr id="43" name="Rounded Rectangle 42"/>
            <p:cNvSpPr/>
            <p:nvPr/>
          </p:nvSpPr>
          <p:spPr>
            <a:xfrm>
              <a:off x="5349694" y="1880466"/>
              <a:ext cx="921712" cy="199731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gency FB" panose="020B0503020202020204" pitchFamily="34" charset="0"/>
              </a:endParaRPr>
            </a:p>
          </p:txBody>
        </p:sp>
        <p:grpSp>
          <p:nvGrpSpPr>
            <p:cNvPr id="78" name="Group 77"/>
            <p:cNvGrpSpPr/>
            <p:nvPr/>
          </p:nvGrpSpPr>
          <p:grpSpPr>
            <a:xfrm>
              <a:off x="5419130" y="1960262"/>
              <a:ext cx="782840" cy="1840285"/>
              <a:chOff x="5419130" y="1960262"/>
              <a:chExt cx="782840" cy="1840285"/>
            </a:xfrm>
          </p:grpSpPr>
          <p:grpSp>
            <p:nvGrpSpPr>
              <p:cNvPr id="54" name="Group 53"/>
              <p:cNvGrpSpPr/>
              <p:nvPr/>
            </p:nvGrpSpPr>
            <p:grpSpPr>
              <a:xfrm>
                <a:off x="5419130" y="3017709"/>
                <a:ext cx="782840" cy="782838"/>
                <a:chOff x="1703480" y="3032606"/>
                <a:chExt cx="782840" cy="782838"/>
              </a:xfrm>
            </p:grpSpPr>
            <p:sp>
              <p:nvSpPr>
                <p:cNvPr id="55" name="Oval 54"/>
                <p:cNvSpPr/>
                <p:nvPr/>
              </p:nvSpPr>
              <p:spPr>
                <a:xfrm>
                  <a:off x="1758217" y="3087343"/>
                  <a:ext cx="673367" cy="6733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latin typeface="Agency FB" panose="020B0503020202020204" pitchFamily="34" charset="0"/>
                    </a:rPr>
                    <a:t>04</a:t>
                  </a:r>
                  <a:endParaRPr lang="en-US" sz="1900" dirty="0">
                    <a:solidFill>
                      <a:schemeClr val="accent2"/>
                    </a:solidFill>
                    <a:latin typeface="Agency FB" panose="020B0503020202020204" pitchFamily="34" charset="0"/>
                  </a:endParaRPr>
                </a:p>
              </p:txBody>
            </p:sp>
            <p:sp>
              <p:nvSpPr>
                <p:cNvPr id="56" name="Oval 55"/>
                <p:cNvSpPr/>
                <p:nvPr/>
              </p:nvSpPr>
              <p:spPr>
                <a:xfrm>
                  <a:off x="1703480" y="3032606"/>
                  <a:ext cx="782840" cy="782838"/>
                </a:xfrm>
                <a:prstGeom prst="ellipse">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rgbClr val="FFC000"/>
                    </a:solidFill>
                    <a:latin typeface="Agency FB" panose="020B0503020202020204" pitchFamily="34" charset="0"/>
                  </a:endParaRPr>
                </a:p>
              </p:txBody>
            </p:sp>
          </p:grpSp>
          <p:grpSp>
            <p:nvGrpSpPr>
              <p:cNvPr id="72" name="Group 71"/>
              <p:cNvGrpSpPr/>
              <p:nvPr/>
            </p:nvGrpSpPr>
            <p:grpSpPr>
              <a:xfrm>
                <a:off x="5431776" y="1960262"/>
                <a:ext cx="753220" cy="932022"/>
                <a:chOff x="1718290" y="1865481"/>
                <a:chExt cx="753220" cy="932022"/>
              </a:xfrm>
            </p:grpSpPr>
            <p:sp>
              <p:nvSpPr>
                <p:cNvPr id="73" name="Text Placeholder 3"/>
                <p:cNvSpPr txBox="1"/>
                <p:nvPr/>
              </p:nvSpPr>
              <p:spPr>
                <a:xfrm>
                  <a:off x="1718290" y="2347380"/>
                  <a:ext cx="753220" cy="45012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bg1"/>
                      </a:solidFill>
                      <a:latin typeface="Agency FB" panose="020B0503020202020204" pitchFamily="34" charset="0"/>
                    </a:rPr>
                    <a:t>Click here to add a subtitle or a detailed text description</a:t>
                  </a:r>
                </a:p>
              </p:txBody>
            </p:sp>
            <p:sp>
              <p:nvSpPr>
                <p:cNvPr id="74" name="Rectangle 73"/>
                <p:cNvSpPr/>
                <p:nvPr/>
              </p:nvSpPr>
              <p:spPr>
                <a:xfrm>
                  <a:off x="1891572" y="1865481"/>
                  <a:ext cx="406655" cy="276999"/>
                </a:xfrm>
                <a:prstGeom prst="rect">
                  <a:avLst/>
                </a:prstGeom>
              </p:spPr>
              <p:txBody>
                <a:bodyPr wrap="none">
                  <a:spAutoFit/>
                </a:bodyPr>
                <a:lstStyle/>
                <a:p>
                  <a:pPr algn="ctr" defTabSz="1218565">
                    <a:spcBef>
                      <a:spcPct val="20000"/>
                    </a:spcBef>
                    <a:defRPr/>
                  </a:pPr>
                  <a:r>
                    <a:rPr lang="en-US" dirty="0">
                      <a:solidFill>
                        <a:schemeClr val="bg1"/>
                      </a:solidFill>
                      <a:latin typeface="Agency FB" panose="020B0503020202020204" pitchFamily="34" charset="0"/>
                    </a:rPr>
                    <a:t>70%</a:t>
                  </a:r>
                </a:p>
              </p:txBody>
            </p:sp>
          </p:grpSp>
        </p:gr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nodeType="afterEffect">
                                  <p:stCondLst>
                                    <p:cond delay="0"/>
                                  </p:stCondLst>
                                  <p:childTnLst>
                                    <p:set>
                                      <p:cBhvr>
                                        <p:cTn id="11" dur="1" fill="hold">
                                          <p:stCondLst>
                                            <p:cond delay="0"/>
                                          </p:stCondLst>
                                        </p:cTn>
                                        <p:tgtEl>
                                          <p:spTgt spid="76"/>
                                        </p:tgtEl>
                                        <p:attrNameLst>
                                          <p:attrName>style.visibility</p:attrName>
                                        </p:attrNameLst>
                                      </p:cBhvr>
                                      <p:to>
                                        <p:strVal val="visible"/>
                                      </p:to>
                                    </p:set>
                                    <p:anim calcmode="lin" valueType="num">
                                      <p:cBhvr additive="base">
                                        <p:cTn id="12" dur="500" fill="hold"/>
                                        <p:tgtEl>
                                          <p:spTgt spid="76"/>
                                        </p:tgtEl>
                                        <p:attrNameLst>
                                          <p:attrName>ppt_x</p:attrName>
                                        </p:attrNameLst>
                                      </p:cBhvr>
                                      <p:tavLst>
                                        <p:tav tm="0">
                                          <p:val>
                                            <p:strVal val="#ppt_x"/>
                                          </p:val>
                                        </p:tav>
                                        <p:tav tm="100000">
                                          <p:val>
                                            <p:strVal val="#ppt_x"/>
                                          </p:val>
                                        </p:tav>
                                      </p:tavLst>
                                    </p:anim>
                                    <p:anim calcmode="lin" valueType="num">
                                      <p:cBhvr additive="base">
                                        <p:cTn id="13" dur="500" fill="hold"/>
                                        <p:tgtEl>
                                          <p:spTgt spid="7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nodeType="afterEffect">
                                  <p:stCondLst>
                                    <p:cond delay="0"/>
                                  </p:stCondLst>
                                  <p:childTnLst>
                                    <p:set>
                                      <p:cBhvr>
                                        <p:cTn id="16" dur="1" fill="hold">
                                          <p:stCondLst>
                                            <p:cond delay="0"/>
                                          </p:stCondLst>
                                        </p:cTn>
                                        <p:tgtEl>
                                          <p:spTgt spid="77"/>
                                        </p:tgtEl>
                                        <p:attrNameLst>
                                          <p:attrName>style.visibility</p:attrName>
                                        </p:attrNameLst>
                                      </p:cBhvr>
                                      <p:to>
                                        <p:strVal val="visible"/>
                                      </p:to>
                                    </p:set>
                                    <p:anim calcmode="lin" valueType="num">
                                      <p:cBhvr additive="base">
                                        <p:cTn id="17" dur="500" fill="hold"/>
                                        <p:tgtEl>
                                          <p:spTgt spid="77"/>
                                        </p:tgtEl>
                                        <p:attrNameLst>
                                          <p:attrName>ppt_x</p:attrName>
                                        </p:attrNameLst>
                                      </p:cBhvr>
                                      <p:tavLst>
                                        <p:tav tm="0">
                                          <p:val>
                                            <p:strVal val="#ppt_x"/>
                                          </p:val>
                                        </p:tav>
                                        <p:tav tm="100000">
                                          <p:val>
                                            <p:strVal val="#ppt_x"/>
                                          </p:val>
                                        </p:tav>
                                      </p:tavLst>
                                    </p:anim>
                                    <p:anim calcmode="lin" valueType="num">
                                      <p:cBhvr additive="base">
                                        <p:cTn id="18" dur="500" fill="hold"/>
                                        <p:tgtEl>
                                          <p:spTgt spid="7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79"/>
                                        </p:tgtEl>
                                        <p:attrNameLst>
                                          <p:attrName>style.visibility</p:attrName>
                                        </p:attrNameLst>
                                      </p:cBhvr>
                                      <p:to>
                                        <p:strVal val="visible"/>
                                      </p:to>
                                    </p:set>
                                    <p:anim calcmode="lin" valueType="num">
                                      <p:cBhvr additive="base">
                                        <p:cTn id="22" dur="500" fill="hold"/>
                                        <p:tgtEl>
                                          <p:spTgt spid="79"/>
                                        </p:tgtEl>
                                        <p:attrNameLst>
                                          <p:attrName>ppt_x</p:attrName>
                                        </p:attrNameLst>
                                      </p:cBhvr>
                                      <p:tavLst>
                                        <p:tav tm="0">
                                          <p:val>
                                            <p:strVal val="#ppt_x"/>
                                          </p:val>
                                        </p:tav>
                                        <p:tav tm="100000">
                                          <p:val>
                                            <p:strVal val="#ppt_x"/>
                                          </p:val>
                                        </p:tav>
                                      </p:tavLst>
                                    </p:anim>
                                    <p:anim calcmode="lin" valueType="num">
                                      <p:cBhvr additive="base">
                                        <p:cTn id="23" dur="500" fill="hold"/>
                                        <p:tgtEl>
                                          <p:spTgt spid="7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nodeType="afterEffect">
                                  <p:stCondLst>
                                    <p:cond delay="0"/>
                                  </p:stCondLst>
                                  <p:childTnLst>
                                    <p:set>
                                      <p:cBhvr>
                                        <p:cTn id="26" dur="1" fill="hold">
                                          <p:stCondLst>
                                            <p:cond delay="0"/>
                                          </p:stCondLst>
                                        </p:cTn>
                                        <p:tgtEl>
                                          <p:spTgt spid="80"/>
                                        </p:tgtEl>
                                        <p:attrNameLst>
                                          <p:attrName>style.visibility</p:attrName>
                                        </p:attrNameLst>
                                      </p:cBhvr>
                                      <p:to>
                                        <p:strVal val="visible"/>
                                      </p:to>
                                    </p:set>
                                    <p:anim calcmode="lin" valueType="num">
                                      <p:cBhvr additive="base">
                                        <p:cTn id="27" dur="500" fill="hold"/>
                                        <p:tgtEl>
                                          <p:spTgt spid="80"/>
                                        </p:tgtEl>
                                        <p:attrNameLst>
                                          <p:attrName>ppt_x</p:attrName>
                                        </p:attrNameLst>
                                      </p:cBhvr>
                                      <p:tavLst>
                                        <p:tav tm="0">
                                          <p:val>
                                            <p:strVal val="#ppt_x"/>
                                          </p:val>
                                        </p:tav>
                                        <p:tav tm="100000">
                                          <p:val>
                                            <p:strVal val="#ppt_x"/>
                                          </p:val>
                                        </p:tav>
                                      </p:tavLst>
                                    </p:anim>
                                    <p:anim calcmode="lin" valueType="num">
                                      <p:cBhvr additive="base">
                                        <p:cTn id="28" dur="500" fill="hold"/>
                                        <p:tgtEl>
                                          <p:spTgt spid="80"/>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8" presetClass="entr" presetSubtype="3" fill="hold" nodeType="afterEffect">
                                  <p:stCondLst>
                                    <p:cond delay="0"/>
                                  </p:stCondLst>
                                  <p:childTnLst>
                                    <p:set>
                                      <p:cBhvr>
                                        <p:cTn id="31" dur="1" fill="hold">
                                          <p:stCondLst>
                                            <p:cond delay="0"/>
                                          </p:stCondLst>
                                        </p:cTn>
                                        <p:tgtEl>
                                          <p:spTgt spid="248"/>
                                        </p:tgtEl>
                                        <p:attrNameLst>
                                          <p:attrName>style.visibility</p:attrName>
                                        </p:attrNameLst>
                                      </p:cBhvr>
                                      <p:to>
                                        <p:strVal val="visible"/>
                                      </p:to>
                                    </p:set>
                                    <p:animEffect transition="in" filter="strips(upRight)">
                                      <p:cBhvr>
                                        <p:cTn id="32" dur="500"/>
                                        <p:tgtEl>
                                          <p:spTgt spid="248"/>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57"/>
                                        </p:tgtEl>
                                        <p:attrNameLst>
                                          <p:attrName>style.visibility</p:attrName>
                                        </p:attrNameLst>
                                      </p:cBhvr>
                                      <p:to>
                                        <p:strVal val="visible"/>
                                      </p:to>
                                    </p:set>
                                    <p:animEffect transition="in" filter="fade">
                                      <p:cBhvr>
                                        <p:cTn id="36" dur="5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AutoShape 5"/>
          <p:cNvSpPr/>
          <p:nvPr/>
        </p:nvSpPr>
        <p:spPr bwMode="auto">
          <a:xfrm>
            <a:off x="1355551" y="1905566"/>
            <a:ext cx="9406301"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a:r>
              <a:rPr lang="zh-CN" altLang="en-US" sz="12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200" dirty="0">
                <a:solidFill>
                  <a:schemeClr val="tx1">
                    <a:lumMod val="50000"/>
                    <a:lumOff val="50000"/>
                  </a:schemeClr>
                </a:solidFill>
                <a:latin typeface="+mn-ea"/>
              </a:rPr>
              <a:t>200</a:t>
            </a:r>
            <a:r>
              <a:rPr lang="zh-CN" altLang="en-US" sz="1200" dirty="0">
                <a:solidFill>
                  <a:schemeClr val="tx1">
                    <a:lumMod val="50000"/>
                    <a:lumOff val="50000"/>
                  </a:schemeClr>
                </a:solidFill>
                <a:latin typeface="+mn-ea"/>
              </a:rPr>
              <a:t>Within the word, according to the statistics per page slide of the best control in the</a:t>
            </a:r>
            <a:r>
              <a:rPr lang="en-US" altLang="zh-CN" sz="1200" dirty="0">
                <a:solidFill>
                  <a:schemeClr val="tx1">
                    <a:lumMod val="50000"/>
                    <a:lumOff val="50000"/>
                  </a:schemeClr>
                </a:solidFill>
                <a:latin typeface="+mn-ea"/>
              </a:rPr>
              <a:t>5</a:t>
            </a:r>
            <a:r>
              <a:rPr lang="zh-CN" altLang="en-US" sz="1200" dirty="0">
                <a:solidFill>
                  <a:schemeClr val="tx1">
                    <a:lumMod val="50000"/>
                    <a:lumOff val="50000"/>
                  </a:schemeClr>
                </a:solidFill>
                <a:latin typeface="+mn-ea"/>
              </a:rPr>
              <a:t>Within minutes.</a:t>
            </a:r>
          </a:p>
        </p:txBody>
      </p:sp>
      <p:sp>
        <p:nvSpPr>
          <p:cNvPr id="37894" name="Line 6"/>
          <p:cNvSpPr>
            <a:spLocks noChangeShapeType="1"/>
          </p:cNvSpPr>
          <p:nvPr/>
        </p:nvSpPr>
        <p:spPr bwMode="auto">
          <a:xfrm flipV="1">
            <a:off x="888885" y="5859235"/>
            <a:ext cx="5938064" cy="0"/>
          </a:xfrm>
          <a:prstGeom prst="line">
            <a:avLst/>
          </a:prstGeom>
          <a:noFill/>
          <a:ln w="38100" cap="flat" cmpd="sng">
            <a:solidFill>
              <a:srgbClr val="929292"/>
            </a:solidFill>
            <a:prstDash val="dash"/>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227965">
              <a:defRPr/>
            </a:pPr>
            <a:endParaRPr lang="es-ES" sz="700">
              <a:solidFill>
                <a:schemeClr val="tx1">
                  <a:lumMod val="50000"/>
                  <a:lumOff val="50000"/>
                </a:schemeClr>
              </a:solidFill>
              <a:latin typeface="Helvetica" charset="0"/>
              <a:ea typeface="MS PGothic" panose="020B0600070205080204" pitchFamily="34" charset="-128"/>
              <a:cs typeface="Helvetica" charset="0"/>
              <a:sym typeface="Helvetica" charset="0"/>
            </a:endParaRPr>
          </a:p>
        </p:txBody>
      </p:sp>
      <p:sp>
        <p:nvSpPr>
          <p:cNvPr id="37895" name="AutoShape 7"/>
          <p:cNvSpPr/>
          <p:nvPr/>
        </p:nvSpPr>
        <p:spPr bwMode="auto">
          <a:xfrm>
            <a:off x="2138085" y="2893787"/>
            <a:ext cx="476189" cy="34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500" b="1">
                <a:solidFill>
                  <a:schemeClr val="tx1">
                    <a:lumMod val="50000"/>
                    <a:lumOff val="50000"/>
                  </a:schemeClr>
                </a:solidFill>
                <a:latin typeface="Lato" panose="020F0502020204030203" charset="0"/>
                <a:sym typeface="Lato" panose="020F0502020204030203" charset="0"/>
              </a:rPr>
              <a:t>80%</a:t>
            </a:r>
            <a:endParaRPr lang="es-ES" altLang="zh-CN">
              <a:solidFill>
                <a:schemeClr val="tx1">
                  <a:lumMod val="50000"/>
                  <a:lumOff val="50000"/>
                </a:schemeClr>
              </a:solidFill>
            </a:endParaRPr>
          </a:p>
        </p:txBody>
      </p:sp>
      <p:sp>
        <p:nvSpPr>
          <p:cNvPr id="37896" name="AutoShape 8"/>
          <p:cNvSpPr/>
          <p:nvPr/>
        </p:nvSpPr>
        <p:spPr bwMode="auto">
          <a:xfrm>
            <a:off x="1349994" y="3690712"/>
            <a:ext cx="475394" cy="34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500" b="1">
                <a:solidFill>
                  <a:schemeClr val="tx1">
                    <a:lumMod val="50000"/>
                    <a:lumOff val="50000"/>
                  </a:schemeClr>
                </a:solidFill>
                <a:latin typeface="Lato" panose="020F0502020204030203" charset="0"/>
                <a:sym typeface="Lato" panose="020F0502020204030203" charset="0"/>
              </a:rPr>
              <a:t>45%</a:t>
            </a:r>
            <a:endParaRPr lang="es-ES" altLang="zh-CN">
              <a:solidFill>
                <a:schemeClr val="tx1">
                  <a:lumMod val="50000"/>
                  <a:lumOff val="50000"/>
                </a:schemeClr>
              </a:solidFill>
            </a:endParaRPr>
          </a:p>
        </p:txBody>
      </p:sp>
      <p:sp>
        <p:nvSpPr>
          <p:cNvPr id="37897" name="AutoShape 9"/>
          <p:cNvSpPr/>
          <p:nvPr/>
        </p:nvSpPr>
        <p:spPr bwMode="auto">
          <a:xfrm>
            <a:off x="2926970" y="4178869"/>
            <a:ext cx="476189" cy="34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500" b="1">
                <a:solidFill>
                  <a:schemeClr val="tx1">
                    <a:lumMod val="50000"/>
                    <a:lumOff val="50000"/>
                  </a:schemeClr>
                </a:solidFill>
                <a:latin typeface="Lato" panose="020F0502020204030203" charset="0"/>
                <a:sym typeface="Lato" panose="020F0502020204030203" charset="0"/>
              </a:rPr>
              <a:t>25%</a:t>
            </a:r>
            <a:endParaRPr lang="es-ES" altLang="zh-CN">
              <a:solidFill>
                <a:schemeClr val="tx1">
                  <a:lumMod val="50000"/>
                  <a:lumOff val="50000"/>
                </a:schemeClr>
              </a:solidFill>
            </a:endParaRPr>
          </a:p>
        </p:txBody>
      </p:sp>
      <p:sp>
        <p:nvSpPr>
          <p:cNvPr id="37898" name="AutoShape 10"/>
          <p:cNvSpPr/>
          <p:nvPr/>
        </p:nvSpPr>
        <p:spPr bwMode="auto">
          <a:xfrm>
            <a:off x="3775378" y="3264469"/>
            <a:ext cx="476189" cy="3452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500" b="1">
                <a:solidFill>
                  <a:schemeClr val="tx1">
                    <a:lumMod val="50000"/>
                    <a:lumOff val="50000"/>
                  </a:schemeClr>
                </a:solidFill>
                <a:latin typeface="Lato" panose="020F0502020204030203" charset="0"/>
                <a:sym typeface="Lato" panose="020F0502020204030203" charset="0"/>
              </a:rPr>
              <a:t>70%</a:t>
            </a:r>
            <a:endParaRPr lang="es-ES" altLang="zh-CN">
              <a:solidFill>
                <a:schemeClr val="tx1">
                  <a:lumMod val="50000"/>
                  <a:lumOff val="50000"/>
                </a:schemeClr>
              </a:solidFill>
            </a:endParaRPr>
          </a:p>
        </p:txBody>
      </p:sp>
      <p:sp>
        <p:nvSpPr>
          <p:cNvPr id="37899" name="AutoShape 11"/>
          <p:cNvSpPr/>
          <p:nvPr/>
        </p:nvSpPr>
        <p:spPr bwMode="auto">
          <a:xfrm>
            <a:off x="4503946" y="3754212"/>
            <a:ext cx="476189" cy="34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500" b="1">
                <a:solidFill>
                  <a:schemeClr val="tx1">
                    <a:lumMod val="50000"/>
                    <a:lumOff val="50000"/>
                  </a:schemeClr>
                </a:solidFill>
                <a:latin typeface="Lato" panose="020F0502020204030203" charset="0"/>
                <a:sym typeface="Lato" panose="020F0502020204030203" charset="0"/>
              </a:rPr>
              <a:t>35%</a:t>
            </a:r>
            <a:endParaRPr lang="es-ES" altLang="zh-CN">
              <a:solidFill>
                <a:schemeClr val="tx1">
                  <a:lumMod val="50000"/>
                  <a:lumOff val="50000"/>
                </a:schemeClr>
              </a:solidFill>
            </a:endParaRPr>
          </a:p>
        </p:txBody>
      </p:sp>
      <p:sp>
        <p:nvSpPr>
          <p:cNvPr id="37900" name="AutoShape 12"/>
          <p:cNvSpPr/>
          <p:nvPr/>
        </p:nvSpPr>
        <p:spPr bwMode="auto">
          <a:xfrm>
            <a:off x="2034117" y="6134667"/>
            <a:ext cx="669838" cy="245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900" b="1">
                <a:solidFill>
                  <a:schemeClr val="tx1">
                    <a:lumMod val="50000"/>
                    <a:lumOff val="50000"/>
                  </a:schemeClr>
                </a:solidFill>
                <a:latin typeface="Lato" panose="020F0502020204030203" charset="0"/>
                <a:sym typeface="Lato" panose="020F0502020204030203" charset="0"/>
              </a:rPr>
              <a:t>Data here</a:t>
            </a:r>
            <a:endParaRPr lang="es-ES" altLang="zh-CN">
              <a:solidFill>
                <a:schemeClr val="tx1">
                  <a:lumMod val="50000"/>
                  <a:lumOff val="50000"/>
                </a:schemeClr>
              </a:solidFill>
            </a:endParaRPr>
          </a:p>
        </p:txBody>
      </p:sp>
      <p:sp>
        <p:nvSpPr>
          <p:cNvPr id="37901" name="AutoShape 13"/>
          <p:cNvSpPr/>
          <p:nvPr/>
        </p:nvSpPr>
        <p:spPr bwMode="auto">
          <a:xfrm>
            <a:off x="1257930" y="6134667"/>
            <a:ext cx="669838" cy="245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900" b="1">
                <a:solidFill>
                  <a:schemeClr val="tx1">
                    <a:lumMod val="50000"/>
                    <a:lumOff val="50000"/>
                  </a:schemeClr>
                </a:solidFill>
                <a:latin typeface="Lato" panose="020F0502020204030203" charset="0"/>
                <a:sym typeface="Lato" panose="020F0502020204030203" charset="0"/>
              </a:rPr>
              <a:t>Data here</a:t>
            </a:r>
            <a:endParaRPr lang="es-ES" altLang="zh-CN">
              <a:solidFill>
                <a:schemeClr val="tx1">
                  <a:lumMod val="50000"/>
                  <a:lumOff val="50000"/>
                </a:schemeClr>
              </a:solidFill>
            </a:endParaRPr>
          </a:p>
        </p:txBody>
      </p:sp>
      <p:sp>
        <p:nvSpPr>
          <p:cNvPr id="37902" name="AutoShape 14"/>
          <p:cNvSpPr/>
          <p:nvPr/>
        </p:nvSpPr>
        <p:spPr bwMode="auto">
          <a:xfrm>
            <a:off x="2822208" y="6134667"/>
            <a:ext cx="669838" cy="245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900" b="1">
                <a:solidFill>
                  <a:schemeClr val="tx1">
                    <a:lumMod val="50000"/>
                    <a:lumOff val="50000"/>
                  </a:schemeClr>
                </a:solidFill>
                <a:latin typeface="Lato" panose="020F0502020204030203" charset="0"/>
                <a:sym typeface="Lato" panose="020F0502020204030203" charset="0"/>
              </a:rPr>
              <a:t>Data here</a:t>
            </a:r>
            <a:endParaRPr lang="es-ES" altLang="zh-CN">
              <a:solidFill>
                <a:schemeClr val="tx1">
                  <a:lumMod val="50000"/>
                  <a:lumOff val="50000"/>
                </a:schemeClr>
              </a:solidFill>
            </a:endParaRPr>
          </a:p>
        </p:txBody>
      </p:sp>
      <p:sp>
        <p:nvSpPr>
          <p:cNvPr id="37903" name="AutoShape 15"/>
          <p:cNvSpPr/>
          <p:nvPr/>
        </p:nvSpPr>
        <p:spPr bwMode="auto">
          <a:xfrm>
            <a:off x="3607125" y="6134667"/>
            <a:ext cx="669838" cy="245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900" b="1">
                <a:solidFill>
                  <a:schemeClr val="tx1">
                    <a:lumMod val="50000"/>
                    <a:lumOff val="50000"/>
                  </a:schemeClr>
                </a:solidFill>
                <a:latin typeface="Lato" panose="020F0502020204030203" charset="0"/>
                <a:sym typeface="Lato" panose="020F0502020204030203" charset="0"/>
              </a:rPr>
              <a:t>Data here</a:t>
            </a:r>
            <a:endParaRPr lang="es-ES" altLang="zh-CN">
              <a:solidFill>
                <a:schemeClr val="tx1">
                  <a:lumMod val="50000"/>
                  <a:lumOff val="50000"/>
                </a:schemeClr>
              </a:solidFill>
            </a:endParaRPr>
          </a:p>
        </p:txBody>
      </p:sp>
      <p:sp>
        <p:nvSpPr>
          <p:cNvPr id="37904" name="AutoShape 16"/>
          <p:cNvSpPr/>
          <p:nvPr/>
        </p:nvSpPr>
        <p:spPr bwMode="auto">
          <a:xfrm>
            <a:off x="4399977" y="6134667"/>
            <a:ext cx="669838" cy="245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900" b="1">
                <a:solidFill>
                  <a:schemeClr val="tx1">
                    <a:lumMod val="50000"/>
                    <a:lumOff val="50000"/>
                  </a:schemeClr>
                </a:solidFill>
                <a:latin typeface="Lato" panose="020F0502020204030203" charset="0"/>
                <a:sym typeface="Lato" panose="020F0502020204030203" charset="0"/>
              </a:rPr>
              <a:t>Data here</a:t>
            </a:r>
            <a:endParaRPr lang="es-ES" altLang="zh-CN">
              <a:solidFill>
                <a:schemeClr val="tx1">
                  <a:lumMod val="50000"/>
                  <a:lumOff val="50000"/>
                </a:schemeClr>
              </a:solidFill>
            </a:endParaRPr>
          </a:p>
        </p:txBody>
      </p:sp>
      <p:sp>
        <p:nvSpPr>
          <p:cNvPr id="37905" name="AutoShape 17"/>
          <p:cNvSpPr/>
          <p:nvPr/>
        </p:nvSpPr>
        <p:spPr bwMode="auto">
          <a:xfrm>
            <a:off x="5251561" y="3261293"/>
            <a:ext cx="476189" cy="34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500" b="1">
                <a:solidFill>
                  <a:schemeClr val="tx1">
                    <a:lumMod val="50000"/>
                    <a:lumOff val="50000"/>
                  </a:schemeClr>
                </a:solidFill>
                <a:latin typeface="Lato" panose="020F0502020204030203" charset="0"/>
                <a:sym typeface="Lato" panose="020F0502020204030203" charset="0"/>
              </a:rPr>
              <a:t>70%</a:t>
            </a:r>
            <a:endParaRPr lang="es-ES" altLang="zh-CN">
              <a:solidFill>
                <a:schemeClr val="tx1">
                  <a:lumMod val="50000"/>
                  <a:lumOff val="50000"/>
                </a:schemeClr>
              </a:solidFill>
            </a:endParaRPr>
          </a:p>
        </p:txBody>
      </p:sp>
      <p:sp>
        <p:nvSpPr>
          <p:cNvPr id="37906" name="AutoShape 18"/>
          <p:cNvSpPr/>
          <p:nvPr/>
        </p:nvSpPr>
        <p:spPr bwMode="auto">
          <a:xfrm>
            <a:off x="5171402" y="6130697"/>
            <a:ext cx="669044" cy="2452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900" b="1">
                <a:solidFill>
                  <a:schemeClr val="tx1">
                    <a:lumMod val="50000"/>
                    <a:lumOff val="50000"/>
                  </a:schemeClr>
                </a:solidFill>
                <a:latin typeface="Lato" panose="020F0502020204030203" charset="0"/>
                <a:sym typeface="Lato" panose="020F0502020204030203" charset="0"/>
              </a:rPr>
              <a:t>Data here</a:t>
            </a:r>
            <a:endParaRPr lang="es-ES" altLang="zh-CN">
              <a:solidFill>
                <a:schemeClr val="tx1">
                  <a:lumMod val="50000"/>
                  <a:lumOff val="50000"/>
                </a:schemeClr>
              </a:solidFill>
            </a:endParaRPr>
          </a:p>
        </p:txBody>
      </p:sp>
      <p:sp>
        <p:nvSpPr>
          <p:cNvPr id="37907" name="AutoShape 19"/>
          <p:cNvSpPr/>
          <p:nvPr/>
        </p:nvSpPr>
        <p:spPr bwMode="auto">
          <a:xfrm>
            <a:off x="1380154" y="4139178"/>
            <a:ext cx="411902" cy="1869282"/>
          </a:xfrm>
          <a:prstGeom prst="roundRect">
            <a:avLst>
              <a:gd name="adj" fmla="val 50000"/>
            </a:avLst>
          </a:prstGeom>
          <a:solidFill>
            <a:schemeClr val="accent2"/>
          </a:solidFill>
          <a:ln w="25400" cap="flat" cmpd="sng">
            <a:solidFill>
              <a:srgbClr val="000000">
                <a:alpha val="0"/>
              </a:srgbClr>
            </a:solidFill>
            <a:prstDash val="solid"/>
            <a:miter lim="0"/>
          </a:ln>
          <a:effectLst/>
        </p:spPr>
        <p:txBody>
          <a:bodyPr lIns="0" tIns="0" rIns="0" bIns="0" anchor="ctr"/>
          <a:lstStyle/>
          <a:p>
            <a:pPr defTabSz="291465"/>
            <a:endParaRPr lang="zh-CN" altLang="zh-CN">
              <a:solidFill>
                <a:schemeClr val="tx1">
                  <a:lumMod val="50000"/>
                  <a:lumOff val="50000"/>
                </a:schemeClr>
              </a:solidFill>
              <a:effectLst>
                <a:outerShdw blurRad="38100" dist="38100" dir="2700000" algn="tl">
                  <a:srgbClr val="000000"/>
                </a:outerShdw>
              </a:effectLst>
              <a:latin typeface="Gill Sans" charset="0"/>
              <a:sym typeface="Gill Sans" charset="0"/>
            </a:endParaRPr>
          </a:p>
        </p:txBody>
      </p:sp>
      <p:sp>
        <p:nvSpPr>
          <p:cNvPr id="37908" name="AutoShape 20"/>
          <p:cNvSpPr/>
          <p:nvPr/>
        </p:nvSpPr>
        <p:spPr bwMode="auto">
          <a:xfrm>
            <a:off x="2169038" y="3233510"/>
            <a:ext cx="411902" cy="2774950"/>
          </a:xfrm>
          <a:prstGeom prst="roundRect">
            <a:avLst>
              <a:gd name="adj" fmla="val 50000"/>
            </a:avLst>
          </a:prstGeom>
          <a:solidFill>
            <a:schemeClr val="accent1"/>
          </a:solidFill>
          <a:ln w="25400" cap="flat" cmpd="sng">
            <a:solidFill>
              <a:srgbClr val="000000">
                <a:alpha val="0"/>
              </a:srgbClr>
            </a:solidFill>
            <a:prstDash val="solid"/>
            <a:miter lim="0"/>
          </a:ln>
          <a:effectLst/>
        </p:spPr>
        <p:txBody>
          <a:bodyPr lIns="0" tIns="0" rIns="0" bIns="0" anchor="ctr"/>
          <a:lstStyle/>
          <a:p>
            <a:pPr defTabSz="291465"/>
            <a:endParaRPr lang="zh-CN" altLang="zh-CN">
              <a:solidFill>
                <a:schemeClr val="tx1">
                  <a:lumMod val="50000"/>
                  <a:lumOff val="50000"/>
                </a:schemeClr>
              </a:solidFill>
              <a:effectLst>
                <a:outerShdw blurRad="38100" dist="38100" dir="2700000" algn="tl">
                  <a:srgbClr val="000000"/>
                </a:outerShdw>
              </a:effectLst>
              <a:latin typeface="Gill Sans" charset="0"/>
              <a:sym typeface="Gill Sans" charset="0"/>
            </a:endParaRPr>
          </a:p>
        </p:txBody>
      </p:sp>
      <p:sp>
        <p:nvSpPr>
          <p:cNvPr id="37909" name="AutoShape 21"/>
          <p:cNvSpPr/>
          <p:nvPr/>
        </p:nvSpPr>
        <p:spPr bwMode="auto">
          <a:xfrm>
            <a:off x="2957923" y="4626542"/>
            <a:ext cx="411902" cy="1381919"/>
          </a:xfrm>
          <a:prstGeom prst="roundRect">
            <a:avLst>
              <a:gd name="adj" fmla="val 50000"/>
            </a:avLst>
          </a:prstGeom>
          <a:solidFill>
            <a:schemeClr val="accent3"/>
          </a:solidFill>
          <a:ln w="25400" cap="flat" cmpd="sng">
            <a:solidFill>
              <a:srgbClr val="000000">
                <a:alpha val="0"/>
              </a:srgbClr>
            </a:solidFill>
            <a:prstDash val="solid"/>
            <a:miter lim="0"/>
          </a:ln>
          <a:effectLst/>
        </p:spPr>
        <p:txBody>
          <a:bodyPr lIns="0" tIns="0" rIns="0" bIns="0" anchor="ctr"/>
          <a:lstStyle/>
          <a:p>
            <a:pPr defTabSz="291465"/>
            <a:endParaRPr lang="zh-CN" altLang="zh-CN" sz="2000">
              <a:solidFill>
                <a:schemeClr val="tx1">
                  <a:lumMod val="50000"/>
                  <a:lumOff val="50000"/>
                </a:schemeClr>
              </a:solidFill>
              <a:effectLst>
                <a:outerShdw blurRad="38100" dist="38100" dir="2700000" algn="tl">
                  <a:srgbClr val="000000"/>
                </a:outerShdw>
              </a:effectLst>
              <a:latin typeface="Gill Sans" charset="0"/>
              <a:sym typeface="Gill Sans" charset="0"/>
            </a:endParaRPr>
          </a:p>
        </p:txBody>
      </p:sp>
      <p:sp>
        <p:nvSpPr>
          <p:cNvPr id="37910" name="AutoShape 22"/>
          <p:cNvSpPr/>
          <p:nvPr/>
        </p:nvSpPr>
        <p:spPr bwMode="auto">
          <a:xfrm>
            <a:off x="3746807" y="3685947"/>
            <a:ext cx="411902" cy="2322512"/>
          </a:xfrm>
          <a:prstGeom prst="roundRect">
            <a:avLst>
              <a:gd name="adj" fmla="val 50000"/>
            </a:avLst>
          </a:prstGeom>
          <a:solidFill>
            <a:schemeClr val="accent4"/>
          </a:solidFill>
          <a:ln w="25400" cap="flat" cmpd="sng">
            <a:solidFill>
              <a:srgbClr val="000000">
                <a:alpha val="0"/>
              </a:srgbClr>
            </a:solidFill>
            <a:prstDash val="solid"/>
            <a:miter lim="0"/>
          </a:ln>
          <a:effectLst/>
        </p:spPr>
        <p:txBody>
          <a:bodyPr lIns="0" tIns="0" rIns="0" bIns="0" anchor="ctr"/>
          <a:lstStyle/>
          <a:p>
            <a:pPr defTabSz="291465"/>
            <a:endParaRPr lang="zh-CN" altLang="zh-CN">
              <a:solidFill>
                <a:schemeClr val="tx1">
                  <a:lumMod val="50000"/>
                  <a:lumOff val="50000"/>
                </a:schemeClr>
              </a:solidFill>
              <a:effectLst>
                <a:outerShdw blurRad="38100" dist="38100" dir="2700000" algn="tl">
                  <a:srgbClr val="000000"/>
                </a:outerShdw>
              </a:effectLst>
              <a:latin typeface="Gill Sans" charset="0"/>
              <a:sym typeface="Gill Sans" charset="0"/>
            </a:endParaRPr>
          </a:p>
        </p:txBody>
      </p:sp>
      <p:sp>
        <p:nvSpPr>
          <p:cNvPr id="37911" name="AutoShape 23"/>
          <p:cNvSpPr/>
          <p:nvPr/>
        </p:nvSpPr>
        <p:spPr bwMode="auto">
          <a:xfrm>
            <a:off x="4536486" y="4139178"/>
            <a:ext cx="411109" cy="1869282"/>
          </a:xfrm>
          <a:prstGeom prst="roundRect">
            <a:avLst>
              <a:gd name="adj" fmla="val 50000"/>
            </a:avLst>
          </a:prstGeom>
          <a:solidFill>
            <a:schemeClr val="accent2"/>
          </a:solidFill>
          <a:ln w="25400" cap="flat" cmpd="sng">
            <a:solidFill>
              <a:srgbClr val="000000">
                <a:alpha val="0"/>
              </a:srgbClr>
            </a:solidFill>
            <a:prstDash val="solid"/>
            <a:miter lim="0"/>
          </a:ln>
          <a:effectLst/>
        </p:spPr>
        <p:txBody>
          <a:bodyPr lIns="0" tIns="0" rIns="0" bIns="0" anchor="ctr"/>
          <a:lstStyle/>
          <a:p>
            <a:pPr defTabSz="291465"/>
            <a:endParaRPr lang="zh-CN" altLang="zh-CN">
              <a:solidFill>
                <a:schemeClr val="tx1">
                  <a:lumMod val="50000"/>
                  <a:lumOff val="50000"/>
                </a:schemeClr>
              </a:solidFill>
              <a:effectLst>
                <a:outerShdw blurRad="38100" dist="38100" dir="2700000" algn="tl">
                  <a:srgbClr val="000000"/>
                </a:outerShdw>
              </a:effectLst>
              <a:latin typeface="Gill Sans" charset="0"/>
              <a:sym typeface="Gill Sans" charset="0"/>
            </a:endParaRPr>
          </a:p>
        </p:txBody>
      </p:sp>
      <p:sp>
        <p:nvSpPr>
          <p:cNvPr id="37912" name="AutoShape 24"/>
          <p:cNvSpPr/>
          <p:nvPr/>
        </p:nvSpPr>
        <p:spPr bwMode="auto">
          <a:xfrm>
            <a:off x="5285688" y="3674042"/>
            <a:ext cx="411109" cy="2322512"/>
          </a:xfrm>
          <a:prstGeom prst="roundRect">
            <a:avLst>
              <a:gd name="adj" fmla="val 50000"/>
            </a:avLst>
          </a:prstGeom>
          <a:solidFill>
            <a:schemeClr val="accent1"/>
          </a:solidFill>
          <a:ln w="25400" cap="flat" cmpd="sng">
            <a:solidFill>
              <a:srgbClr val="000000">
                <a:alpha val="0"/>
              </a:srgbClr>
            </a:solidFill>
            <a:prstDash val="solid"/>
            <a:miter lim="0"/>
          </a:ln>
          <a:effectLst/>
        </p:spPr>
        <p:txBody>
          <a:bodyPr lIns="0" tIns="0" rIns="0" bIns="0" anchor="ctr"/>
          <a:lstStyle/>
          <a:p>
            <a:pPr defTabSz="291465"/>
            <a:endParaRPr lang="zh-CN" altLang="zh-CN">
              <a:solidFill>
                <a:schemeClr val="tx1">
                  <a:lumMod val="50000"/>
                  <a:lumOff val="50000"/>
                </a:schemeClr>
              </a:solidFill>
              <a:effectLst>
                <a:outerShdw blurRad="38100" dist="38100" dir="2700000" algn="tl">
                  <a:srgbClr val="000000"/>
                </a:outerShdw>
              </a:effectLst>
              <a:latin typeface="Gill Sans" charset="0"/>
              <a:sym typeface="Gill Sans" charset="0"/>
            </a:endParaRPr>
          </a:p>
        </p:txBody>
      </p:sp>
      <p:sp>
        <p:nvSpPr>
          <p:cNvPr id="37913" name="AutoShape 25"/>
          <p:cNvSpPr/>
          <p:nvPr/>
        </p:nvSpPr>
        <p:spPr bwMode="auto">
          <a:xfrm>
            <a:off x="6149969" y="4139178"/>
            <a:ext cx="411109" cy="1869282"/>
          </a:xfrm>
          <a:prstGeom prst="roundRect">
            <a:avLst>
              <a:gd name="adj" fmla="val 50000"/>
            </a:avLst>
          </a:prstGeom>
          <a:solidFill>
            <a:schemeClr val="accent4"/>
          </a:solidFill>
          <a:ln w="25400" cap="flat" cmpd="sng">
            <a:solidFill>
              <a:srgbClr val="000000">
                <a:alpha val="0"/>
              </a:srgbClr>
            </a:solidFill>
            <a:prstDash val="solid"/>
            <a:miter lim="0"/>
          </a:ln>
          <a:effectLst/>
        </p:spPr>
        <p:txBody>
          <a:bodyPr lIns="0" tIns="0" rIns="0" bIns="0" anchor="ctr"/>
          <a:lstStyle/>
          <a:p>
            <a:pPr defTabSz="291465"/>
            <a:endParaRPr lang="zh-CN" altLang="zh-CN">
              <a:solidFill>
                <a:schemeClr val="tx1">
                  <a:lumMod val="50000"/>
                  <a:lumOff val="50000"/>
                </a:schemeClr>
              </a:solidFill>
              <a:effectLst>
                <a:outerShdw blurRad="38100" dist="38100" dir="2700000" algn="tl">
                  <a:srgbClr val="000000"/>
                </a:outerShdw>
              </a:effectLst>
              <a:latin typeface="Gill Sans" charset="0"/>
              <a:sym typeface="Gill Sans" charset="0"/>
            </a:endParaRPr>
          </a:p>
        </p:txBody>
      </p:sp>
      <p:sp>
        <p:nvSpPr>
          <p:cNvPr id="37914" name="AutoShape 26"/>
          <p:cNvSpPr/>
          <p:nvPr/>
        </p:nvSpPr>
        <p:spPr bwMode="auto">
          <a:xfrm>
            <a:off x="6116636" y="3754212"/>
            <a:ext cx="476189" cy="344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1500" b="1">
                <a:solidFill>
                  <a:schemeClr val="tx1">
                    <a:lumMod val="50000"/>
                    <a:lumOff val="50000"/>
                  </a:schemeClr>
                </a:solidFill>
                <a:latin typeface="Lato" panose="020F0502020204030203" charset="0"/>
                <a:sym typeface="Lato" panose="020F0502020204030203" charset="0"/>
              </a:rPr>
              <a:t>35%</a:t>
            </a:r>
            <a:endParaRPr lang="es-ES" altLang="zh-CN">
              <a:solidFill>
                <a:schemeClr val="tx1">
                  <a:lumMod val="50000"/>
                  <a:lumOff val="50000"/>
                </a:schemeClr>
              </a:solidFill>
            </a:endParaRPr>
          </a:p>
        </p:txBody>
      </p:sp>
      <p:sp>
        <p:nvSpPr>
          <p:cNvPr id="37915" name="AutoShape 27"/>
          <p:cNvSpPr/>
          <p:nvPr/>
        </p:nvSpPr>
        <p:spPr bwMode="auto">
          <a:xfrm>
            <a:off x="6034890" y="6130697"/>
            <a:ext cx="669044" cy="2452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es-ES" altLang="zh-CN" sz="900" b="1">
                <a:solidFill>
                  <a:schemeClr val="tx1">
                    <a:lumMod val="50000"/>
                    <a:lumOff val="50000"/>
                  </a:schemeClr>
                </a:solidFill>
                <a:latin typeface="Lato" panose="020F0502020204030203" charset="0"/>
                <a:sym typeface="Lato" panose="020F0502020204030203" charset="0"/>
              </a:rPr>
              <a:t>Data here</a:t>
            </a:r>
            <a:endParaRPr lang="es-ES" altLang="zh-CN">
              <a:solidFill>
                <a:schemeClr val="tx1">
                  <a:lumMod val="50000"/>
                  <a:lumOff val="50000"/>
                </a:schemeClr>
              </a:solidFill>
            </a:endParaRPr>
          </a:p>
        </p:txBody>
      </p:sp>
      <p:grpSp>
        <p:nvGrpSpPr>
          <p:cNvPr id="37916" name="Group 28"/>
          <p:cNvGrpSpPr/>
          <p:nvPr/>
        </p:nvGrpSpPr>
        <p:grpSpPr bwMode="auto">
          <a:xfrm>
            <a:off x="7057901" y="2819604"/>
            <a:ext cx="3781726" cy="3265488"/>
            <a:chOff x="0" y="0"/>
            <a:chExt cx="7565081" cy="6530302"/>
          </a:xfrm>
        </p:grpSpPr>
        <p:sp>
          <p:nvSpPr>
            <p:cNvPr id="37917" name="AutoShape 29"/>
            <p:cNvSpPr/>
            <p:nvPr/>
          </p:nvSpPr>
          <p:spPr bwMode="auto">
            <a:xfrm>
              <a:off x="0" y="666681"/>
              <a:ext cx="7557142" cy="58636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tx1">
                      <a:lumMod val="50000"/>
                      <a:lumOff val="50000"/>
                    </a:schemeClr>
                  </a:solidFill>
                  <a:ea typeface="微软雅黑" panose="020B0503020204020204" pitchFamily="34" charset="-122"/>
                </a:rPr>
                <a:t>Enter your chart description text here, enter your chart description text here, enter your chart description text here, enter your chart description text here, enter your chart description text here, enter your chart description text here</a:t>
              </a:r>
            </a:p>
            <a:p>
              <a:pPr>
                <a:lnSpc>
                  <a:spcPct val="130000"/>
                </a:lnSpc>
                <a:spcAft>
                  <a:spcPts val="800"/>
                </a:spcAft>
              </a:pPr>
              <a:endParaRPr lang="zh-CN" altLang="en-US" sz="900" dirty="0">
                <a:solidFill>
                  <a:schemeClr val="tx1">
                    <a:lumMod val="50000"/>
                    <a:lumOff val="50000"/>
                  </a:schemeClr>
                </a:solidFill>
                <a:ea typeface="微软雅黑" panose="020B0503020204020204" pitchFamily="34" charset="-122"/>
              </a:endParaRPr>
            </a:p>
            <a:p>
              <a:pPr>
                <a:lnSpc>
                  <a:spcPct val="130000"/>
                </a:lnSpc>
                <a:spcAft>
                  <a:spcPts val="800"/>
                </a:spcAft>
              </a:pPr>
              <a:endParaRPr lang="zh-CN" altLang="en-US" sz="900" dirty="0">
                <a:solidFill>
                  <a:schemeClr val="tx1">
                    <a:lumMod val="50000"/>
                    <a:lumOff val="50000"/>
                  </a:schemeClr>
                </a:solidFill>
                <a:ea typeface="微软雅黑" panose="020B0503020204020204" pitchFamily="34" charset="-122"/>
              </a:endParaRPr>
            </a:p>
          </p:txBody>
        </p:sp>
        <p:sp>
          <p:nvSpPr>
            <p:cNvPr id="37918" name="AutoShape 30"/>
            <p:cNvSpPr/>
            <p:nvPr/>
          </p:nvSpPr>
          <p:spPr bwMode="auto">
            <a:xfrm>
              <a:off x="7939" y="0"/>
              <a:ext cx="7557142" cy="5762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7093" tIns="27093" rIns="27093" bIns="27093" anchor="ctr"/>
            <a:lstStyle/>
            <a:p>
              <a:pPr defTabSz="309245"/>
              <a:r>
                <a:rPr lang="zh-CN" altLang="en-US" sz="1600" dirty="0">
                  <a:solidFill>
                    <a:schemeClr val="tx1">
                      <a:lumMod val="50000"/>
                      <a:lumOff val="50000"/>
                    </a:schemeClr>
                  </a:solidFill>
                  <a:ea typeface="微软雅黑" panose="020B0503020204020204" pitchFamily="34" charset="-122"/>
                </a:rPr>
                <a:t>Enter a title</a:t>
              </a:r>
              <a:endParaRPr lang="es-ES" altLang="zh-CN" sz="1600" dirty="0">
                <a:solidFill>
                  <a:schemeClr val="tx1">
                    <a:lumMod val="50000"/>
                    <a:lumOff val="50000"/>
                  </a:schemeClr>
                </a:solidFill>
                <a:ea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893"/>
                                        </p:tgtEl>
                                        <p:attrNameLst>
                                          <p:attrName>style.visibility</p:attrName>
                                        </p:attrNameLst>
                                      </p:cBhvr>
                                      <p:to>
                                        <p:strVal val="visible"/>
                                      </p:to>
                                    </p:set>
                                    <p:animEffect transition="in" filter="wipe(left)">
                                      <p:cBhvr>
                                        <p:cTn id="7" dur="500"/>
                                        <p:tgtEl>
                                          <p:spTgt spid="3789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7907"/>
                                        </p:tgtEl>
                                        <p:attrNameLst>
                                          <p:attrName>style.visibility</p:attrName>
                                        </p:attrNameLst>
                                      </p:cBhvr>
                                      <p:to>
                                        <p:strVal val="visible"/>
                                      </p:to>
                                    </p:set>
                                    <p:animEffect transition="in" filter="wipe(down)">
                                      <p:cBhvr>
                                        <p:cTn id="11" dur="500"/>
                                        <p:tgtEl>
                                          <p:spTgt spid="37907"/>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7896"/>
                                        </p:tgtEl>
                                        <p:attrNameLst>
                                          <p:attrName>style.visibility</p:attrName>
                                        </p:attrNameLst>
                                      </p:cBhvr>
                                      <p:to>
                                        <p:strVal val="visible"/>
                                      </p:to>
                                    </p:set>
                                    <p:animEffect transition="in" filter="dissolve">
                                      <p:cBhvr>
                                        <p:cTn id="14" dur="500"/>
                                        <p:tgtEl>
                                          <p:spTgt spid="37896"/>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37908"/>
                                        </p:tgtEl>
                                        <p:attrNameLst>
                                          <p:attrName>style.visibility</p:attrName>
                                        </p:attrNameLst>
                                      </p:cBhvr>
                                      <p:to>
                                        <p:strVal val="visible"/>
                                      </p:to>
                                    </p:set>
                                    <p:animEffect transition="in" filter="wipe(down)">
                                      <p:cBhvr>
                                        <p:cTn id="18" dur="500"/>
                                        <p:tgtEl>
                                          <p:spTgt spid="3790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7895"/>
                                        </p:tgtEl>
                                        <p:attrNameLst>
                                          <p:attrName>style.visibility</p:attrName>
                                        </p:attrNameLst>
                                      </p:cBhvr>
                                      <p:to>
                                        <p:strVal val="visible"/>
                                      </p:to>
                                    </p:set>
                                    <p:animEffect transition="in" filter="dissolve">
                                      <p:cBhvr>
                                        <p:cTn id="21" dur="500"/>
                                        <p:tgtEl>
                                          <p:spTgt spid="37895"/>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37909"/>
                                        </p:tgtEl>
                                        <p:attrNameLst>
                                          <p:attrName>style.visibility</p:attrName>
                                        </p:attrNameLst>
                                      </p:cBhvr>
                                      <p:to>
                                        <p:strVal val="visible"/>
                                      </p:to>
                                    </p:set>
                                    <p:animEffect transition="in" filter="wipe(down)">
                                      <p:cBhvr>
                                        <p:cTn id="25" dur="500"/>
                                        <p:tgtEl>
                                          <p:spTgt spid="3790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7897"/>
                                        </p:tgtEl>
                                        <p:attrNameLst>
                                          <p:attrName>style.visibility</p:attrName>
                                        </p:attrNameLst>
                                      </p:cBhvr>
                                      <p:to>
                                        <p:strVal val="visible"/>
                                      </p:to>
                                    </p:set>
                                    <p:animEffect transition="in" filter="dissolve">
                                      <p:cBhvr>
                                        <p:cTn id="28" dur="500"/>
                                        <p:tgtEl>
                                          <p:spTgt spid="37897"/>
                                        </p:tgtEl>
                                      </p:cBhvr>
                                    </p:animEffect>
                                  </p:child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37910"/>
                                        </p:tgtEl>
                                        <p:attrNameLst>
                                          <p:attrName>style.visibility</p:attrName>
                                        </p:attrNameLst>
                                      </p:cBhvr>
                                      <p:to>
                                        <p:strVal val="visible"/>
                                      </p:to>
                                    </p:set>
                                    <p:animEffect transition="in" filter="wipe(down)">
                                      <p:cBhvr>
                                        <p:cTn id="32" dur="500"/>
                                        <p:tgtEl>
                                          <p:spTgt spid="37910"/>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7898"/>
                                        </p:tgtEl>
                                        <p:attrNameLst>
                                          <p:attrName>style.visibility</p:attrName>
                                        </p:attrNameLst>
                                      </p:cBhvr>
                                      <p:to>
                                        <p:strVal val="visible"/>
                                      </p:to>
                                    </p:set>
                                    <p:animEffect transition="in" filter="dissolve">
                                      <p:cBhvr>
                                        <p:cTn id="35" dur="500"/>
                                        <p:tgtEl>
                                          <p:spTgt spid="37898"/>
                                        </p:tgtEl>
                                      </p:cBhvr>
                                    </p:animEffect>
                                  </p:childTnLst>
                                </p:cTn>
                              </p:par>
                            </p:childTnLst>
                          </p:cTn>
                        </p:par>
                        <p:par>
                          <p:cTn id="36" fill="hold">
                            <p:stCondLst>
                              <p:cond delay="2500"/>
                            </p:stCondLst>
                            <p:childTnLst>
                              <p:par>
                                <p:cTn id="37" presetID="22" presetClass="entr" presetSubtype="4" fill="hold" grpId="0" nodeType="afterEffect">
                                  <p:stCondLst>
                                    <p:cond delay="0"/>
                                  </p:stCondLst>
                                  <p:childTnLst>
                                    <p:set>
                                      <p:cBhvr>
                                        <p:cTn id="38" dur="1" fill="hold">
                                          <p:stCondLst>
                                            <p:cond delay="0"/>
                                          </p:stCondLst>
                                        </p:cTn>
                                        <p:tgtEl>
                                          <p:spTgt spid="37911"/>
                                        </p:tgtEl>
                                        <p:attrNameLst>
                                          <p:attrName>style.visibility</p:attrName>
                                        </p:attrNameLst>
                                      </p:cBhvr>
                                      <p:to>
                                        <p:strVal val="visible"/>
                                      </p:to>
                                    </p:set>
                                    <p:animEffect transition="in" filter="wipe(down)">
                                      <p:cBhvr>
                                        <p:cTn id="39" dur="500"/>
                                        <p:tgtEl>
                                          <p:spTgt spid="3791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7899"/>
                                        </p:tgtEl>
                                        <p:attrNameLst>
                                          <p:attrName>style.visibility</p:attrName>
                                        </p:attrNameLst>
                                      </p:cBhvr>
                                      <p:to>
                                        <p:strVal val="visible"/>
                                      </p:to>
                                    </p:set>
                                    <p:animEffect transition="in" filter="dissolve">
                                      <p:cBhvr>
                                        <p:cTn id="42" dur="500"/>
                                        <p:tgtEl>
                                          <p:spTgt spid="37899"/>
                                        </p:tgtEl>
                                      </p:cBhvr>
                                    </p:animEffect>
                                  </p:childTnLst>
                                </p:cTn>
                              </p:par>
                            </p:childTnLst>
                          </p:cTn>
                        </p:par>
                        <p:par>
                          <p:cTn id="43" fill="hold">
                            <p:stCondLst>
                              <p:cond delay="3000"/>
                            </p:stCondLst>
                            <p:childTnLst>
                              <p:par>
                                <p:cTn id="44" presetID="22" presetClass="entr" presetSubtype="4" fill="hold" grpId="0" nodeType="afterEffect">
                                  <p:stCondLst>
                                    <p:cond delay="0"/>
                                  </p:stCondLst>
                                  <p:childTnLst>
                                    <p:set>
                                      <p:cBhvr>
                                        <p:cTn id="45" dur="1" fill="hold">
                                          <p:stCondLst>
                                            <p:cond delay="0"/>
                                          </p:stCondLst>
                                        </p:cTn>
                                        <p:tgtEl>
                                          <p:spTgt spid="37912"/>
                                        </p:tgtEl>
                                        <p:attrNameLst>
                                          <p:attrName>style.visibility</p:attrName>
                                        </p:attrNameLst>
                                      </p:cBhvr>
                                      <p:to>
                                        <p:strVal val="visible"/>
                                      </p:to>
                                    </p:set>
                                    <p:animEffect transition="in" filter="wipe(down)">
                                      <p:cBhvr>
                                        <p:cTn id="46" dur="500"/>
                                        <p:tgtEl>
                                          <p:spTgt spid="3791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37905"/>
                                        </p:tgtEl>
                                        <p:attrNameLst>
                                          <p:attrName>style.visibility</p:attrName>
                                        </p:attrNameLst>
                                      </p:cBhvr>
                                      <p:to>
                                        <p:strVal val="visible"/>
                                      </p:to>
                                    </p:set>
                                    <p:animEffect transition="in" filter="dissolve">
                                      <p:cBhvr>
                                        <p:cTn id="49" dur="500"/>
                                        <p:tgtEl>
                                          <p:spTgt spid="37905"/>
                                        </p:tgtEl>
                                      </p:cBhvr>
                                    </p:animEffect>
                                  </p:childTnLst>
                                </p:cTn>
                              </p:par>
                            </p:childTnLst>
                          </p:cTn>
                        </p:par>
                        <p:par>
                          <p:cTn id="50" fill="hold">
                            <p:stCondLst>
                              <p:cond delay="3500"/>
                            </p:stCondLst>
                            <p:childTnLst>
                              <p:par>
                                <p:cTn id="51" presetID="22" presetClass="entr" presetSubtype="4" fill="hold" grpId="0" nodeType="afterEffect">
                                  <p:stCondLst>
                                    <p:cond delay="0"/>
                                  </p:stCondLst>
                                  <p:childTnLst>
                                    <p:set>
                                      <p:cBhvr>
                                        <p:cTn id="52" dur="1" fill="hold">
                                          <p:stCondLst>
                                            <p:cond delay="0"/>
                                          </p:stCondLst>
                                        </p:cTn>
                                        <p:tgtEl>
                                          <p:spTgt spid="37913"/>
                                        </p:tgtEl>
                                        <p:attrNameLst>
                                          <p:attrName>style.visibility</p:attrName>
                                        </p:attrNameLst>
                                      </p:cBhvr>
                                      <p:to>
                                        <p:strVal val="visible"/>
                                      </p:to>
                                    </p:set>
                                    <p:animEffect transition="in" filter="wipe(down)">
                                      <p:cBhvr>
                                        <p:cTn id="53" dur="500"/>
                                        <p:tgtEl>
                                          <p:spTgt spid="37913"/>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7914"/>
                                        </p:tgtEl>
                                        <p:attrNameLst>
                                          <p:attrName>style.visibility</p:attrName>
                                        </p:attrNameLst>
                                      </p:cBhvr>
                                      <p:to>
                                        <p:strVal val="visible"/>
                                      </p:to>
                                    </p:set>
                                    <p:animEffect transition="in" filter="dissolve">
                                      <p:cBhvr>
                                        <p:cTn id="56" dur="500"/>
                                        <p:tgtEl>
                                          <p:spTgt spid="37914"/>
                                        </p:tgtEl>
                                      </p:cBhvr>
                                    </p:animEffect>
                                  </p:childTnLst>
                                </p:cTn>
                              </p:par>
                            </p:childTnLst>
                          </p:cTn>
                        </p:par>
                        <p:par>
                          <p:cTn id="57" fill="hold">
                            <p:stCondLst>
                              <p:cond delay="4000"/>
                            </p:stCondLst>
                            <p:childTnLst>
                              <p:par>
                                <p:cTn id="58" presetID="9" presetClass="entr" presetSubtype="0" fill="hold" nodeType="afterEffect">
                                  <p:stCondLst>
                                    <p:cond delay="0"/>
                                  </p:stCondLst>
                                  <p:childTnLst>
                                    <p:set>
                                      <p:cBhvr>
                                        <p:cTn id="59" dur="1" fill="hold">
                                          <p:stCondLst>
                                            <p:cond delay="0"/>
                                          </p:stCondLst>
                                        </p:cTn>
                                        <p:tgtEl>
                                          <p:spTgt spid="37894"/>
                                        </p:tgtEl>
                                        <p:attrNameLst>
                                          <p:attrName>style.visibility</p:attrName>
                                        </p:attrNameLst>
                                      </p:cBhvr>
                                      <p:to>
                                        <p:strVal val="visible"/>
                                      </p:to>
                                    </p:set>
                                    <p:animEffect transition="in" filter="dissolve">
                                      <p:cBhvr>
                                        <p:cTn id="60" dur="500"/>
                                        <p:tgtEl>
                                          <p:spTgt spid="37894"/>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37900"/>
                                        </p:tgtEl>
                                        <p:attrNameLst>
                                          <p:attrName>style.visibility</p:attrName>
                                        </p:attrNameLst>
                                      </p:cBhvr>
                                      <p:to>
                                        <p:strVal val="visible"/>
                                      </p:to>
                                    </p:set>
                                    <p:animEffect transition="in" filter="dissolve">
                                      <p:cBhvr>
                                        <p:cTn id="63" dur="500"/>
                                        <p:tgtEl>
                                          <p:spTgt spid="37900"/>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7901"/>
                                        </p:tgtEl>
                                        <p:attrNameLst>
                                          <p:attrName>style.visibility</p:attrName>
                                        </p:attrNameLst>
                                      </p:cBhvr>
                                      <p:to>
                                        <p:strVal val="visible"/>
                                      </p:to>
                                    </p:set>
                                    <p:animEffect transition="in" filter="dissolve">
                                      <p:cBhvr>
                                        <p:cTn id="66" dur="500"/>
                                        <p:tgtEl>
                                          <p:spTgt spid="37901"/>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37902"/>
                                        </p:tgtEl>
                                        <p:attrNameLst>
                                          <p:attrName>style.visibility</p:attrName>
                                        </p:attrNameLst>
                                      </p:cBhvr>
                                      <p:to>
                                        <p:strVal val="visible"/>
                                      </p:to>
                                    </p:set>
                                    <p:animEffect transition="in" filter="dissolve">
                                      <p:cBhvr>
                                        <p:cTn id="69" dur="500"/>
                                        <p:tgtEl>
                                          <p:spTgt spid="37902"/>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37903"/>
                                        </p:tgtEl>
                                        <p:attrNameLst>
                                          <p:attrName>style.visibility</p:attrName>
                                        </p:attrNameLst>
                                      </p:cBhvr>
                                      <p:to>
                                        <p:strVal val="visible"/>
                                      </p:to>
                                    </p:set>
                                    <p:animEffect transition="in" filter="dissolve">
                                      <p:cBhvr>
                                        <p:cTn id="72" dur="500"/>
                                        <p:tgtEl>
                                          <p:spTgt spid="37903"/>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37904"/>
                                        </p:tgtEl>
                                        <p:attrNameLst>
                                          <p:attrName>style.visibility</p:attrName>
                                        </p:attrNameLst>
                                      </p:cBhvr>
                                      <p:to>
                                        <p:strVal val="visible"/>
                                      </p:to>
                                    </p:set>
                                    <p:animEffect transition="in" filter="dissolve">
                                      <p:cBhvr>
                                        <p:cTn id="75" dur="500"/>
                                        <p:tgtEl>
                                          <p:spTgt spid="37904"/>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7906"/>
                                        </p:tgtEl>
                                        <p:attrNameLst>
                                          <p:attrName>style.visibility</p:attrName>
                                        </p:attrNameLst>
                                      </p:cBhvr>
                                      <p:to>
                                        <p:strVal val="visible"/>
                                      </p:to>
                                    </p:set>
                                    <p:animEffect transition="in" filter="dissolve">
                                      <p:cBhvr>
                                        <p:cTn id="78" dur="500"/>
                                        <p:tgtEl>
                                          <p:spTgt spid="37906"/>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37915"/>
                                        </p:tgtEl>
                                        <p:attrNameLst>
                                          <p:attrName>style.visibility</p:attrName>
                                        </p:attrNameLst>
                                      </p:cBhvr>
                                      <p:to>
                                        <p:strVal val="visible"/>
                                      </p:to>
                                    </p:set>
                                    <p:animEffect transition="in" filter="dissolve">
                                      <p:cBhvr>
                                        <p:cTn id="81" dur="500"/>
                                        <p:tgtEl>
                                          <p:spTgt spid="37915"/>
                                        </p:tgtEl>
                                      </p:cBhvr>
                                    </p:animEffect>
                                  </p:childTnLst>
                                </p:cTn>
                              </p:par>
                            </p:childTnLst>
                          </p:cTn>
                        </p:par>
                        <p:par>
                          <p:cTn id="82" fill="hold">
                            <p:stCondLst>
                              <p:cond delay="4500"/>
                            </p:stCondLst>
                            <p:childTnLst>
                              <p:par>
                                <p:cTn id="83" presetID="23" presetClass="entr" presetSubtype="16" fill="hold" nodeType="afterEffect">
                                  <p:stCondLst>
                                    <p:cond delay="0"/>
                                  </p:stCondLst>
                                  <p:childTnLst>
                                    <p:set>
                                      <p:cBhvr>
                                        <p:cTn id="84" dur="1" fill="hold">
                                          <p:stCondLst>
                                            <p:cond delay="0"/>
                                          </p:stCondLst>
                                        </p:cTn>
                                        <p:tgtEl>
                                          <p:spTgt spid="37916"/>
                                        </p:tgtEl>
                                        <p:attrNameLst>
                                          <p:attrName>style.visibility</p:attrName>
                                        </p:attrNameLst>
                                      </p:cBhvr>
                                      <p:to>
                                        <p:strVal val="visible"/>
                                      </p:to>
                                    </p:set>
                                    <p:anim calcmode="lin" valueType="num">
                                      <p:cBhvr>
                                        <p:cTn id="85" dur="500" fill="hold"/>
                                        <p:tgtEl>
                                          <p:spTgt spid="37916"/>
                                        </p:tgtEl>
                                        <p:attrNameLst>
                                          <p:attrName>ppt_w</p:attrName>
                                        </p:attrNameLst>
                                      </p:cBhvr>
                                      <p:tavLst>
                                        <p:tav tm="0">
                                          <p:val>
                                            <p:fltVal val="0"/>
                                          </p:val>
                                        </p:tav>
                                        <p:tav tm="100000">
                                          <p:val>
                                            <p:strVal val="#ppt_w"/>
                                          </p:val>
                                        </p:tav>
                                      </p:tavLst>
                                    </p:anim>
                                    <p:anim calcmode="lin" valueType="num">
                                      <p:cBhvr>
                                        <p:cTn id="86" dur="500" fill="hold"/>
                                        <p:tgtEl>
                                          <p:spTgt spid="379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p:bldP spid="37895" grpId="0" autoUpdateAnimBg="0"/>
      <p:bldP spid="37896" grpId="0" autoUpdateAnimBg="0"/>
      <p:bldP spid="37897" grpId="0" autoUpdateAnimBg="0"/>
      <p:bldP spid="37898" grpId="0" autoUpdateAnimBg="0"/>
      <p:bldP spid="37899" grpId="0" autoUpdateAnimBg="0"/>
      <p:bldP spid="37900" grpId="0" autoUpdateAnimBg="0"/>
      <p:bldP spid="37901" grpId="0" autoUpdateAnimBg="0"/>
      <p:bldP spid="37902" grpId="0" autoUpdateAnimBg="0"/>
      <p:bldP spid="37903" grpId="0" autoUpdateAnimBg="0"/>
      <p:bldP spid="37904" grpId="0" autoUpdateAnimBg="0"/>
      <p:bldP spid="37905" grpId="0" autoUpdateAnimBg="0"/>
      <p:bldP spid="37906" grpId="0" autoUpdateAnimBg="0"/>
      <p:bldP spid="37907" grpId="0" animBg="1" autoUpdateAnimBg="0"/>
      <p:bldP spid="37908" grpId="0" animBg="1" autoUpdateAnimBg="0"/>
      <p:bldP spid="37909" grpId="0" animBg="1" autoUpdateAnimBg="0"/>
      <p:bldP spid="37910" grpId="0" animBg="1" autoUpdateAnimBg="0"/>
      <p:bldP spid="37911" grpId="0" animBg="1" autoUpdateAnimBg="0"/>
      <p:bldP spid="37912" grpId="0" animBg="1" autoUpdateAnimBg="0"/>
      <p:bldP spid="37913" grpId="0" animBg="1" autoUpdateAnimBg="0"/>
      <p:bldP spid="37914" grpId="0" autoUpdateAnimBg="0"/>
      <p:bldP spid="37915"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4888197" y="2269685"/>
            <a:ext cx="749953" cy="750035"/>
          </a:xfrm>
          <a:prstGeom prst="roundRect">
            <a:avLst/>
          </a:prstGeom>
          <a:solidFill>
            <a:srgbClr val="63BDC3"/>
          </a:solidFill>
          <a:ln w="6350">
            <a:solidFill>
              <a:schemeClr val="bg1"/>
            </a:soli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3" name="圆角矩形 2"/>
          <p:cNvSpPr/>
          <p:nvPr/>
        </p:nvSpPr>
        <p:spPr>
          <a:xfrm>
            <a:off x="5080159" y="2649537"/>
            <a:ext cx="1158306" cy="1157800"/>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4" name="圆角矩形 3"/>
          <p:cNvSpPr/>
          <p:nvPr/>
        </p:nvSpPr>
        <p:spPr>
          <a:xfrm>
            <a:off x="5197003" y="2765416"/>
            <a:ext cx="924619" cy="926042"/>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5" name="TextBox 46"/>
          <p:cNvSpPr txBox="1"/>
          <p:nvPr/>
        </p:nvSpPr>
        <p:spPr>
          <a:xfrm>
            <a:off x="5273630" y="2838708"/>
            <a:ext cx="771365" cy="748666"/>
          </a:xfrm>
          <a:prstGeom prst="rect">
            <a:avLst/>
          </a:prstGeom>
          <a:noFill/>
        </p:spPr>
        <p:txBody>
          <a:bodyPr wrap="none" rtlCol="0">
            <a:spAutoFit/>
          </a:bodyPr>
          <a:lstStyle/>
          <a:p>
            <a:pPr algn="ctr"/>
            <a:r>
              <a:rPr lang="en-US" altLang="zh-CN" sz="4265" dirty="0">
                <a:solidFill>
                  <a:schemeClr val="bg1"/>
                </a:solidFill>
                <a:latin typeface="Impact" panose="020B0806030902050204" pitchFamily="34" charset="0"/>
              </a:rPr>
              <a:t>05</a:t>
            </a:r>
            <a:endParaRPr lang="zh-CN" altLang="en-US" sz="4265" dirty="0">
              <a:solidFill>
                <a:schemeClr val="bg1"/>
              </a:solidFill>
              <a:latin typeface="Impact" panose="020B0806030902050204" pitchFamily="34" charset="0"/>
            </a:endParaRPr>
          </a:p>
        </p:txBody>
      </p:sp>
      <p:sp>
        <p:nvSpPr>
          <p:cNvPr id="6" name="Rectangle 39"/>
          <p:cNvSpPr>
            <a:spLocks noChangeArrowheads="1"/>
          </p:cNvSpPr>
          <p:nvPr/>
        </p:nvSpPr>
        <p:spPr bwMode="auto">
          <a:xfrm>
            <a:off x="6903799" y="2777171"/>
            <a:ext cx="4088298" cy="90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665" b="1" dirty="0">
                <a:solidFill>
                  <a:schemeClr val="bg1"/>
                </a:solidFill>
                <a:latin typeface="微软雅黑" panose="020B0503020204020204" pitchFamily="34" charset="-122"/>
                <a:ea typeface="微软雅黑" panose="020B0503020204020204" pitchFamily="34" charset="-122"/>
              </a:rPr>
              <a:t>Title bar Enter text</a:t>
            </a:r>
            <a:endParaRPr lang="en-US" altLang="zh-CN" sz="2665" b="1" dirty="0">
              <a:solidFill>
                <a:schemeClr val="bg1"/>
              </a:solidFill>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1600" dirty="0">
                <a:solidFill>
                  <a:schemeClr val="bg1"/>
                </a:solidFill>
                <a:latin typeface="Arial" panose="020B0604020202020204" pitchFamily="34" charset="0"/>
                <a:cs typeface="Arial" panose="020B0604020202020204" pitchFamily="34" charset="0"/>
              </a:rPr>
              <a:t>We have many PowerPoint </a:t>
            </a:r>
            <a:r>
              <a:rPr lang="zh-CN" altLang="en-US" sz="1600" dirty="0">
                <a:solidFill>
                  <a:schemeClr val="bg1"/>
                </a:solidFill>
                <a:latin typeface="Arial" panose="020B0604020202020204" pitchFamily="34" charset="0"/>
                <a:cs typeface="Arial" panose="020B0604020202020204" pitchFamily="34" charset="0"/>
              </a:rPr>
              <a:t>Templates</a:t>
            </a:r>
            <a:r>
              <a:rPr lang="en-US" altLang="zh-CN" sz="1600" dirty="0">
                <a:solidFill>
                  <a:schemeClr val="bg1"/>
                </a:solidFill>
                <a:latin typeface="Arial" panose="020B0604020202020204" pitchFamily="34" charset="0"/>
                <a:cs typeface="Arial" panose="020B0604020202020204" pitchFamily="34" charset="0"/>
              </a:rPr>
              <a:t> S has been specifically designed</a:t>
            </a:r>
            <a:r>
              <a:rPr lang="zh-CN" altLang="en-US" sz="1600" dirty="0">
                <a:solidFill>
                  <a:schemeClr val="bg1"/>
                </a:solidFill>
                <a:latin typeface="Arial" panose="020B0604020202020204" pitchFamily="34" charset="0"/>
                <a:cs typeface="Arial" panose="020B0604020202020204" pitchFamily="34" charset="0"/>
              </a:rPr>
              <a:t>.</a:t>
            </a:r>
          </a:p>
        </p:txBody>
      </p:sp>
      <p:sp>
        <p:nvSpPr>
          <p:cNvPr id="7" name="圆角矩形 6"/>
          <p:cNvSpPr/>
          <p:nvPr/>
        </p:nvSpPr>
        <p:spPr>
          <a:xfrm>
            <a:off x="4503546" y="1789053"/>
            <a:ext cx="717355" cy="717355"/>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8" name="圆角矩形 7"/>
          <p:cNvSpPr/>
          <p:nvPr/>
        </p:nvSpPr>
        <p:spPr>
          <a:xfrm>
            <a:off x="4600253" y="1885760"/>
            <a:ext cx="523940" cy="523940"/>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9" name="圆角矩形 8"/>
          <p:cNvSpPr/>
          <p:nvPr/>
        </p:nvSpPr>
        <p:spPr>
          <a:xfrm>
            <a:off x="4815434" y="3924581"/>
            <a:ext cx="534784" cy="534784"/>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0" name="圆角矩形 9"/>
          <p:cNvSpPr/>
          <p:nvPr/>
        </p:nvSpPr>
        <p:spPr>
          <a:xfrm>
            <a:off x="4888197" y="3997343"/>
            <a:ext cx="389259" cy="389259"/>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1" name="圆角矩形 10"/>
          <p:cNvSpPr/>
          <p:nvPr/>
        </p:nvSpPr>
        <p:spPr>
          <a:xfrm>
            <a:off x="6396022" y="1979262"/>
            <a:ext cx="276381" cy="276381"/>
          </a:xfrm>
          <a:prstGeom prst="roundRect">
            <a:avLst/>
          </a:prstGeom>
          <a:solidFill>
            <a:srgbClr val="63BDC3"/>
          </a:solidFill>
          <a:ln w="6350">
            <a:solidFill>
              <a:schemeClr val="bg1"/>
            </a:soli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2" name="圆角矩形 11"/>
          <p:cNvSpPr/>
          <p:nvPr/>
        </p:nvSpPr>
        <p:spPr>
          <a:xfrm>
            <a:off x="6073955" y="2111708"/>
            <a:ext cx="455649" cy="455649"/>
          </a:xfrm>
          <a:prstGeom prst="roundRect">
            <a:avLst/>
          </a:prstGeom>
          <a:gradFill flip="none" rotWithShape="1">
            <a:gsLst>
              <a:gs pos="99000">
                <a:srgbClr val="C3C3C3"/>
              </a:gs>
              <a:gs pos="0">
                <a:schemeClr val="bg1"/>
              </a:gs>
            </a:gsLst>
            <a:lin ang="2700000" scaled="1"/>
            <a:tileRect/>
          </a:gradFill>
          <a:ln w="6350">
            <a:gradFill>
              <a:gsLst>
                <a:gs pos="100000">
                  <a:schemeClr val="bg1">
                    <a:lumMod val="75000"/>
                  </a:schemeClr>
                </a:gs>
                <a:gs pos="50000">
                  <a:schemeClr val="bg1">
                    <a:lumMod val="95000"/>
                  </a:schemeClr>
                </a:gs>
                <a:gs pos="0">
                  <a:schemeClr val="bg1"/>
                </a:gs>
              </a:gsLst>
              <a:lin ang="5400000" scaled="0"/>
            </a:gradFill>
          </a:ln>
          <a:effectLst>
            <a:outerShdw blurRad="127000" dist="25400" dir="3540000" algn="tl"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
        <p:nvSpPr>
          <p:cNvPr id="13" name="圆角矩形 12"/>
          <p:cNvSpPr/>
          <p:nvPr/>
        </p:nvSpPr>
        <p:spPr>
          <a:xfrm>
            <a:off x="6135950" y="2173703"/>
            <a:ext cx="331658" cy="331658"/>
          </a:xfrm>
          <a:prstGeom prst="roundRect">
            <a:avLst/>
          </a:prstGeom>
          <a:solidFill>
            <a:srgbClr val="63BDC3"/>
          </a:solidFill>
          <a:ln w="6350">
            <a:solidFill>
              <a:schemeClr val="bg1">
                <a:lumMod val="95000"/>
              </a:schemeClr>
            </a:solidFill>
          </a:ln>
          <a:effectLst>
            <a:innerShdw blurRad="635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 fill="hold"/>
                                        <p:tgtEl>
                                          <p:spTgt spid="3"/>
                                        </p:tgtEl>
                                        <p:attrNameLst>
                                          <p:attrName>ppt_w</p:attrName>
                                        </p:attrNameLst>
                                      </p:cBhvr>
                                      <p:tavLst>
                                        <p:tav tm="0">
                                          <p:val>
                                            <p:fltVal val="0"/>
                                          </p:val>
                                        </p:tav>
                                        <p:tav tm="100000">
                                          <p:val>
                                            <p:strVal val="#ppt_w"/>
                                          </p:val>
                                        </p:tav>
                                      </p:tavLst>
                                    </p:anim>
                                    <p:anim calcmode="lin" valueType="num">
                                      <p:cBhvr>
                                        <p:cTn id="8" dur="300" fill="hold"/>
                                        <p:tgtEl>
                                          <p:spTgt spid="3"/>
                                        </p:tgtEl>
                                        <p:attrNameLst>
                                          <p:attrName>ppt_h</p:attrName>
                                        </p:attrNameLst>
                                      </p:cBhvr>
                                      <p:tavLst>
                                        <p:tav tm="0">
                                          <p:val>
                                            <p:fltVal val="0"/>
                                          </p:val>
                                        </p:tav>
                                        <p:tav tm="100000">
                                          <p:val>
                                            <p:strVal val="#ppt_h"/>
                                          </p:val>
                                        </p:tav>
                                      </p:tavLst>
                                    </p:anim>
                                    <p:animEffect transition="in" filter="fade">
                                      <p:cBhvr>
                                        <p:cTn id="9" dur="300"/>
                                        <p:tgtEl>
                                          <p:spTgt spid="3"/>
                                        </p:tgtEl>
                                      </p:cBhvr>
                                    </p:animEffect>
                                  </p:childTnLst>
                                </p:cTn>
                              </p:par>
                              <p:par>
                                <p:cTn id="10" presetID="6" presetClass="emph" presetSubtype="0" autoRev="1" fill="hold" grpId="1" nodeType="withEffect">
                                  <p:stCondLst>
                                    <p:cond delay="300"/>
                                  </p:stCondLst>
                                  <p:childTnLst>
                                    <p:animScale>
                                      <p:cBhvr>
                                        <p:cTn id="11" dur="150" fill="hold"/>
                                        <p:tgtEl>
                                          <p:spTgt spid="3"/>
                                        </p:tgtEl>
                                      </p:cBhvr>
                                      <p:by x="110000" y="110000"/>
                                    </p:animScale>
                                  </p:childTnLst>
                                </p:cTn>
                              </p:par>
                              <p:par>
                                <p:cTn id="12" presetID="53" presetClass="entr" presetSubtype="16" fill="hold" grpId="0" nodeType="withEffect">
                                  <p:stCondLst>
                                    <p:cond delay="300"/>
                                  </p:stCondLst>
                                  <p:childTnLst>
                                    <p:set>
                                      <p:cBhvr>
                                        <p:cTn id="13" dur="1" fill="hold">
                                          <p:stCondLst>
                                            <p:cond delay="0"/>
                                          </p:stCondLst>
                                        </p:cTn>
                                        <p:tgtEl>
                                          <p:spTgt spid="4"/>
                                        </p:tgtEl>
                                        <p:attrNameLst>
                                          <p:attrName>style.visibility</p:attrName>
                                        </p:attrNameLst>
                                      </p:cBhvr>
                                      <p:to>
                                        <p:strVal val="visible"/>
                                      </p:to>
                                    </p:set>
                                    <p:anim calcmode="lin" valueType="num">
                                      <p:cBhvr>
                                        <p:cTn id="14" dur="300" fill="hold"/>
                                        <p:tgtEl>
                                          <p:spTgt spid="4"/>
                                        </p:tgtEl>
                                        <p:attrNameLst>
                                          <p:attrName>ppt_w</p:attrName>
                                        </p:attrNameLst>
                                      </p:cBhvr>
                                      <p:tavLst>
                                        <p:tav tm="0">
                                          <p:val>
                                            <p:fltVal val="0"/>
                                          </p:val>
                                        </p:tav>
                                        <p:tav tm="100000">
                                          <p:val>
                                            <p:strVal val="#ppt_w"/>
                                          </p:val>
                                        </p:tav>
                                      </p:tavLst>
                                    </p:anim>
                                    <p:anim calcmode="lin" valueType="num">
                                      <p:cBhvr>
                                        <p:cTn id="15" dur="300" fill="hold"/>
                                        <p:tgtEl>
                                          <p:spTgt spid="4"/>
                                        </p:tgtEl>
                                        <p:attrNameLst>
                                          <p:attrName>ppt_h</p:attrName>
                                        </p:attrNameLst>
                                      </p:cBhvr>
                                      <p:tavLst>
                                        <p:tav tm="0">
                                          <p:val>
                                            <p:fltVal val="0"/>
                                          </p:val>
                                        </p:tav>
                                        <p:tav tm="100000">
                                          <p:val>
                                            <p:strVal val="#ppt_h"/>
                                          </p:val>
                                        </p:tav>
                                      </p:tavLst>
                                    </p:anim>
                                    <p:animEffect transition="in" filter="fade">
                                      <p:cBhvr>
                                        <p:cTn id="16" dur="300"/>
                                        <p:tgtEl>
                                          <p:spTgt spid="4"/>
                                        </p:tgtEl>
                                      </p:cBhvr>
                                    </p:animEffect>
                                  </p:childTnLst>
                                </p:cTn>
                              </p:par>
                              <p:par>
                                <p:cTn id="17" presetID="6" presetClass="emph" presetSubtype="0" autoRev="1" fill="hold" grpId="1" nodeType="withEffect">
                                  <p:stCondLst>
                                    <p:cond delay="600"/>
                                  </p:stCondLst>
                                  <p:childTnLst>
                                    <p:animScale>
                                      <p:cBhvr>
                                        <p:cTn id="18" dur="150" fill="hold"/>
                                        <p:tgtEl>
                                          <p:spTgt spid="4"/>
                                        </p:tgtEl>
                                      </p:cBhvr>
                                      <p:by x="110000" y="110000"/>
                                    </p:animScale>
                                  </p:childTnLst>
                                </p:cTn>
                              </p:par>
                              <p:par>
                                <p:cTn id="19" presetID="53" presetClass="entr" presetSubtype="16" fill="hold" grpId="0" nodeType="withEffect">
                                  <p:stCondLst>
                                    <p:cond delay="600"/>
                                  </p:stCondLst>
                                  <p:childTnLst>
                                    <p:set>
                                      <p:cBhvr>
                                        <p:cTn id="20" dur="1" fill="hold">
                                          <p:stCondLst>
                                            <p:cond delay="0"/>
                                          </p:stCondLst>
                                        </p:cTn>
                                        <p:tgtEl>
                                          <p:spTgt spid="5"/>
                                        </p:tgtEl>
                                        <p:attrNameLst>
                                          <p:attrName>style.visibility</p:attrName>
                                        </p:attrNameLst>
                                      </p:cBhvr>
                                      <p:to>
                                        <p:strVal val="visible"/>
                                      </p:to>
                                    </p:set>
                                    <p:anim calcmode="lin" valueType="num">
                                      <p:cBhvr>
                                        <p:cTn id="21" dur="300" fill="hold"/>
                                        <p:tgtEl>
                                          <p:spTgt spid="5"/>
                                        </p:tgtEl>
                                        <p:attrNameLst>
                                          <p:attrName>ppt_w</p:attrName>
                                        </p:attrNameLst>
                                      </p:cBhvr>
                                      <p:tavLst>
                                        <p:tav tm="0">
                                          <p:val>
                                            <p:fltVal val="0"/>
                                          </p:val>
                                        </p:tav>
                                        <p:tav tm="100000">
                                          <p:val>
                                            <p:strVal val="#ppt_w"/>
                                          </p:val>
                                        </p:tav>
                                      </p:tavLst>
                                    </p:anim>
                                    <p:anim calcmode="lin" valueType="num">
                                      <p:cBhvr>
                                        <p:cTn id="22" dur="300" fill="hold"/>
                                        <p:tgtEl>
                                          <p:spTgt spid="5"/>
                                        </p:tgtEl>
                                        <p:attrNameLst>
                                          <p:attrName>ppt_h</p:attrName>
                                        </p:attrNameLst>
                                      </p:cBhvr>
                                      <p:tavLst>
                                        <p:tav tm="0">
                                          <p:val>
                                            <p:fltVal val="0"/>
                                          </p:val>
                                        </p:tav>
                                        <p:tav tm="100000">
                                          <p:val>
                                            <p:strVal val="#ppt_h"/>
                                          </p:val>
                                        </p:tav>
                                      </p:tavLst>
                                    </p:anim>
                                    <p:animEffect transition="in" filter="fade">
                                      <p:cBhvr>
                                        <p:cTn id="23" dur="300"/>
                                        <p:tgtEl>
                                          <p:spTgt spid="5"/>
                                        </p:tgtEl>
                                      </p:cBhvr>
                                    </p:animEffect>
                                  </p:childTnLst>
                                </p:cTn>
                              </p:par>
                              <p:par>
                                <p:cTn id="24" presetID="6" presetClass="emph" presetSubtype="0" autoRev="1" fill="hold" grpId="1" nodeType="withEffect">
                                  <p:stCondLst>
                                    <p:cond delay="900"/>
                                  </p:stCondLst>
                                  <p:childTnLst>
                                    <p:animScale>
                                      <p:cBhvr>
                                        <p:cTn id="25" dur="150" fill="hold"/>
                                        <p:tgtEl>
                                          <p:spTgt spid="5"/>
                                        </p:tgtEl>
                                      </p:cBhvr>
                                      <p:by x="110000" y="110000"/>
                                    </p:animScale>
                                  </p:childTnLst>
                                </p:cTn>
                              </p:par>
                              <p:par>
                                <p:cTn id="26" presetID="2" presetClass="entr" presetSubtype="2" fill="hold" grpId="0" nodeType="withEffect">
                                  <p:stCondLst>
                                    <p:cond delay="90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1+#ppt_w/2"/>
                                          </p:val>
                                        </p:tav>
                                        <p:tav tm="100000">
                                          <p:val>
                                            <p:strVal val="#ppt_x"/>
                                          </p:val>
                                        </p:tav>
                                      </p:tavLst>
                                    </p:anim>
                                    <p:anim calcmode="lin" valueType="num">
                                      <p:cBhvr additive="base">
                                        <p:cTn id="29" dur="500" fill="hold"/>
                                        <p:tgtEl>
                                          <p:spTgt spid="6"/>
                                        </p:tgtEl>
                                        <p:attrNameLst>
                                          <p:attrName>ppt_y</p:attrName>
                                        </p:attrNameLst>
                                      </p:cBhvr>
                                      <p:tavLst>
                                        <p:tav tm="0">
                                          <p:val>
                                            <p:strVal val="#ppt_y"/>
                                          </p:val>
                                        </p:tav>
                                        <p:tav tm="100000">
                                          <p:val>
                                            <p:strVal val="#ppt_y"/>
                                          </p:val>
                                        </p:tav>
                                      </p:tavLst>
                                    </p:anim>
                                  </p:childTnLst>
                                </p:cTn>
                              </p:par>
                              <p:par>
                                <p:cTn id="30" presetID="53" presetClass="entr" presetSubtype="16" fill="hold" grpId="0" nodeType="withEffect">
                                  <p:stCondLst>
                                    <p:cond delay="600"/>
                                  </p:stCondLst>
                                  <p:childTnLst>
                                    <p:set>
                                      <p:cBhvr>
                                        <p:cTn id="31" dur="1" fill="hold">
                                          <p:stCondLst>
                                            <p:cond delay="0"/>
                                          </p:stCondLst>
                                        </p:cTn>
                                        <p:tgtEl>
                                          <p:spTgt spid="9"/>
                                        </p:tgtEl>
                                        <p:attrNameLst>
                                          <p:attrName>style.visibility</p:attrName>
                                        </p:attrNameLst>
                                      </p:cBhvr>
                                      <p:to>
                                        <p:strVal val="visible"/>
                                      </p:to>
                                    </p:set>
                                    <p:anim calcmode="lin" valueType="num">
                                      <p:cBhvr>
                                        <p:cTn id="32" dur="300" fill="hold"/>
                                        <p:tgtEl>
                                          <p:spTgt spid="9"/>
                                        </p:tgtEl>
                                        <p:attrNameLst>
                                          <p:attrName>ppt_w</p:attrName>
                                        </p:attrNameLst>
                                      </p:cBhvr>
                                      <p:tavLst>
                                        <p:tav tm="0">
                                          <p:val>
                                            <p:fltVal val="0"/>
                                          </p:val>
                                        </p:tav>
                                        <p:tav tm="100000">
                                          <p:val>
                                            <p:strVal val="#ppt_w"/>
                                          </p:val>
                                        </p:tav>
                                      </p:tavLst>
                                    </p:anim>
                                    <p:anim calcmode="lin" valueType="num">
                                      <p:cBhvr>
                                        <p:cTn id="33" dur="300" fill="hold"/>
                                        <p:tgtEl>
                                          <p:spTgt spid="9"/>
                                        </p:tgtEl>
                                        <p:attrNameLst>
                                          <p:attrName>ppt_h</p:attrName>
                                        </p:attrNameLst>
                                      </p:cBhvr>
                                      <p:tavLst>
                                        <p:tav tm="0">
                                          <p:val>
                                            <p:fltVal val="0"/>
                                          </p:val>
                                        </p:tav>
                                        <p:tav tm="100000">
                                          <p:val>
                                            <p:strVal val="#ppt_h"/>
                                          </p:val>
                                        </p:tav>
                                      </p:tavLst>
                                    </p:anim>
                                    <p:animEffect transition="in" filter="fade">
                                      <p:cBhvr>
                                        <p:cTn id="34" dur="300"/>
                                        <p:tgtEl>
                                          <p:spTgt spid="9"/>
                                        </p:tgtEl>
                                      </p:cBhvr>
                                    </p:animEffect>
                                  </p:childTnLst>
                                </p:cTn>
                              </p:par>
                              <p:par>
                                <p:cTn id="35" presetID="6" presetClass="emph" presetSubtype="0" autoRev="1" fill="hold" grpId="1" nodeType="withEffect">
                                  <p:stCondLst>
                                    <p:cond delay="900"/>
                                  </p:stCondLst>
                                  <p:childTnLst>
                                    <p:animScale>
                                      <p:cBhvr>
                                        <p:cTn id="36" dur="150" fill="hold"/>
                                        <p:tgtEl>
                                          <p:spTgt spid="9"/>
                                        </p:tgtEl>
                                      </p:cBhvr>
                                      <p:by x="110000" y="110000"/>
                                    </p:animScale>
                                  </p:childTnLst>
                                </p:cTn>
                              </p:par>
                              <p:par>
                                <p:cTn id="37" presetID="53" presetClass="entr" presetSubtype="16" fill="hold" grpId="0" nodeType="withEffect">
                                  <p:stCondLst>
                                    <p:cond delay="900"/>
                                  </p:stCondLst>
                                  <p:childTnLst>
                                    <p:set>
                                      <p:cBhvr>
                                        <p:cTn id="38" dur="1" fill="hold">
                                          <p:stCondLst>
                                            <p:cond delay="0"/>
                                          </p:stCondLst>
                                        </p:cTn>
                                        <p:tgtEl>
                                          <p:spTgt spid="10"/>
                                        </p:tgtEl>
                                        <p:attrNameLst>
                                          <p:attrName>style.visibility</p:attrName>
                                        </p:attrNameLst>
                                      </p:cBhvr>
                                      <p:to>
                                        <p:strVal val="visible"/>
                                      </p:to>
                                    </p:set>
                                    <p:anim calcmode="lin" valueType="num">
                                      <p:cBhvr>
                                        <p:cTn id="39" dur="300" fill="hold"/>
                                        <p:tgtEl>
                                          <p:spTgt spid="10"/>
                                        </p:tgtEl>
                                        <p:attrNameLst>
                                          <p:attrName>ppt_w</p:attrName>
                                        </p:attrNameLst>
                                      </p:cBhvr>
                                      <p:tavLst>
                                        <p:tav tm="0">
                                          <p:val>
                                            <p:fltVal val="0"/>
                                          </p:val>
                                        </p:tav>
                                        <p:tav tm="100000">
                                          <p:val>
                                            <p:strVal val="#ppt_w"/>
                                          </p:val>
                                        </p:tav>
                                      </p:tavLst>
                                    </p:anim>
                                    <p:anim calcmode="lin" valueType="num">
                                      <p:cBhvr>
                                        <p:cTn id="40" dur="300" fill="hold"/>
                                        <p:tgtEl>
                                          <p:spTgt spid="10"/>
                                        </p:tgtEl>
                                        <p:attrNameLst>
                                          <p:attrName>ppt_h</p:attrName>
                                        </p:attrNameLst>
                                      </p:cBhvr>
                                      <p:tavLst>
                                        <p:tav tm="0">
                                          <p:val>
                                            <p:fltVal val="0"/>
                                          </p:val>
                                        </p:tav>
                                        <p:tav tm="100000">
                                          <p:val>
                                            <p:strVal val="#ppt_h"/>
                                          </p:val>
                                        </p:tav>
                                      </p:tavLst>
                                    </p:anim>
                                    <p:animEffect transition="in" filter="fade">
                                      <p:cBhvr>
                                        <p:cTn id="41" dur="300"/>
                                        <p:tgtEl>
                                          <p:spTgt spid="10"/>
                                        </p:tgtEl>
                                      </p:cBhvr>
                                    </p:animEffect>
                                  </p:childTnLst>
                                </p:cTn>
                              </p:par>
                              <p:par>
                                <p:cTn id="42" presetID="6" presetClass="emph" presetSubtype="0" autoRev="1" fill="hold" grpId="1" nodeType="withEffect">
                                  <p:stCondLst>
                                    <p:cond delay="1200"/>
                                  </p:stCondLst>
                                  <p:childTnLst>
                                    <p:animScale>
                                      <p:cBhvr>
                                        <p:cTn id="43" dur="150" fill="hold"/>
                                        <p:tgtEl>
                                          <p:spTgt spid="10"/>
                                        </p:tgtEl>
                                      </p:cBhvr>
                                      <p:by x="110000" y="110000"/>
                                    </p:animScale>
                                  </p:childTnLst>
                                </p:cTn>
                              </p:par>
                              <p:par>
                                <p:cTn id="44" presetID="53" presetClass="entr" presetSubtype="16" fill="hold" grpId="0" nodeType="withEffect">
                                  <p:stCondLst>
                                    <p:cond delay="300"/>
                                  </p:stCondLst>
                                  <p:childTnLst>
                                    <p:set>
                                      <p:cBhvr>
                                        <p:cTn id="45" dur="1" fill="hold">
                                          <p:stCondLst>
                                            <p:cond delay="0"/>
                                          </p:stCondLst>
                                        </p:cTn>
                                        <p:tgtEl>
                                          <p:spTgt spid="7"/>
                                        </p:tgtEl>
                                        <p:attrNameLst>
                                          <p:attrName>style.visibility</p:attrName>
                                        </p:attrNameLst>
                                      </p:cBhvr>
                                      <p:to>
                                        <p:strVal val="visible"/>
                                      </p:to>
                                    </p:set>
                                    <p:anim calcmode="lin" valueType="num">
                                      <p:cBhvr>
                                        <p:cTn id="46" dur="300" fill="hold"/>
                                        <p:tgtEl>
                                          <p:spTgt spid="7"/>
                                        </p:tgtEl>
                                        <p:attrNameLst>
                                          <p:attrName>ppt_w</p:attrName>
                                        </p:attrNameLst>
                                      </p:cBhvr>
                                      <p:tavLst>
                                        <p:tav tm="0">
                                          <p:val>
                                            <p:fltVal val="0"/>
                                          </p:val>
                                        </p:tav>
                                        <p:tav tm="100000">
                                          <p:val>
                                            <p:strVal val="#ppt_w"/>
                                          </p:val>
                                        </p:tav>
                                      </p:tavLst>
                                    </p:anim>
                                    <p:anim calcmode="lin" valueType="num">
                                      <p:cBhvr>
                                        <p:cTn id="47" dur="300" fill="hold"/>
                                        <p:tgtEl>
                                          <p:spTgt spid="7"/>
                                        </p:tgtEl>
                                        <p:attrNameLst>
                                          <p:attrName>ppt_h</p:attrName>
                                        </p:attrNameLst>
                                      </p:cBhvr>
                                      <p:tavLst>
                                        <p:tav tm="0">
                                          <p:val>
                                            <p:fltVal val="0"/>
                                          </p:val>
                                        </p:tav>
                                        <p:tav tm="100000">
                                          <p:val>
                                            <p:strVal val="#ppt_h"/>
                                          </p:val>
                                        </p:tav>
                                      </p:tavLst>
                                    </p:anim>
                                    <p:animEffect transition="in" filter="fade">
                                      <p:cBhvr>
                                        <p:cTn id="48" dur="300"/>
                                        <p:tgtEl>
                                          <p:spTgt spid="7"/>
                                        </p:tgtEl>
                                      </p:cBhvr>
                                    </p:animEffect>
                                  </p:childTnLst>
                                </p:cTn>
                              </p:par>
                              <p:par>
                                <p:cTn id="49" presetID="6" presetClass="emph" presetSubtype="0" autoRev="1" fill="hold" grpId="1" nodeType="withEffect">
                                  <p:stCondLst>
                                    <p:cond delay="600"/>
                                  </p:stCondLst>
                                  <p:childTnLst>
                                    <p:animScale>
                                      <p:cBhvr>
                                        <p:cTn id="50" dur="150" fill="hold"/>
                                        <p:tgtEl>
                                          <p:spTgt spid="7"/>
                                        </p:tgtEl>
                                      </p:cBhvr>
                                      <p:by x="110000" y="110000"/>
                                    </p:animScale>
                                  </p:childTnLst>
                                </p:cTn>
                              </p:par>
                              <p:par>
                                <p:cTn id="51" presetID="53" presetClass="entr" presetSubtype="16" fill="hold" grpId="0" nodeType="withEffect">
                                  <p:stCondLst>
                                    <p:cond delay="600"/>
                                  </p:stCondLst>
                                  <p:childTnLst>
                                    <p:set>
                                      <p:cBhvr>
                                        <p:cTn id="52" dur="1" fill="hold">
                                          <p:stCondLst>
                                            <p:cond delay="0"/>
                                          </p:stCondLst>
                                        </p:cTn>
                                        <p:tgtEl>
                                          <p:spTgt spid="8"/>
                                        </p:tgtEl>
                                        <p:attrNameLst>
                                          <p:attrName>style.visibility</p:attrName>
                                        </p:attrNameLst>
                                      </p:cBhvr>
                                      <p:to>
                                        <p:strVal val="visible"/>
                                      </p:to>
                                    </p:set>
                                    <p:anim calcmode="lin" valueType="num">
                                      <p:cBhvr>
                                        <p:cTn id="53" dur="300" fill="hold"/>
                                        <p:tgtEl>
                                          <p:spTgt spid="8"/>
                                        </p:tgtEl>
                                        <p:attrNameLst>
                                          <p:attrName>ppt_w</p:attrName>
                                        </p:attrNameLst>
                                      </p:cBhvr>
                                      <p:tavLst>
                                        <p:tav tm="0">
                                          <p:val>
                                            <p:fltVal val="0"/>
                                          </p:val>
                                        </p:tav>
                                        <p:tav tm="100000">
                                          <p:val>
                                            <p:strVal val="#ppt_w"/>
                                          </p:val>
                                        </p:tav>
                                      </p:tavLst>
                                    </p:anim>
                                    <p:anim calcmode="lin" valueType="num">
                                      <p:cBhvr>
                                        <p:cTn id="54" dur="300" fill="hold"/>
                                        <p:tgtEl>
                                          <p:spTgt spid="8"/>
                                        </p:tgtEl>
                                        <p:attrNameLst>
                                          <p:attrName>ppt_h</p:attrName>
                                        </p:attrNameLst>
                                      </p:cBhvr>
                                      <p:tavLst>
                                        <p:tav tm="0">
                                          <p:val>
                                            <p:fltVal val="0"/>
                                          </p:val>
                                        </p:tav>
                                        <p:tav tm="100000">
                                          <p:val>
                                            <p:strVal val="#ppt_h"/>
                                          </p:val>
                                        </p:tav>
                                      </p:tavLst>
                                    </p:anim>
                                    <p:animEffect transition="in" filter="fade">
                                      <p:cBhvr>
                                        <p:cTn id="55" dur="300"/>
                                        <p:tgtEl>
                                          <p:spTgt spid="8"/>
                                        </p:tgtEl>
                                      </p:cBhvr>
                                    </p:animEffect>
                                  </p:childTnLst>
                                </p:cTn>
                              </p:par>
                              <p:par>
                                <p:cTn id="56" presetID="6" presetClass="emph" presetSubtype="0" autoRev="1" fill="hold" grpId="1" nodeType="withEffect">
                                  <p:stCondLst>
                                    <p:cond delay="900"/>
                                  </p:stCondLst>
                                  <p:childTnLst>
                                    <p:animScale>
                                      <p:cBhvr>
                                        <p:cTn id="57" dur="150" fill="hold"/>
                                        <p:tgtEl>
                                          <p:spTgt spid="8"/>
                                        </p:tgtEl>
                                      </p:cBhvr>
                                      <p:by x="110000" y="110000"/>
                                    </p:animScale>
                                  </p:childTnLst>
                                </p:cTn>
                              </p:par>
                              <p:par>
                                <p:cTn id="58" presetID="53" presetClass="entr" presetSubtype="16" fill="hold" grpId="0" nodeType="withEffect">
                                  <p:stCondLst>
                                    <p:cond delay="900"/>
                                  </p:stCondLst>
                                  <p:childTnLst>
                                    <p:set>
                                      <p:cBhvr>
                                        <p:cTn id="59" dur="1" fill="hold">
                                          <p:stCondLst>
                                            <p:cond delay="0"/>
                                          </p:stCondLst>
                                        </p:cTn>
                                        <p:tgtEl>
                                          <p:spTgt spid="2"/>
                                        </p:tgtEl>
                                        <p:attrNameLst>
                                          <p:attrName>style.visibility</p:attrName>
                                        </p:attrNameLst>
                                      </p:cBhvr>
                                      <p:to>
                                        <p:strVal val="visible"/>
                                      </p:to>
                                    </p:set>
                                    <p:anim calcmode="lin" valueType="num">
                                      <p:cBhvr>
                                        <p:cTn id="60" dur="300" fill="hold"/>
                                        <p:tgtEl>
                                          <p:spTgt spid="2"/>
                                        </p:tgtEl>
                                        <p:attrNameLst>
                                          <p:attrName>ppt_w</p:attrName>
                                        </p:attrNameLst>
                                      </p:cBhvr>
                                      <p:tavLst>
                                        <p:tav tm="0">
                                          <p:val>
                                            <p:fltVal val="0"/>
                                          </p:val>
                                        </p:tav>
                                        <p:tav tm="100000">
                                          <p:val>
                                            <p:strVal val="#ppt_w"/>
                                          </p:val>
                                        </p:tav>
                                      </p:tavLst>
                                    </p:anim>
                                    <p:anim calcmode="lin" valueType="num">
                                      <p:cBhvr>
                                        <p:cTn id="61" dur="300" fill="hold"/>
                                        <p:tgtEl>
                                          <p:spTgt spid="2"/>
                                        </p:tgtEl>
                                        <p:attrNameLst>
                                          <p:attrName>ppt_h</p:attrName>
                                        </p:attrNameLst>
                                      </p:cBhvr>
                                      <p:tavLst>
                                        <p:tav tm="0">
                                          <p:val>
                                            <p:fltVal val="0"/>
                                          </p:val>
                                        </p:tav>
                                        <p:tav tm="100000">
                                          <p:val>
                                            <p:strVal val="#ppt_h"/>
                                          </p:val>
                                        </p:tav>
                                      </p:tavLst>
                                    </p:anim>
                                    <p:animEffect transition="in" filter="fade">
                                      <p:cBhvr>
                                        <p:cTn id="62" dur="300"/>
                                        <p:tgtEl>
                                          <p:spTgt spid="2"/>
                                        </p:tgtEl>
                                      </p:cBhvr>
                                    </p:animEffect>
                                  </p:childTnLst>
                                </p:cTn>
                              </p:par>
                              <p:par>
                                <p:cTn id="63" presetID="6" presetClass="emph" presetSubtype="0" autoRev="1" fill="hold" grpId="1" nodeType="withEffect">
                                  <p:stCondLst>
                                    <p:cond delay="1200"/>
                                  </p:stCondLst>
                                  <p:childTnLst>
                                    <p:animScale>
                                      <p:cBhvr>
                                        <p:cTn id="64" dur="150" fill="hold"/>
                                        <p:tgtEl>
                                          <p:spTgt spid="2"/>
                                        </p:tgtEl>
                                      </p:cBhvr>
                                      <p:by x="110000" y="110000"/>
                                    </p:animScale>
                                  </p:childTnLst>
                                </p:cTn>
                              </p:par>
                              <p:par>
                                <p:cTn id="65" presetID="53" presetClass="entr" presetSubtype="16" fill="hold" grpId="0" nodeType="withEffect">
                                  <p:stCondLst>
                                    <p:cond delay="900"/>
                                  </p:stCondLst>
                                  <p:childTnLst>
                                    <p:set>
                                      <p:cBhvr>
                                        <p:cTn id="66" dur="1" fill="hold">
                                          <p:stCondLst>
                                            <p:cond delay="0"/>
                                          </p:stCondLst>
                                        </p:cTn>
                                        <p:tgtEl>
                                          <p:spTgt spid="12"/>
                                        </p:tgtEl>
                                        <p:attrNameLst>
                                          <p:attrName>style.visibility</p:attrName>
                                        </p:attrNameLst>
                                      </p:cBhvr>
                                      <p:to>
                                        <p:strVal val="visible"/>
                                      </p:to>
                                    </p:set>
                                    <p:anim calcmode="lin" valueType="num">
                                      <p:cBhvr>
                                        <p:cTn id="67" dur="300" fill="hold"/>
                                        <p:tgtEl>
                                          <p:spTgt spid="12"/>
                                        </p:tgtEl>
                                        <p:attrNameLst>
                                          <p:attrName>ppt_w</p:attrName>
                                        </p:attrNameLst>
                                      </p:cBhvr>
                                      <p:tavLst>
                                        <p:tav tm="0">
                                          <p:val>
                                            <p:fltVal val="0"/>
                                          </p:val>
                                        </p:tav>
                                        <p:tav tm="100000">
                                          <p:val>
                                            <p:strVal val="#ppt_w"/>
                                          </p:val>
                                        </p:tav>
                                      </p:tavLst>
                                    </p:anim>
                                    <p:anim calcmode="lin" valueType="num">
                                      <p:cBhvr>
                                        <p:cTn id="68" dur="300" fill="hold"/>
                                        <p:tgtEl>
                                          <p:spTgt spid="12"/>
                                        </p:tgtEl>
                                        <p:attrNameLst>
                                          <p:attrName>ppt_h</p:attrName>
                                        </p:attrNameLst>
                                      </p:cBhvr>
                                      <p:tavLst>
                                        <p:tav tm="0">
                                          <p:val>
                                            <p:fltVal val="0"/>
                                          </p:val>
                                        </p:tav>
                                        <p:tav tm="100000">
                                          <p:val>
                                            <p:strVal val="#ppt_h"/>
                                          </p:val>
                                        </p:tav>
                                      </p:tavLst>
                                    </p:anim>
                                    <p:animEffect transition="in" filter="fade">
                                      <p:cBhvr>
                                        <p:cTn id="69" dur="300"/>
                                        <p:tgtEl>
                                          <p:spTgt spid="12"/>
                                        </p:tgtEl>
                                      </p:cBhvr>
                                    </p:animEffect>
                                  </p:childTnLst>
                                </p:cTn>
                              </p:par>
                              <p:par>
                                <p:cTn id="70" presetID="6" presetClass="emph" presetSubtype="0" autoRev="1" fill="hold" grpId="1" nodeType="withEffect">
                                  <p:stCondLst>
                                    <p:cond delay="1200"/>
                                  </p:stCondLst>
                                  <p:childTnLst>
                                    <p:animScale>
                                      <p:cBhvr>
                                        <p:cTn id="71" dur="150" fill="hold"/>
                                        <p:tgtEl>
                                          <p:spTgt spid="12"/>
                                        </p:tgtEl>
                                      </p:cBhvr>
                                      <p:by x="110000" y="110000"/>
                                    </p:animScale>
                                  </p:childTnLst>
                                </p:cTn>
                              </p:par>
                              <p:par>
                                <p:cTn id="72" presetID="53" presetClass="entr" presetSubtype="16"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300" fill="hold"/>
                                        <p:tgtEl>
                                          <p:spTgt spid="13"/>
                                        </p:tgtEl>
                                        <p:attrNameLst>
                                          <p:attrName>ppt_w</p:attrName>
                                        </p:attrNameLst>
                                      </p:cBhvr>
                                      <p:tavLst>
                                        <p:tav tm="0">
                                          <p:val>
                                            <p:fltVal val="0"/>
                                          </p:val>
                                        </p:tav>
                                        <p:tav tm="100000">
                                          <p:val>
                                            <p:strVal val="#ppt_w"/>
                                          </p:val>
                                        </p:tav>
                                      </p:tavLst>
                                    </p:anim>
                                    <p:anim calcmode="lin" valueType="num">
                                      <p:cBhvr>
                                        <p:cTn id="75" dur="300" fill="hold"/>
                                        <p:tgtEl>
                                          <p:spTgt spid="13"/>
                                        </p:tgtEl>
                                        <p:attrNameLst>
                                          <p:attrName>ppt_h</p:attrName>
                                        </p:attrNameLst>
                                      </p:cBhvr>
                                      <p:tavLst>
                                        <p:tav tm="0">
                                          <p:val>
                                            <p:fltVal val="0"/>
                                          </p:val>
                                        </p:tav>
                                        <p:tav tm="100000">
                                          <p:val>
                                            <p:strVal val="#ppt_h"/>
                                          </p:val>
                                        </p:tav>
                                      </p:tavLst>
                                    </p:anim>
                                    <p:animEffect transition="in" filter="fade">
                                      <p:cBhvr>
                                        <p:cTn id="76" dur="300"/>
                                        <p:tgtEl>
                                          <p:spTgt spid="13"/>
                                        </p:tgtEl>
                                      </p:cBhvr>
                                    </p:animEffect>
                                  </p:childTnLst>
                                </p:cTn>
                              </p:par>
                              <p:par>
                                <p:cTn id="77" presetID="6" presetClass="emph" presetSubtype="0" autoRev="1" fill="hold" grpId="1" nodeType="withEffect">
                                  <p:stCondLst>
                                    <p:cond delay="300"/>
                                  </p:stCondLst>
                                  <p:childTnLst>
                                    <p:animScale>
                                      <p:cBhvr>
                                        <p:cTn id="78" dur="150" fill="hold"/>
                                        <p:tgtEl>
                                          <p:spTgt spid="13"/>
                                        </p:tgtEl>
                                      </p:cBhvr>
                                      <p:by x="110000" y="110000"/>
                                    </p:animScale>
                                  </p:childTnLst>
                                </p:cTn>
                              </p:par>
                              <p:par>
                                <p:cTn id="79" presetID="53" presetClass="entr" presetSubtype="16" fill="hold" grpId="0" nodeType="withEffect">
                                  <p:stCondLst>
                                    <p:cond delay="300"/>
                                  </p:stCondLst>
                                  <p:childTnLst>
                                    <p:set>
                                      <p:cBhvr>
                                        <p:cTn id="80" dur="1" fill="hold">
                                          <p:stCondLst>
                                            <p:cond delay="0"/>
                                          </p:stCondLst>
                                        </p:cTn>
                                        <p:tgtEl>
                                          <p:spTgt spid="11"/>
                                        </p:tgtEl>
                                        <p:attrNameLst>
                                          <p:attrName>style.visibility</p:attrName>
                                        </p:attrNameLst>
                                      </p:cBhvr>
                                      <p:to>
                                        <p:strVal val="visible"/>
                                      </p:to>
                                    </p:set>
                                    <p:anim calcmode="lin" valueType="num">
                                      <p:cBhvr>
                                        <p:cTn id="81" dur="300" fill="hold"/>
                                        <p:tgtEl>
                                          <p:spTgt spid="11"/>
                                        </p:tgtEl>
                                        <p:attrNameLst>
                                          <p:attrName>ppt_w</p:attrName>
                                        </p:attrNameLst>
                                      </p:cBhvr>
                                      <p:tavLst>
                                        <p:tav tm="0">
                                          <p:val>
                                            <p:fltVal val="0"/>
                                          </p:val>
                                        </p:tav>
                                        <p:tav tm="100000">
                                          <p:val>
                                            <p:strVal val="#ppt_w"/>
                                          </p:val>
                                        </p:tav>
                                      </p:tavLst>
                                    </p:anim>
                                    <p:anim calcmode="lin" valueType="num">
                                      <p:cBhvr>
                                        <p:cTn id="82" dur="300" fill="hold"/>
                                        <p:tgtEl>
                                          <p:spTgt spid="11"/>
                                        </p:tgtEl>
                                        <p:attrNameLst>
                                          <p:attrName>ppt_h</p:attrName>
                                        </p:attrNameLst>
                                      </p:cBhvr>
                                      <p:tavLst>
                                        <p:tav tm="0">
                                          <p:val>
                                            <p:fltVal val="0"/>
                                          </p:val>
                                        </p:tav>
                                        <p:tav tm="100000">
                                          <p:val>
                                            <p:strVal val="#ppt_h"/>
                                          </p:val>
                                        </p:tav>
                                      </p:tavLst>
                                    </p:anim>
                                    <p:animEffect transition="in" filter="fade">
                                      <p:cBhvr>
                                        <p:cTn id="83" dur="300"/>
                                        <p:tgtEl>
                                          <p:spTgt spid="11"/>
                                        </p:tgtEl>
                                      </p:cBhvr>
                                    </p:animEffect>
                                  </p:childTnLst>
                                </p:cTn>
                              </p:par>
                              <p:par>
                                <p:cTn id="84" presetID="6" presetClass="emph" presetSubtype="0" autoRev="1" fill="hold" grpId="1" nodeType="withEffect">
                                  <p:stCondLst>
                                    <p:cond delay="600"/>
                                  </p:stCondLst>
                                  <p:childTnLst>
                                    <p:animScale>
                                      <p:cBhvr>
                                        <p:cTn id="85" dur="1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p:bldP spid="5" grpId="1"/>
      <p:bldP spid="6" grpId="0"/>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AutoShape 5"/>
          <p:cNvSpPr/>
          <p:nvPr/>
        </p:nvSpPr>
        <p:spPr bwMode="auto">
          <a:xfrm>
            <a:off x="1514236" y="1362144"/>
            <a:ext cx="9406301"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a:r>
              <a:rPr lang="zh-CN" altLang="en-US" sz="12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200" dirty="0">
                <a:solidFill>
                  <a:schemeClr val="tx1">
                    <a:lumMod val="50000"/>
                    <a:lumOff val="50000"/>
                  </a:schemeClr>
                </a:solidFill>
                <a:latin typeface="+mn-ea"/>
              </a:rPr>
              <a:t>200</a:t>
            </a:r>
            <a:r>
              <a:rPr lang="zh-CN" altLang="en-US" sz="1200" dirty="0">
                <a:solidFill>
                  <a:schemeClr val="tx1">
                    <a:lumMod val="50000"/>
                    <a:lumOff val="50000"/>
                  </a:schemeClr>
                </a:solidFill>
                <a:latin typeface="+mn-ea"/>
              </a:rPr>
              <a:t>Within the word, according to the statistics per page slide of the best control in the</a:t>
            </a:r>
            <a:r>
              <a:rPr lang="en-US" altLang="zh-CN" sz="1200" dirty="0">
                <a:solidFill>
                  <a:schemeClr val="tx1">
                    <a:lumMod val="50000"/>
                    <a:lumOff val="50000"/>
                  </a:schemeClr>
                </a:solidFill>
                <a:latin typeface="+mn-ea"/>
              </a:rPr>
              <a:t>5</a:t>
            </a:r>
            <a:r>
              <a:rPr lang="zh-CN" altLang="en-US" sz="1200" dirty="0">
                <a:solidFill>
                  <a:schemeClr val="tx1">
                    <a:lumMod val="50000"/>
                    <a:lumOff val="50000"/>
                  </a:schemeClr>
                </a:solidFill>
                <a:latin typeface="+mn-ea"/>
              </a:rPr>
              <a:t>Within minutes.</a:t>
            </a:r>
          </a:p>
        </p:txBody>
      </p:sp>
      <p:sp>
        <p:nvSpPr>
          <p:cNvPr id="38918" name="AutoShape 6"/>
          <p:cNvSpPr/>
          <p:nvPr/>
        </p:nvSpPr>
        <p:spPr bwMode="auto">
          <a:xfrm flipH="1">
            <a:off x="7576902" y="4232299"/>
            <a:ext cx="1826181" cy="1824831"/>
          </a:xfrm>
          <a:custGeom>
            <a:avLst/>
            <a:gdLst>
              <a:gd name="T0" fmla="*/ 1826419 w 21600"/>
              <a:gd name="T1" fmla="*/ 1824832 h 21600"/>
              <a:gd name="T2" fmla="*/ 1826419 w 21600"/>
              <a:gd name="T3" fmla="*/ 1824832 h 21600"/>
              <a:gd name="T4" fmla="*/ 1826419 w 21600"/>
              <a:gd name="T5" fmla="*/ 1824832 h 21600"/>
              <a:gd name="T6" fmla="*/ 1826419 w 21600"/>
              <a:gd name="T7" fmla="*/ 18248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006" y="6511"/>
                </a:moveTo>
                <a:cubicBezTo>
                  <a:pt x="5261" y="14770"/>
                  <a:pt x="12461" y="20845"/>
                  <a:pt x="21125" y="21600"/>
                </a:cubicBezTo>
                <a:cubicBezTo>
                  <a:pt x="21600" y="15922"/>
                  <a:pt x="21600" y="15922"/>
                  <a:pt x="21600" y="15922"/>
                </a:cubicBezTo>
                <a:cubicBezTo>
                  <a:pt x="15349" y="15405"/>
                  <a:pt x="10325" y="11117"/>
                  <a:pt x="8545" y="5479"/>
                </a:cubicBezTo>
                <a:cubicBezTo>
                  <a:pt x="11907" y="4844"/>
                  <a:pt x="11907" y="4844"/>
                  <a:pt x="11907" y="4844"/>
                </a:cubicBezTo>
                <a:cubicBezTo>
                  <a:pt x="4826" y="0"/>
                  <a:pt x="4826" y="0"/>
                  <a:pt x="4826" y="0"/>
                </a:cubicBezTo>
                <a:cubicBezTo>
                  <a:pt x="0" y="7107"/>
                  <a:pt x="0" y="7107"/>
                  <a:pt x="0" y="7107"/>
                </a:cubicBezTo>
                <a:lnTo>
                  <a:pt x="3006" y="6511"/>
                </a:lnTo>
                <a:close/>
              </a:path>
            </a:pathLst>
          </a:custGeom>
          <a:solidFill>
            <a:schemeClr val="accent5"/>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19" name="AutoShape 7"/>
          <p:cNvSpPr/>
          <p:nvPr/>
        </p:nvSpPr>
        <p:spPr bwMode="auto">
          <a:xfrm flipH="1">
            <a:off x="7627697" y="2162199"/>
            <a:ext cx="1696023" cy="1885950"/>
          </a:xfrm>
          <a:custGeom>
            <a:avLst/>
            <a:gdLst>
              <a:gd name="T0" fmla="*/ 1696244 w 21600"/>
              <a:gd name="T1" fmla="*/ 1885950 h 21600"/>
              <a:gd name="T2" fmla="*/ 1696244 w 21600"/>
              <a:gd name="T3" fmla="*/ 1885950 h 21600"/>
              <a:gd name="T4" fmla="*/ 1696244 w 21600"/>
              <a:gd name="T5" fmla="*/ 1885950 h 21600"/>
              <a:gd name="T6" fmla="*/ 1696244 w 21600"/>
              <a:gd name="T7" fmla="*/ 18859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485" y="2877"/>
                </a:moveTo>
                <a:cubicBezTo>
                  <a:pt x="5836" y="5754"/>
                  <a:pt x="0" y="13197"/>
                  <a:pt x="0" y="21599"/>
                </a:cubicBezTo>
                <a:cubicBezTo>
                  <a:pt x="6049" y="21599"/>
                  <a:pt x="6049" y="21599"/>
                  <a:pt x="6049" y="21599"/>
                </a:cubicBezTo>
                <a:cubicBezTo>
                  <a:pt x="6049" y="15538"/>
                  <a:pt x="10224" y="10320"/>
                  <a:pt x="16104" y="8171"/>
                </a:cubicBezTo>
                <a:cubicBezTo>
                  <a:pt x="17084" y="11356"/>
                  <a:pt x="17084" y="11356"/>
                  <a:pt x="17084" y="11356"/>
                </a:cubicBezTo>
                <a:cubicBezTo>
                  <a:pt x="21599" y="4105"/>
                  <a:pt x="21599" y="4105"/>
                  <a:pt x="21599" y="4105"/>
                </a:cubicBezTo>
                <a:cubicBezTo>
                  <a:pt x="13590" y="0"/>
                  <a:pt x="13590" y="0"/>
                  <a:pt x="13590" y="0"/>
                </a:cubicBezTo>
                <a:lnTo>
                  <a:pt x="14485" y="2877"/>
                </a:lnTo>
                <a:close/>
              </a:path>
            </a:pathLst>
          </a:custGeom>
          <a:solidFill>
            <a:schemeClr val="accent1"/>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0" name="AutoShape 8"/>
          <p:cNvSpPr/>
          <p:nvPr/>
        </p:nvSpPr>
        <p:spPr bwMode="auto">
          <a:xfrm flipH="1">
            <a:off x="5694372" y="4232298"/>
            <a:ext cx="1696023" cy="1888332"/>
          </a:xfrm>
          <a:custGeom>
            <a:avLst/>
            <a:gdLst>
              <a:gd name="T0" fmla="*/ 1696244 w 21600"/>
              <a:gd name="T1" fmla="*/ 1888332 h 21600"/>
              <a:gd name="T2" fmla="*/ 1696244 w 21600"/>
              <a:gd name="T3" fmla="*/ 1888332 h 21600"/>
              <a:gd name="T4" fmla="*/ 1696244 w 21600"/>
              <a:gd name="T5" fmla="*/ 1888332 h 21600"/>
              <a:gd name="T6" fmla="*/ 1696244 w 21600"/>
              <a:gd name="T7" fmla="*/ 1888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114" y="18722"/>
                </a:moveTo>
                <a:cubicBezTo>
                  <a:pt x="15763" y="15845"/>
                  <a:pt x="21599" y="8402"/>
                  <a:pt x="21599" y="0"/>
                </a:cubicBezTo>
                <a:cubicBezTo>
                  <a:pt x="15507" y="0"/>
                  <a:pt x="15507" y="0"/>
                  <a:pt x="15507" y="0"/>
                </a:cubicBezTo>
                <a:cubicBezTo>
                  <a:pt x="15507" y="6061"/>
                  <a:pt x="11375" y="11279"/>
                  <a:pt x="5495" y="13428"/>
                </a:cubicBezTo>
                <a:cubicBezTo>
                  <a:pt x="4515" y="10282"/>
                  <a:pt x="4515" y="10282"/>
                  <a:pt x="4515" y="10282"/>
                </a:cubicBezTo>
                <a:cubicBezTo>
                  <a:pt x="0" y="17494"/>
                  <a:pt x="0" y="17494"/>
                  <a:pt x="0" y="17494"/>
                </a:cubicBezTo>
                <a:cubicBezTo>
                  <a:pt x="8009" y="21600"/>
                  <a:pt x="8009" y="21600"/>
                  <a:pt x="8009" y="21600"/>
                </a:cubicBezTo>
                <a:lnTo>
                  <a:pt x="7114" y="18722"/>
                </a:lnTo>
                <a:close/>
              </a:path>
            </a:pathLst>
          </a:custGeom>
          <a:solidFill>
            <a:schemeClr val="accent4"/>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1" name="AutoShape 9"/>
          <p:cNvSpPr/>
          <p:nvPr/>
        </p:nvSpPr>
        <p:spPr bwMode="auto">
          <a:xfrm flipH="1">
            <a:off x="4426124" y="2217762"/>
            <a:ext cx="1882530" cy="1830387"/>
          </a:xfrm>
          <a:custGeom>
            <a:avLst/>
            <a:gdLst>
              <a:gd name="T0" fmla="*/ 1882775 w 21600"/>
              <a:gd name="T1" fmla="*/ 1887972 h 21265"/>
              <a:gd name="T2" fmla="*/ 1882775 w 21600"/>
              <a:gd name="T3" fmla="*/ 1887972 h 21265"/>
              <a:gd name="T4" fmla="*/ 1882775 w 21600"/>
              <a:gd name="T5" fmla="*/ 1887972 h 21265"/>
              <a:gd name="T6" fmla="*/ 1882775 w 21600"/>
              <a:gd name="T7" fmla="*/ 1887972 h 21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265">
                <a:moveTo>
                  <a:pt x="2762" y="13987"/>
                </a:moveTo>
                <a:cubicBezTo>
                  <a:pt x="5908" y="5308"/>
                  <a:pt x="13389" y="-335"/>
                  <a:pt x="21599" y="15"/>
                </a:cubicBezTo>
                <a:cubicBezTo>
                  <a:pt x="21369" y="6164"/>
                  <a:pt x="21369" y="6164"/>
                  <a:pt x="21369" y="6164"/>
                </a:cubicBezTo>
                <a:cubicBezTo>
                  <a:pt x="15461" y="5930"/>
                  <a:pt x="10205" y="9939"/>
                  <a:pt x="7865" y="15816"/>
                </a:cubicBezTo>
                <a:cubicBezTo>
                  <a:pt x="10934" y="16944"/>
                  <a:pt x="10934" y="16944"/>
                  <a:pt x="10934" y="16944"/>
                </a:cubicBezTo>
                <a:cubicBezTo>
                  <a:pt x="3683" y="21264"/>
                  <a:pt x="3683" y="21264"/>
                  <a:pt x="3683" y="21264"/>
                </a:cubicBezTo>
                <a:cubicBezTo>
                  <a:pt x="0" y="12975"/>
                  <a:pt x="0" y="12975"/>
                  <a:pt x="0" y="12975"/>
                </a:cubicBezTo>
                <a:lnTo>
                  <a:pt x="2762" y="13987"/>
                </a:lnTo>
                <a:close/>
              </a:path>
            </a:pathLst>
          </a:custGeom>
          <a:solidFill>
            <a:schemeClr val="accent3"/>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2" name="AutoShape 10"/>
          <p:cNvSpPr/>
          <p:nvPr/>
        </p:nvSpPr>
        <p:spPr bwMode="auto">
          <a:xfrm flipH="1">
            <a:off x="2358674" y="2209031"/>
            <a:ext cx="1886498" cy="1839119"/>
          </a:xfrm>
          <a:custGeom>
            <a:avLst/>
            <a:gdLst>
              <a:gd name="T0" fmla="*/ 1886744 w 21600"/>
              <a:gd name="T1" fmla="*/ 1839119 h 21600"/>
              <a:gd name="T2" fmla="*/ 1886744 w 21600"/>
              <a:gd name="T3" fmla="*/ 1839119 h 21600"/>
              <a:gd name="T4" fmla="*/ 1886744 w 21600"/>
              <a:gd name="T5" fmla="*/ 1839119 h 21600"/>
              <a:gd name="T6" fmla="*/ 1886744 w 21600"/>
              <a:gd name="T7" fmla="*/ 18391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161" y="2832"/>
                </a:moveTo>
                <a:cubicBezTo>
                  <a:pt x="15778" y="5744"/>
                  <a:pt x="21600" y="13180"/>
                  <a:pt x="21600" y="21600"/>
                </a:cubicBezTo>
                <a:cubicBezTo>
                  <a:pt x="15548" y="21600"/>
                  <a:pt x="15548" y="21600"/>
                  <a:pt x="15548" y="21600"/>
                </a:cubicBezTo>
                <a:cubicBezTo>
                  <a:pt x="15510" y="15540"/>
                  <a:pt x="11374" y="10308"/>
                  <a:pt x="5514" y="8144"/>
                </a:cubicBezTo>
                <a:cubicBezTo>
                  <a:pt x="4557" y="11331"/>
                  <a:pt x="4557" y="11331"/>
                  <a:pt x="4557" y="11331"/>
                </a:cubicBezTo>
                <a:cubicBezTo>
                  <a:pt x="0" y="4091"/>
                  <a:pt x="0" y="4091"/>
                  <a:pt x="0" y="4091"/>
                </a:cubicBezTo>
                <a:cubicBezTo>
                  <a:pt x="8004" y="0"/>
                  <a:pt x="8004" y="0"/>
                  <a:pt x="8004" y="0"/>
                </a:cubicBezTo>
                <a:lnTo>
                  <a:pt x="7161" y="2832"/>
                </a:lnTo>
                <a:close/>
              </a:path>
            </a:pathLst>
          </a:custGeom>
          <a:solidFill>
            <a:schemeClr val="accent2"/>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3" name="AutoShape 11"/>
          <p:cNvSpPr/>
          <p:nvPr/>
        </p:nvSpPr>
        <p:spPr bwMode="auto">
          <a:xfrm flipH="1">
            <a:off x="2178518" y="4232299"/>
            <a:ext cx="1837293" cy="1892300"/>
          </a:xfrm>
          <a:custGeom>
            <a:avLst/>
            <a:gdLst>
              <a:gd name="T0" fmla="*/ 1837532 w 21600"/>
              <a:gd name="T1" fmla="*/ 1892300 h 21600"/>
              <a:gd name="T2" fmla="*/ 1837532 w 21600"/>
              <a:gd name="T3" fmla="*/ 1892300 h 21600"/>
              <a:gd name="T4" fmla="*/ 1837532 w 21600"/>
              <a:gd name="T5" fmla="*/ 1892300 h 21600"/>
              <a:gd name="T6" fmla="*/ 1837532 w 21600"/>
              <a:gd name="T7" fmla="*/ 1892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767" y="7123"/>
                </a:moveTo>
                <a:cubicBezTo>
                  <a:pt x="15895" y="15778"/>
                  <a:pt x="8419" y="21600"/>
                  <a:pt x="0" y="21600"/>
                </a:cubicBezTo>
                <a:cubicBezTo>
                  <a:pt x="0" y="15510"/>
                  <a:pt x="0" y="15510"/>
                  <a:pt x="0" y="15510"/>
                </a:cubicBezTo>
                <a:cubicBezTo>
                  <a:pt x="6059" y="15510"/>
                  <a:pt x="11291" y="11374"/>
                  <a:pt x="13455" y="5514"/>
                </a:cubicBezTo>
                <a:cubicBezTo>
                  <a:pt x="10268" y="4557"/>
                  <a:pt x="10268" y="4557"/>
                  <a:pt x="10268" y="4557"/>
                </a:cubicBezTo>
                <a:cubicBezTo>
                  <a:pt x="17508" y="0"/>
                  <a:pt x="17508" y="0"/>
                  <a:pt x="17508" y="0"/>
                </a:cubicBezTo>
                <a:cubicBezTo>
                  <a:pt x="21599" y="8004"/>
                  <a:pt x="21599" y="8004"/>
                  <a:pt x="21599" y="8004"/>
                </a:cubicBezTo>
                <a:lnTo>
                  <a:pt x="18767" y="7123"/>
                </a:lnTo>
                <a:close/>
              </a:path>
            </a:pathLst>
          </a:custGeom>
          <a:solidFill>
            <a:schemeClr val="accent1"/>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4" name="AutoShape 12"/>
          <p:cNvSpPr/>
          <p:nvPr/>
        </p:nvSpPr>
        <p:spPr bwMode="auto">
          <a:xfrm>
            <a:off x="3492794" y="3987825"/>
            <a:ext cx="1695230" cy="5587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tx1">
                    <a:lumMod val="50000"/>
                    <a:lumOff val="50000"/>
                  </a:schemeClr>
                </a:solidFill>
                <a:ea typeface="微软雅黑" panose="020B0503020204020204" pitchFamily="34" charset="-122"/>
              </a:rPr>
              <a:t>Enter your chart description text here and enter your chart description text here</a:t>
            </a:r>
          </a:p>
        </p:txBody>
      </p:sp>
      <p:sp>
        <p:nvSpPr>
          <p:cNvPr id="38925" name="AutoShape 13"/>
          <p:cNvSpPr/>
          <p:nvPr/>
        </p:nvSpPr>
        <p:spPr bwMode="auto">
          <a:xfrm>
            <a:off x="6515001" y="4025923"/>
            <a:ext cx="173967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tx1">
                    <a:lumMod val="50000"/>
                    <a:lumOff val="50000"/>
                  </a:schemeClr>
                </a:solidFill>
                <a:ea typeface="微软雅黑" panose="020B0503020204020204" pitchFamily="34" charset="-122"/>
              </a:rPr>
              <a:t>Enter your chart description text here and enter your chart description text here</a:t>
            </a:r>
          </a:p>
        </p:txBody>
      </p:sp>
      <p:sp>
        <p:nvSpPr>
          <p:cNvPr id="38926" name="AutoShape 14"/>
          <p:cNvSpPr/>
          <p:nvPr/>
        </p:nvSpPr>
        <p:spPr bwMode="auto">
          <a:xfrm>
            <a:off x="4295967" y="5602312"/>
            <a:ext cx="634917" cy="635000"/>
          </a:xfrm>
          <a:custGeom>
            <a:avLst/>
            <a:gdLst>
              <a:gd name="T0" fmla="*/ 635000 w 21600"/>
              <a:gd name="T1" fmla="*/ 635000 h 21600"/>
              <a:gd name="T2" fmla="*/ 635000 w 21600"/>
              <a:gd name="T3" fmla="*/ 635000 h 21600"/>
              <a:gd name="T4" fmla="*/ 635000 w 21600"/>
              <a:gd name="T5" fmla="*/ 635000 h 21600"/>
              <a:gd name="T6" fmla="*/ 635000 w 21600"/>
              <a:gd name="T7" fmla="*/ 635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57" y="18801"/>
                </a:moveTo>
                <a:cubicBezTo>
                  <a:pt x="21518" y="18965"/>
                  <a:pt x="21600" y="19177"/>
                  <a:pt x="21600" y="19436"/>
                </a:cubicBezTo>
                <a:cubicBezTo>
                  <a:pt x="21600" y="19580"/>
                  <a:pt x="21518" y="19775"/>
                  <a:pt x="21357" y="20018"/>
                </a:cubicBezTo>
                <a:cubicBezTo>
                  <a:pt x="21193" y="20261"/>
                  <a:pt x="20989" y="20504"/>
                  <a:pt x="20746" y="20741"/>
                </a:cubicBezTo>
                <a:cubicBezTo>
                  <a:pt x="20503" y="20978"/>
                  <a:pt x="20260" y="21184"/>
                  <a:pt x="20023" y="21348"/>
                </a:cubicBezTo>
                <a:cubicBezTo>
                  <a:pt x="19783" y="21518"/>
                  <a:pt x="19593" y="21600"/>
                  <a:pt x="19447" y="21600"/>
                </a:cubicBezTo>
                <a:cubicBezTo>
                  <a:pt x="19189" y="21600"/>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accent2"/>
          </a:solidFill>
          <a:ln>
            <a:noFill/>
          </a:ln>
          <a:effectLst/>
        </p:spPr>
        <p:txBody>
          <a:bodyPr lIns="19046" tIns="19046" rIns="19046" bIns="19046" anchor="ctr"/>
          <a:lstStyle/>
          <a:p>
            <a:endParaRPr lang="zh-CN" altLang="en-US">
              <a:solidFill>
                <a:schemeClr val="tx1">
                  <a:lumMod val="50000"/>
                  <a:lumOff val="50000"/>
                </a:schemeClr>
              </a:solidFill>
            </a:endParaRPr>
          </a:p>
        </p:txBody>
      </p:sp>
      <p:sp>
        <p:nvSpPr>
          <p:cNvPr id="38927" name="AutoShape 15"/>
          <p:cNvSpPr/>
          <p:nvPr/>
        </p:nvSpPr>
        <p:spPr bwMode="auto">
          <a:xfrm>
            <a:off x="6784843" y="2216175"/>
            <a:ext cx="634917" cy="529431"/>
          </a:xfrm>
          <a:custGeom>
            <a:avLst/>
            <a:gdLst>
              <a:gd name="T0" fmla="*/ 635000 w 21600"/>
              <a:gd name="T1" fmla="*/ 529407 h 21579"/>
              <a:gd name="T2" fmla="*/ 635000 w 21600"/>
              <a:gd name="T3" fmla="*/ 529407 h 21579"/>
              <a:gd name="T4" fmla="*/ 635000 w 21600"/>
              <a:gd name="T5" fmla="*/ 529407 h 21579"/>
              <a:gd name="T6" fmla="*/ 635000 w 21600"/>
              <a:gd name="T7" fmla="*/ 529407 h 215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79">
                <a:moveTo>
                  <a:pt x="21600" y="9391"/>
                </a:moveTo>
                <a:cubicBezTo>
                  <a:pt x="21600"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600" y="8895"/>
                  <a:pt x="21600"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1"/>
                </a:cubicBezTo>
                <a:lnTo>
                  <a:pt x="18459" y="2855"/>
                </a:lnTo>
                <a:close/>
              </a:path>
            </a:pathLst>
          </a:custGeom>
          <a:solidFill>
            <a:schemeClr val="accent1"/>
          </a:solidFill>
          <a:ln>
            <a:noFill/>
          </a:ln>
          <a:effectLst/>
        </p:spPr>
        <p:txBody>
          <a:bodyPr lIns="19046" tIns="19046" rIns="19046" bIns="19046" anchor="ctr"/>
          <a:lstStyle/>
          <a:p>
            <a:endParaRPr lang="zh-CN" altLang="en-US">
              <a:solidFill>
                <a:schemeClr val="tx1">
                  <a:lumMod val="50000"/>
                  <a:lumOff val="50000"/>
                </a:schemeClr>
              </a:solidFill>
            </a:endParaRPr>
          </a:p>
        </p:txBody>
      </p:sp>
      <p:sp>
        <p:nvSpPr>
          <p:cNvPr id="38928" name="AutoShape 16"/>
          <p:cNvSpPr/>
          <p:nvPr/>
        </p:nvSpPr>
        <p:spPr bwMode="auto">
          <a:xfrm>
            <a:off x="3161846" y="3570244"/>
            <a:ext cx="2201576"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r>
              <a:rPr lang="zh-CN" altLang="en-US" dirty="0">
                <a:solidFill>
                  <a:schemeClr val="tx1">
                    <a:lumMod val="50000"/>
                    <a:lumOff val="50000"/>
                  </a:schemeClr>
                </a:solidFill>
                <a:ea typeface="微软雅黑" panose="020B0503020204020204" pitchFamily="34" charset="-122"/>
              </a:rPr>
              <a:t>Title</a:t>
            </a:r>
            <a:endParaRPr lang="es-ES" altLang="zh-CN" dirty="0">
              <a:solidFill>
                <a:schemeClr val="tx1">
                  <a:lumMod val="50000"/>
                  <a:lumOff val="50000"/>
                </a:schemeClr>
              </a:solidFill>
              <a:ea typeface="微软雅黑" panose="020B0503020204020204" pitchFamily="34" charset="-122"/>
            </a:endParaRPr>
          </a:p>
        </p:txBody>
      </p:sp>
      <p:sp>
        <p:nvSpPr>
          <p:cNvPr id="38929" name="AutoShape 17"/>
          <p:cNvSpPr/>
          <p:nvPr/>
        </p:nvSpPr>
        <p:spPr bwMode="auto">
          <a:xfrm>
            <a:off x="6336433" y="3570244"/>
            <a:ext cx="2201576"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r>
              <a:rPr lang="zh-CN" altLang="en-US" dirty="0">
                <a:solidFill>
                  <a:schemeClr val="tx1">
                    <a:lumMod val="50000"/>
                    <a:lumOff val="50000"/>
                  </a:schemeClr>
                </a:solidFill>
                <a:ea typeface="微软雅黑" panose="020B0503020204020204" pitchFamily="34" charset="-122"/>
              </a:rPr>
              <a:t>Title</a:t>
            </a:r>
            <a:endParaRPr lang="es-ES" altLang="zh-CN" dirty="0">
              <a:solidFill>
                <a:schemeClr val="tx1">
                  <a:lumMod val="50000"/>
                  <a:lumOff val="50000"/>
                </a:schemeClr>
              </a:solidFill>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wipe(left)">
                                      <p:cBhvr>
                                        <p:cTn id="7" dur="500"/>
                                        <p:tgtEl>
                                          <p:spTgt spid="389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926"/>
                                        </p:tgtEl>
                                        <p:attrNameLst>
                                          <p:attrName>style.visibility</p:attrName>
                                        </p:attrNameLst>
                                      </p:cBhvr>
                                      <p:to>
                                        <p:strVal val="visible"/>
                                      </p:to>
                                    </p:set>
                                    <p:animEffect transition="in" filter="fade">
                                      <p:cBhvr>
                                        <p:cTn id="11" dur="500"/>
                                        <p:tgtEl>
                                          <p:spTgt spid="3892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38923"/>
                                        </p:tgtEl>
                                        <p:attrNameLst>
                                          <p:attrName>style.visibility</p:attrName>
                                        </p:attrNameLst>
                                      </p:cBhvr>
                                      <p:to>
                                        <p:strVal val="visible"/>
                                      </p:to>
                                    </p:set>
                                    <p:animEffect transition="in" filter="wipe(right)">
                                      <p:cBhvr>
                                        <p:cTn id="15" dur="500"/>
                                        <p:tgtEl>
                                          <p:spTgt spid="3892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8922"/>
                                        </p:tgtEl>
                                        <p:attrNameLst>
                                          <p:attrName>style.visibility</p:attrName>
                                        </p:attrNameLst>
                                      </p:cBhvr>
                                      <p:to>
                                        <p:strVal val="visible"/>
                                      </p:to>
                                    </p:set>
                                    <p:animEffect transition="in" filter="wipe(left)">
                                      <p:cBhvr>
                                        <p:cTn id="19" dur="500"/>
                                        <p:tgtEl>
                                          <p:spTgt spid="3892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8921"/>
                                        </p:tgtEl>
                                        <p:attrNameLst>
                                          <p:attrName>style.visibility</p:attrName>
                                        </p:attrNameLst>
                                      </p:cBhvr>
                                      <p:to>
                                        <p:strVal val="visible"/>
                                      </p:to>
                                    </p:set>
                                    <p:animEffect transition="in" filter="wipe(left)">
                                      <p:cBhvr>
                                        <p:cTn id="23" dur="500"/>
                                        <p:tgtEl>
                                          <p:spTgt spid="389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8920"/>
                                        </p:tgtEl>
                                        <p:attrNameLst>
                                          <p:attrName>style.visibility</p:attrName>
                                        </p:attrNameLst>
                                      </p:cBhvr>
                                      <p:to>
                                        <p:strVal val="visible"/>
                                      </p:to>
                                    </p:set>
                                    <p:animEffect transition="in" filter="wipe(left)">
                                      <p:cBhvr>
                                        <p:cTn id="27" dur="500"/>
                                        <p:tgtEl>
                                          <p:spTgt spid="38920"/>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8918"/>
                                        </p:tgtEl>
                                        <p:attrNameLst>
                                          <p:attrName>style.visibility</p:attrName>
                                        </p:attrNameLst>
                                      </p:cBhvr>
                                      <p:to>
                                        <p:strVal val="visible"/>
                                      </p:to>
                                    </p:set>
                                    <p:animEffect transition="in" filter="wipe(left)">
                                      <p:cBhvr>
                                        <p:cTn id="31" dur="500"/>
                                        <p:tgtEl>
                                          <p:spTgt spid="38918"/>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8919"/>
                                        </p:tgtEl>
                                        <p:attrNameLst>
                                          <p:attrName>style.visibility</p:attrName>
                                        </p:attrNameLst>
                                      </p:cBhvr>
                                      <p:to>
                                        <p:strVal val="visible"/>
                                      </p:to>
                                    </p:set>
                                    <p:animEffect transition="in" filter="wipe(down)">
                                      <p:cBhvr>
                                        <p:cTn id="35" dur="500"/>
                                        <p:tgtEl>
                                          <p:spTgt spid="3891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8927"/>
                                        </p:tgtEl>
                                        <p:attrNameLst>
                                          <p:attrName>style.visibility</p:attrName>
                                        </p:attrNameLst>
                                      </p:cBhvr>
                                      <p:to>
                                        <p:strVal val="visible"/>
                                      </p:to>
                                    </p:set>
                                    <p:animEffect transition="in" filter="fade">
                                      <p:cBhvr>
                                        <p:cTn id="39" dur="250"/>
                                        <p:tgtEl>
                                          <p:spTgt spid="38927"/>
                                        </p:tgtEl>
                                      </p:cBhvr>
                                    </p:animEffect>
                                  </p:childTnLst>
                                </p:cTn>
                              </p:par>
                            </p:childTnLst>
                          </p:cTn>
                        </p:par>
                        <p:par>
                          <p:cTn id="40" fill="hold">
                            <p:stCondLst>
                              <p:cond delay="4500"/>
                            </p:stCondLst>
                            <p:childTnLst>
                              <p:par>
                                <p:cTn id="41" presetID="2" presetClass="entr" presetSubtype="2" fill="hold" grpId="0" nodeType="afterEffect">
                                  <p:stCondLst>
                                    <p:cond delay="0"/>
                                  </p:stCondLst>
                                  <p:childTnLst>
                                    <p:set>
                                      <p:cBhvr>
                                        <p:cTn id="42" dur="1" fill="hold">
                                          <p:stCondLst>
                                            <p:cond delay="0"/>
                                          </p:stCondLst>
                                        </p:cTn>
                                        <p:tgtEl>
                                          <p:spTgt spid="38928"/>
                                        </p:tgtEl>
                                        <p:attrNameLst>
                                          <p:attrName>style.visibility</p:attrName>
                                        </p:attrNameLst>
                                      </p:cBhvr>
                                      <p:to>
                                        <p:strVal val="visible"/>
                                      </p:to>
                                    </p:set>
                                    <p:anim calcmode="lin" valueType="num">
                                      <p:cBhvr additive="base">
                                        <p:cTn id="43" dur="500" fill="hold"/>
                                        <p:tgtEl>
                                          <p:spTgt spid="38928"/>
                                        </p:tgtEl>
                                        <p:attrNameLst>
                                          <p:attrName>ppt_x</p:attrName>
                                        </p:attrNameLst>
                                      </p:cBhvr>
                                      <p:tavLst>
                                        <p:tav tm="0">
                                          <p:val>
                                            <p:strVal val="1+#ppt_w/2"/>
                                          </p:val>
                                        </p:tav>
                                        <p:tav tm="100000">
                                          <p:val>
                                            <p:strVal val="#ppt_x"/>
                                          </p:val>
                                        </p:tav>
                                      </p:tavLst>
                                    </p:anim>
                                    <p:anim calcmode="lin" valueType="num">
                                      <p:cBhvr additive="base">
                                        <p:cTn id="44" dur="500" fill="hold"/>
                                        <p:tgtEl>
                                          <p:spTgt spid="38928"/>
                                        </p:tgtEl>
                                        <p:attrNameLst>
                                          <p:attrName>ppt_y</p:attrName>
                                        </p:attrNameLst>
                                      </p:cBhvr>
                                      <p:tavLst>
                                        <p:tav tm="0">
                                          <p:val>
                                            <p:strVal val="#ppt_y"/>
                                          </p:val>
                                        </p:tav>
                                        <p:tav tm="100000">
                                          <p:val>
                                            <p:strVal val="#ppt_y"/>
                                          </p:val>
                                        </p:tav>
                                      </p:tavLst>
                                    </p:anim>
                                  </p:childTnLst>
                                </p:cTn>
                              </p:par>
                            </p:childTnLst>
                          </p:cTn>
                        </p:par>
                        <p:par>
                          <p:cTn id="45" fill="hold">
                            <p:stCondLst>
                              <p:cond delay="5000"/>
                            </p:stCondLst>
                            <p:childTnLst>
                              <p:par>
                                <p:cTn id="46" presetID="9" presetClass="entr" presetSubtype="0" fill="hold" grpId="0" nodeType="afterEffect">
                                  <p:stCondLst>
                                    <p:cond delay="0"/>
                                  </p:stCondLst>
                                  <p:childTnLst>
                                    <p:set>
                                      <p:cBhvr>
                                        <p:cTn id="47" dur="1" fill="hold">
                                          <p:stCondLst>
                                            <p:cond delay="0"/>
                                          </p:stCondLst>
                                        </p:cTn>
                                        <p:tgtEl>
                                          <p:spTgt spid="38924"/>
                                        </p:tgtEl>
                                        <p:attrNameLst>
                                          <p:attrName>style.visibility</p:attrName>
                                        </p:attrNameLst>
                                      </p:cBhvr>
                                      <p:to>
                                        <p:strVal val="visible"/>
                                      </p:to>
                                    </p:set>
                                    <p:animEffect transition="in" filter="dissolve">
                                      <p:cBhvr>
                                        <p:cTn id="48" dur="500"/>
                                        <p:tgtEl>
                                          <p:spTgt spid="38924"/>
                                        </p:tgtEl>
                                      </p:cBhvr>
                                    </p:animEffect>
                                  </p:childTnLst>
                                </p:cTn>
                              </p:par>
                            </p:childTnLst>
                          </p:cTn>
                        </p:par>
                        <p:par>
                          <p:cTn id="49" fill="hold">
                            <p:stCondLst>
                              <p:cond delay="5500"/>
                            </p:stCondLst>
                            <p:childTnLst>
                              <p:par>
                                <p:cTn id="50" presetID="2" presetClass="entr" presetSubtype="2" fill="hold" grpId="0" nodeType="afterEffect">
                                  <p:stCondLst>
                                    <p:cond delay="0"/>
                                  </p:stCondLst>
                                  <p:childTnLst>
                                    <p:set>
                                      <p:cBhvr>
                                        <p:cTn id="51" dur="1" fill="hold">
                                          <p:stCondLst>
                                            <p:cond delay="0"/>
                                          </p:stCondLst>
                                        </p:cTn>
                                        <p:tgtEl>
                                          <p:spTgt spid="38929"/>
                                        </p:tgtEl>
                                        <p:attrNameLst>
                                          <p:attrName>style.visibility</p:attrName>
                                        </p:attrNameLst>
                                      </p:cBhvr>
                                      <p:to>
                                        <p:strVal val="visible"/>
                                      </p:to>
                                    </p:set>
                                    <p:anim calcmode="lin" valueType="num">
                                      <p:cBhvr additive="base">
                                        <p:cTn id="52" dur="500" fill="hold"/>
                                        <p:tgtEl>
                                          <p:spTgt spid="38929"/>
                                        </p:tgtEl>
                                        <p:attrNameLst>
                                          <p:attrName>ppt_x</p:attrName>
                                        </p:attrNameLst>
                                      </p:cBhvr>
                                      <p:tavLst>
                                        <p:tav tm="0">
                                          <p:val>
                                            <p:strVal val="1+#ppt_w/2"/>
                                          </p:val>
                                        </p:tav>
                                        <p:tav tm="100000">
                                          <p:val>
                                            <p:strVal val="#ppt_x"/>
                                          </p:val>
                                        </p:tav>
                                      </p:tavLst>
                                    </p:anim>
                                    <p:anim calcmode="lin" valueType="num">
                                      <p:cBhvr additive="base">
                                        <p:cTn id="53" dur="500" fill="hold"/>
                                        <p:tgtEl>
                                          <p:spTgt spid="38929"/>
                                        </p:tgtEl>
                                        <p:attrNameLst>
                                          <p:attrName>ppt_y</p:attrName>
                                        </p:attrNameLst>
                                      </p:cBhvr>
                                      <p:tavLst>
                                        <p:tav tm="0">
                                          <p:val>
                                            <p:strVal val="#ppt_y"/>
                                          </p:val>
                                        </p:tav>
                                        <p:tav tm="100000">
                                          <p:val>
                                            <p:strVal val="#ppt_y"/>
                                          </p:val>
                                        </p:tav>
                                      </p:tavLst>
                                    </p:anim>
                                  </p:childTnLst>
                                </p:cTn>
                              </p:par>
                            </p:childTnLst>
                          </p:cTn>
                        </p:par>
                        <p:par>
                          <p:cTn id="54" fill="hold">
                            <p:stCondLst>
                              <p:cond delay="6000"/>
                            </p:stCondLst>
                            <p:childTnLst>
                              <p:par>
                                <p:cTn id="55" presetID="9" presetClass="entr" presetSubtype="0" fill="hold" grpId="0" nodeType="afterEffect">
                                  <p:stCondLst>
                                    <p:cond delay="0"/>
                                  </p:stCondLst>
                                  <p:childTnLst>
                                    <p:set>
                                      <p:cBhvr>
                                        <p:cTn id="56" dur="1" fill="hold">
                                          <p:stCondLst>
                                            <p:cond delay="0"/>
                                          </p:stCondLst>
                                        </p:cTn>
                                        <p:tgtEl>
                                          <p:spTgt spid="38925"/>
                                        </p:tgtEl>
                                        <p:attrNameLst>
                                          <p:attrName>style.visibility</p:attrName>
                                        </p:attrNameLst>
                                      </p:cBhvr>
                                      <p:to>
                                        <p:strVal val="visible"/>
                                      </p:to>
                                    </p:set>
                                    <p:animEffect transition="in" filter="dissolve">
                                      <p:cBhvr>
                                        <p:cTn id="57" dur="500"/>
                                        <p:tgtEl>
                                          <p:spTgt spid="38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38918" grpId="0" animBg="1"/>
      <p:bldP spid="38919" grpId="0" animBg="1"/>
      <p:bldP spid="38920" grpId="0" animBg="1"/>
      <p:bldP spid="38921" grpId="0" animBg="1"/>
      <p:bldP spid="38922" grpId="0" animBg="1"/>
      <p:bldP spid="38923" grpId="0" animBg="1"/>
      <p:bldP spid="38924" grpId="0" autoUpdateAnimBg="0"/>
      <p:bldP spid="38925" grpId="0" autoUpdateAnimBg="0"/>
      <p:bldP spid="38926" grpId="0" animBg="1"/>
      <p:bldP spid="38927" grpId="0" animBg="1"/>
      <p:bldP spid="38928" grpId="0" autoUpdateAnimBg="0"/>
      <p:bldP spid="38929"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flipH="1">
            <a:off x="5769020" y="2619703"/>
            <a:ext cx="30159" cy="4567238"/>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4020" name="AutoShape 3"/>
          <p:cNvSpPr>
            <a:spLocks noChangeAspect="1" noChangeArrowheads="1" noTextEdit="1"/>
          </p:cNvSpPr>
          <p:nvPr/>
        </p:nvSpPr>
        <p:spPr bwMode="auto">
          <a:xfrm>
            <a:off x="1497613" y="1804192"/>
            <a:ext cx="8736463"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p>
            <a:endParaRPr lang="zh-CN" altLang="en-US">
              <a:solidFill>
                <a:schemeClr val="tx1">
                  <a:lumMod val="50000"/>
                  <a:lumOff val="50000"/>
                </a:schemeClr>
              </a:solidFill>
            </a:endParaRPr>
          </a:p>
        </p:txBody>
      </p:sp>
      <p:sp>
        <p:nvSpPr>
          <p:cNvPr id="24" name="Text Placeholder 32"/>
          <p:cNvSpPr txBox="1"/>
          <p:nvPr/>
        </p:nvSpPr>
        <p:spPr bwMode="auto">
          <a:xfrm>
            <a:off x="618252" y="3244057"/>
            <a:ext cx="1644437"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charset="0"/>
                <a:ea typeface="MS PGothic" panose="020B0600070205080204" pitchFamily="34" charset="-128"/>
              </a:defRPr>
            </a:lvl1pPr>
            <a:lvl2pPr marL="742950" indent="-285750">
              <a:defRPr>
                <a:solidFill>
                  <a:schemeClr val="tx1"/>
                </a:solidFill>
                <a:latin typeface="Calibri" panose="020F0502020204030204" charset="0"/>
                <a:ea typeface="MS PGothic" panose="020B0600070205080204" pitchFamily="34" charset="-128"/>
              </a:defRPr>
            </a:lvl2pPr>
            <a:lvl3pPr marL="1143000" indent="-228600">
              <a:defRPr>
                <a:solidFill>
                  <a:schemeClr val="tx1"/>
                </a:solidFill>
                <a:latin typeface="Calibri" panose="020F0502020204030204" charset="0"/>
                <a:ea typeface="MS PGothic" panose="020B0600070205080204" pitchFamily="34" charset="-128"/>
              </a:defRPr>
            </a:lvl3pPr>
            <a:lvl4pPr marL="1600200" indent="-228600">
              <a:defRPr>
                <a:solidFill>
                  <a:schemeClr val="tx1"/>
                </a:solidFill>
                <a:latin typeface="Calibri" panose="020F0502020204030204" charset="0"/>
                <a:ea typeface="MS PGothic" panose="020B0600070205080204" pitchFamily="34" charset="-128"/>
              </a:defRPr>
            </a:lvl4pPr>
            <a:lvl5pPr marL="2057400" indent="-228600">
              <a:defRPr>
                <a:solidFill>
                  <a:schemeClr val="tx1"/>
                </a:solidFill>
                <a:latin typeface="Calibri" panose="020F050202020403020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r">
              <a:defRPr/>
            </a:pPr>
            <a:r>
              <a:rPr lang="zh-CN" altLang="en-US" sz="1100" dirty="0">
                <a:solidFill>
                  <a:schemeClr val="tx1">
                    <a:lumMod val="50000"/>
                    <a:lumOff val="50000"/>
                  </a:schemeClr>
                </a:solidFill>
                <a:ea typeface="微软雅黑" panose="020B0503020204020204" pitchFamily="34" charset="-122"/>
              </a:rPr>
              <a:t>All text can be changed at will to your text content mouse Click to modify the place</a:t>
            </a:r>
            <a:endParaRPr lang="en-US" altLang="zh-CN" sz="1100" dirty="0">
              <a:solidFill>
                <a:schemeClr val="tx1">
                  <a:lumMod val="50000"/>
                  <a:lumOff val="50000"/>
                </a:schemeClr>
              </a:solidFill>
              <a:ea typeface="微软雅黑" panose="020B0503020204020204" pitchFamily="34" charset="-122"/>
            </a:endParaRPr>
          </a:p>
        </p:txBody>
      </p:sp>
      <p:sp>
        <p:nvSpPr>
          <p:cNvPr id="25" name="Text Placeholder 33"/>
          <p:cNvSpPr txBox="1"/>
          <p:nvPr/>
        </p:nvSpPr>
        <p:spPr bwMode="auto">
          <a:xfrm>
            <a:off x="618252" y="2875758"/>
            <a:ext cx="1644437"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charset="0"/>
                <a:ea typeface="MS PGothic" panose="020B0600070205080204" pitchFamily="34" charset="-128"/>
              </a:defRPr>
            </a:lvl1pPr>
            <a:lvl2pPr marL="742950" indent="-285750">
              <a:defRPr>
                <a:solidFill>
                  <a:schemeClr val="tx1"/>
                </a:solidFill>
                <a:latin typeface="Calibri" panose="020F0502020204030204" charset="0"/>
                <a:ea typeface="MS PGothic" panose="020B0600070205080204" pitchFamily="34" charset="-128"/>
              </a:defRPr>
            </a:lvl2pPr>
            <a:lvl3pPr marL="1143000" indent="-228600">
              <a:defRPr>
                <a:solidFill>
                  <a:schemeClr val="tx1"/>
                </a:solidFill>
                <a:latin typeface="Calibri" panose="020F0502020204030204" charset="0"/>
                <a:ea typeface="MS PGothic" panose="020B0600070205080204" pitchFamily="34" charset="-128"/>
              </a:defRPr>
            </a:lvl3pPr>
            <a:lvl4pPr marL="1600200" indent="-228600">
              <a:defRPr>
                <a:solidFill>
                  <a:schemeClr val="tx1"/>
                </a:solidFill>
                <a:latin typeface="Calibri" panose="020F0502020204030204" charset="0"/>
                <a:ea typeface="MS PGothic" panose="020B0600070205080204" pitchFamily="34" charset="-128"/>
              </a:defRPr>
            </a:lvl4pPr>
            <a:lvl5pPr marL="2057400" indent="-228600">
              <a:defRPr>
                <a:solidFill>
                  <a:schemeClr val="tx1"/>
                </a:solidFill>
                <a:latin typeface="Calibri" panose="020F050202020403020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defTabSz="608965">
              <a:defRPr/>
            </a:pPr>
            <a:r>
              <a:rPr lang="zh-CN" altLang="en-US" dirty="0">
                <a:solidFill>
                  <a:schemeClr val="tx1">
                    <a:lumMod val="50000"/>
                    <a:lumOff val="50000"/>
                  </a:schemeClr>
                </a:solidFill>
                <a:ea typeface="微软雅黑" panose="020B0503020204020204" pitchFamily="34" charset="-122"/>
              </a:rPr>
              <a:t>Click Enter title</a:t>
            </a:r>
            <a:endParaRPr lang="en-US" altLang="zh-CN" dirty="0">
              <a:solidFill>
                <a:schemeClr val="tx1">
                  <a:lumMod val="50000"/>
                  <a:lumOff val="50000"/>
                </a:schemeClr>
              </a:solidFill>
              <a:ea typeface="微软雅黑" panose="020B0503020204020204" pitchFamily="34" charset="-122"/>
            </a:endParaRPr>
          </a:p>
        </p:txBody>
      </p:sp>
      <p:sp>
        <p:nvSpPr>
          <p:cNvPr id="26" name="Text Placeholder 32"/>
          <p:cNvSpPr txBox="1"/>
          <p:nvPr/>
        </p:nvSpPr>
        <p:spPr bwMode="auto">
          <a:xfrm>
            <a:off x="3048478" y="5779893"/>
            <a:ext cx="164443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charset="0"/>
                <a:ea typeface="MS PGothic" panose="020B0600070205080204" pitchFamily="34" charset="-128"/>
              </a:defRPr>
            </a:lvl1pPr>
            <a:lvl2pPr marL="742950" indent="-285750">
              <a:defRPr>
                <a:solidFill>
                  <a:schemeClr val="tx1"/>
                </a:solidFill>
                <a:latin typeface="Calibri" panose="020F0502020204030204" charset="0"/>
                <a:ea typeface="MS PGothic" panose="020B0600070205080204" pitchFamily="34" charset="-128"/>
              </a:defRPr>
            </a:lvl2pPr>
            <a:lvl3pPr marL="1143000" indent="-228600">
              <a:defRPr>
                <a:solidFill>
                  <a:schemeClr val="tx1"/>
                </a:solidFill>
                <a:latin typeface="Calibri" panose="020F0502020204030204" charset="0"/>
                <a:ea typeface="MS PGothic" panose="020B0600070205080204" pitchFamily="34" charset="-128"/>
              </a:defRPr>
            </a:lvl3pPr>
            <a:lvl4pPr marL="1600200" indent="-228600">
              <a:defRPr>
                <a:solidFill>
                  <a:schemeClr val="tx1"/>
                </a:solidFill>
                <a:latin typeface="Calibri" panose="020F0502020204030204" charset="0"/>
                <a:ea typeface="MS PGothic" panose="020B0600070205080204" pitchFamily="34" charset="-128"/>
              </a:defRPr>
            </a:lvl4pPr>
            <a:lvl5pPr marL="2057400" indent="-228600">
              <a:defRPr>
                <a:solidFill>
                  <a:schemeClr val="tx1"/>
                </a:solidFill>
                <a:latin typeface="Calibri" panose="020F050202020403020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defRPr/>
            </a:pPr>
            <a:r>
              <a:rPr lang="zh-CN" altLang="en-US" sz="1100" dirty="0">
                <a:solidFill>
                  <a:schemeClr val="tx1">
                    <a:lumMod val="50000"/>
                    <a:lumOff val="50000"/>
                  </a:schemeClr>
                </a:solidFill>
                <a:ea typeface="微软雅黑" panose="020B0503020204020204" pitchFamily="34" charset="-122"/>
              </a:rPr>
              <a:t>All text can be changed at will to your text content mouse Click to modify the place</a:t>
            </a:r>
            <a:endParaRPr lang="en-US" altLang="zh-CN" sz="1100" dirty="0">
              <a:solidFill>
                <a:schemeClr val="tx1">
                  <a:lumMod val="50000"/>
                  <a:lumOff val="50000"/>
                </a:schemeClr>
              </a:solidFill>
              <a:ea typeface="微软雅黑" panose="020B0503020204020204" pitchFamily="34" charset="-122"/>
            </a:endParaRPr>
          </a:p>
        </p:txBody>
      </p:sp>
      <p:sp>
        <p:nvSpPr>
          <p:cNvPr id="27" name="Text Placeholder 33"/>
          <p:cNvSpPr txBox="1"/>
          <p:nvPr/>
        </p:nvSpPr>
        <p:spPr>
          <a:xfrm>
            <a:off x="3130971" y="5456282"/>
            <a:ext cx="1644437" cy="37623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900" dirty="0">
                <a:solidFill>
                  <a:schemeClr val="tx1">
                    <a:lumMod val="50000"/>
                    <a:lumOff val="50000"/>
                  </a:schemeClr>
                </a:solidFill>
                <a:ea typeface="微软雅黑" panose="020B0503020204020204" pitchFamily="34" charset="-122"/>
              </a:rPr>
              <a:t>Click Enter title</a:t>
            </a:r>
            <a:endParaRPr lang="en-US" altLang="zh-CN" sz="1900" dirty="0">
              <a:solidFill>
                <a:schemeClr val="tx1">
                  <a:lumMod val="50000"/>
                  <a:lumOff val="50000"/>
                </a:schemeClr>
              </a:solidFill>
              <a:ea typeface="微软雅黑" panose="020B0503020204020204" pitchFamily="34" charset="-122"/>
            </a:endParaRPr>
          </a:p>
        </p:txBody>
      </p:sp>
      <p:sp>
        <p:nvSpPr>
          <p:cNvPr id="28" name="Text Placeholder 32"/>
          <p:cNvSpPr txBox="1"/>
          <p:nvPr/>
        </p:nvSpPr>
        <p:spPr bwMode="auto">
          <a:xfrm>
            <a:off x="6208701" y="2172494"/>
            <a:ext cx="2114275"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charset="0"/>
                <a:ea typeface="MS PGothic" panose="020B0600070205080204" pitchFamily="34" charset="-128"/>
              </a:defRPr>
            </a:lvl1pPr>
            <a:lvl2pPr marL="742950" indent="-285750">
              <a:defRPr>
                <a:solidFill>
                  <a:schemeClr val="tx1"/>
                </a:solidFill>
                <a:latin typeface="Calibri" panose="020F0502020204030204" charset="0"/>
                <a:ea typeface="MS PGothic" panose="020B0600070205080204" pitchFamily="34" charset="-128"/>
              </a:defRPr>
            </a:lvl2pPr>
            <a:lvl3pPr marL="1143000" indent="-228600">
              <a:defRPr>
                <a:solidFill>
                  <a:schemeClr val="tx1"/>
                </a:solidFill>
                <a:latin typeface="Calibri" panose="020F0502020204030204" charset="0"/>
                <a:ea typeface="MS PGothic" panose="020B0600070205080204" pitchFamily="34" charset="-128"/>
              </a:defRPr>
            </a:lvl3pPr>
            <a:lvl4pPr marL="1600200" indent="-228600">
              <a:defRPr>
                <a:solidFill>
                  <a:schemeClr val="tx1"/>
                </a:solidFill>
                <a:latin typeface="Calibri" panose="020F0502020204030204" charset="0"/>
                <a:ea typeface="MS PGothic" panose="020B0600070205080204" pitchFamily="34" charset="-128"/>
              </a:defRPr>
            </a:lvl4pPr>
            <a:lvl5pPr marL="2057400" indent="-228600">
              <a:defRPr>
                <a:solidFill>
                  <a:schemeClr val="tx1"/>
                </a:solidFill>
                <a:latin typeface="Calibri" panose="020F050202020403020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r">
              <a:defRPr/>
            </a:pPr>
            <a:r>
              <a:rPr lang="zh-CN" altLang="en-US" sz="1100" dirty="0">
                <a:solidFill>
                  <a:schemeClr val="tx1">
                    <a:lumMod val="50000"/>
                    <a:lumOff val="50000"/>
                  </a:schemeClr>
                </a:solidFill>
                <a:ea typeface="微软雅黑" panose="020B0503020204020204" pitchFamily="34" charset="-122"/>
              </a:rPr>
              <a:t>All text can be changed at will to your text content mouse Click to modify the place</a:t>
            </a:r>
            <a:endParaRPr lang="en-US" altLang="zh-CN" sz="1100" dirty="0">
              <a:solidFill>
                <a:schemeClr val="tx1">
                  <a:lumMod val="50000"/>
                  <a:lumOff val="50000"/>
                </a:schemeClr>
              </a:solidFill>
              <a:ea typeface="微软雅黑" panose="020B0503020204020204" pitchFamily="34" charset="-122"/>
            </a:endParaRPr>
          </a:p>
        </p:txBody>
      </p:sp>
      <p:sp>
        <p:nvSpPr>
          <p:cNvPr id="29" name="Text Placeholder 33"/>
          <p:cNvSpPr txBox="1"/>
          <p:nvPr/>
        </p:nvSpPr>
        <p:spPr bwMode="auto">
          <a:xfrm>
            <a:off x="6678539" y="1804193"/>
            <a:ext cx="1644437" cy="37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charset="0"/>
                <a:ea typeface="MS PGothic" panose="020B0600070205080204" pitchFamily="34" charset="-128"/>
              </a:defRPr>
            </a:lvl1pPr>
            <a:lvl2pPr marL="742950" indent="-285750">
              <a:defRPr>
                <a:solidFill>
                  <a:schemeClr val="tx1"/>
                </a:solidFill>
                <a:latin typeface="Calibri" panose="020F0502020204030204" charset="0"/>
                <a:ea typeface="MS PGothic" panose="020B0600070205080204" pitchFamily="34" charset="-128"/>
              </a:defRPr>
            </a:lvl2pPr>
            <a:lvl3pPr marL="1143000" indent="-228600">
              <a:defRPr>
                <a:solidFill>
                  <a:schemeClr val="tx1"/>
                </a:solidFill>
                <a:latin typeface="Calibri" panose="020F0502020204030204" charset="0"/>
                <a:ea typeface="MS PGothic" panose="020B0600070205080204" pitchFamily="34" charset="-128"/>
              </a:defRPr>
            </a:lvl3pPr>
            <a:lvl4pPr marL="1600200" indent="-228600">
              <a:defRPr>
                <a:solidFill>
                  <a:schemeClr val="tx1"/>
                </a:solidFill>
                <a:latin typeface="Calibri" panose="020F0502020204030204" charset="0"/>
                <a:ea typeface="MS PGothic" panose="020B0600070205080204" pitchFamily="34" charset="-128"/>
              </a:defRPr>
            </a:lvl4pPr>
            <a:lvl5pPr marL="2057400" indent="-228600">
              <a:defRPr>
                <a:solidFill>
                  <a:schemeClr val="tx1"/>
                </a:solidFill>
                <a:latin typeface="Calibri" panose="020F050202020403020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defTabSz="608965">
              <a:defRPr/>
            </a:pPr>
            <a:r>
              <a:rPr lang="zh-CN" altLang="en-US" dirty="0">
                <a:solidFill>
                  <a:schemeClr val="tx1">
                    <a:lumMod val="50000"/>
                    <a:lumOff val="50000"/>
                  </a:schemeClr>
                </a:solidFill>
                <a:ea typeface="微软雅黑" panose="020B0503020204020204" pitchFamily="34" charset="-122"/>
              </a:rPr>
              <a:t>Click Enter title</a:t>
            </a:r>
            <a:endParaRPr lang="en-US" altLang="zh-CN" dirty="0">
              <a:solidFill>
                <a:schemeClr val="tx1">
                  <a:lumMod val="50000"/>
                  <a:lumOff val="50000"/>
                </a:schemeClr>
              </a:solidFill>
              <a:ea typeface="微软雅黑" panose="020B0503020204020204" pitchFamily="34" charset="-122"/>
            </a:endParaRPr>
          </a:p>
        </p:txBody>
      </p:sp>
      <p:sp>
        <p:nvSpPr>
          <p:cNvPr id="30" name="Text Placeholder 32"/>
          <p:cNvSpPr txBox="1"/>
          <p:nvPr/>
        </p:nvSpPr>
        <p:spPr bwMode="auto">
          <a:xfrm>
            <a:off x="8749956" y="4264819"/>
            <a:ext cx="1644437"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charset="0"/>
                <a:ea typeface="MS PGothic" panose="020B0600070205080204" pitchFamily="34" charset="-128"/>
              </a:defRPr>
            </a:lvl1pPr>
            <a:lvl2pPr marL="742950" indent="-285750">
              <a:defRPr>
                <a:solidFill>
                  <a:schemeClr val="tx1"/>
                </a:solidFill>
                <a:latin typeface="Calibri" panose="020F0502020204030204" charset="0"/>
                <a:ea typeface="MS PGothic" panose="020B0600070205080204" pitchFamily="34" charset="-128"/>
              </a:defRPr>
            </a:lvl2pPr>
            <a:lvl3pPr marL="1143000" indent="-228600">
              <a:defRPr>
                <a:solidFill>
                  <a:schemeClr val="tx1"/>
                </a:solidFill>
                <a:latin typeface="Calibri" panose="020F0502020204030204" charset="0"/>
                <a:ea typeface="MS PGothic" panose="020B0600070205080204" pitchFamily="34" charset="-128"/>
              </a:defRPr>
            </a:lvl3pPr>
            <a:lvl4pPr marL="1600200" indent="-228600">
              <a:defRPr>
                <a:solidFill>
                  <a:schemeClr val="tx1"/>
                </a:solidFill>
                <a:latin typeface="Calibri" panose="020F0502020204030204" charset="0"/>
                <a:ea typeface="MS PGothic" panose="020B0600070205080204" pitchFamily="34" charset="-128"/>
              </a:defRPr>
            </a:lvl4pPr>
            <a:lvl5pPr marL="2057400" indent="-228600">
              <a:defRPr>
                <a:solidFill>
                  <a:schemeClr val="tx1"/>
                </a:solidFill>
                <a:latin typeface="Calibri" panose="020F050202020403020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defRPr/>
            </a:pPr>
            <a:r>
              <a:rPr lang="zh-CN" altLang="en-US" sz="1100" dirty="0">
                <a:solidFill>
                  <a:schemeClr val="tx1">
                    <a:lumMod val="50000"/>
                    <a:lumOff val="50000"/>
                  </a:schemeClr>
                </a:solidFill>
                <a:ea typeface="微软雅黑" panose="020B0503020204020204" pitchFamily="34" charset="-122"/>
              </a:rPr>
              <a:t>All text can be changed at will to your text content mouse Click to modify the place</a:t>
            </a:r>
            <a:endParaRPr lang="en-US" altLang="zh-CN" sz="1100" dirty="0">
              <a:solidFill>
                <a:schemeClr val="tx1">
                  <a:lumMod val="50000"/>
                  <a:lumOff val="50000"/>
                </a:schemeClr>
              </a:solidFill>
              <a:ea typeface="微软雅黑" panose="020B0503020204020204" pitchFamily="34" charset="-122"/>
            </a:endParaRPr>
          </a:p>
        </p:txBody>
      </p:sp>
      <p:sp>
        <p:nvSpPr>
          <p:cNvPr id="31" name="Text Placeholder 33"/>
          <p:cNvSpPr txBox="1"/>
          <p:nvPr/>
        </p:nvSpPr>
        <p:spPr>
          <a:xfrm>
            <a:off x="8749956" y="3896518"/>
            <a:ext cx="1644437" cy="37623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900" dirty="0">
                <a:solidFill>
                  <a:schemeClr val="tx1">
                    <a:lumMod val="50000"/>
                    <a:lumOff val="50000"/>
                  </a:schemeClr>
                </a:solidFill>
                <a:ea typeface="微软雅黑" panose="020B0503020204020204" pitchFamily="34" charset="-122"/>
              </a:rPr>
              <a:t>Click Enter title</a:t>
            </a:r>
            <a:endParaRPr lang="en-US" altLang="zh-CN" sz="1900" dirty="0">
              <a:solidFill>
                <a:schemeClr val="tx1">
                  <a:lumMod val="50000"/>
                  <a:lumOff val="50000"/>
                </a:schemeClr>
              </a:solidFill>
              <a:ea typeface="微软雅黑" panose="020B0503020204020204" pitchFamily="34" charset="-122"/>
            </a:endParaRPr>
          </a:p>
        </p:txBody>
      </p:sp>
      <p:sp>
        <p:nvSpPr>
          <p:cNvPr id="32" name="Text Placeholder 32"/>
          <p:cNvSpPr txBox="1"/>
          <p:nvPr/>
        </p:nvSpPr>
        <p:spPr bwMode="auto">
          <a:xfrm>
            <a:off x="9505507" y="5623720"/>
            <a:ext cx="1644437"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charset="0"/>
                <a:ea typeface="MS PGothic" panose="020B0600070205080204" pitchFamily="34" charset="-128"/>
              </a:defRPr>
            </a:lvl1pPr>
            <a:lvl2pPr marL="742950" indent="-285750">
              <a:defRPr>
                <a:solidFill>
                  <a:schemeClr val="tx1"/>
                </a:solidFill>
                <a:latin typeface="Calibri" panose="020F0502020204030204" charset="0"/>
                <a:ea typeface="MS PGothic" panose="020B0600070205080204" pitchFamily="34" charset="-128"/>
              </a:defRPr>
            </a:lvl2pPr>
            <a:lvl3pPr marL="1143000" indent="-228600">
              <a:defRPr>
                <a:solidFill>
                  <a:schemeClr val="tx1"/>
                </a:solidFill>
                <a:latin typeface="Calibri" panose="020F0502020204030204" charset="0"/>
                <a:ea typeface="MS PGothic" panose="020B0600070205080204" pitchFamily="34" charset="-128"/>
              </a:defRPr>
            </a:lvl3pPr>
            <a:lvl4pPr marL="1600200" indent="-228600">
              <a:defRPr>
                <a:solidFill>
                  <a:schemeClr val="tx1"/>
                </a:solidFill>
                <a:latin typeface="Calibri" panose="020F0502020204030204" charset="0"/>
                <a:ea typeface="MS PGothic" panose="020B0600070205080204" pitchFamily="34" charset="-128"/>
              </a:defRPr>
            </a:lvl4pPr>
            <a:lvl5pPr marL="2057400" indent="-228600">
              <a:defRPr>
                <a:solidFill>
                  <a:schemeClr val="tx1"/>
                </a:solidFill>
                <a:latin typeface="Calibri" panose="020F050202020403020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defRPr/>
            </a:pPr>
            <a:r>
              <a:rPr lang="zh-CN" altLang="en-US" sz="1100" dirty="0">
                <a:solidFill>
                  <a:schemeClr val="tx1">
                    <a:lumMod val="50000"/>
                    <a:lumOff val="50000"/>
                  </a:schemeClr>
                </a:solidFill>
                <a:ea typeface="微软雅黑" panose="020B0503020204020204" pitchFamily="34" charset="-122"/>
              </a:rPr>
              <a:t>All text can be changed at will to your text content mouse Click to modify the place</a:t>
            </a:r>
            <a:endParaRPr lang="en-US" altLang="zh-CN" sz="1100" dirty="0">
              <a:solidFill>
                <a:schemeClr val="tx1">
                  <a:lumMod val="50000"/>
                  <a:lumOff val="50000"/>
                </a:schemeClr>
              </a:solidFill>
              <a:ea typeface="微软雅黑" panose="020B0503020204020204" pitchFamily="34" charset="-122"/>
            </a:endParaRPr>
          </a:p>
        </p:txBody>
      </p:sp>
      <p:sp>
        <p:nvSpPr>
          <p:cNvPr id="33" name="Text Placeholder 33"/>
          <p:cNvSpPr txBox="1"/>
          <p:nvPr/>
        </p:nvSpPr>
        <p:spPr>
          <a:xfrm>
            <a:off x="9505507" y="5255418"/>
            <a:ext cx="1644437" cy="37623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900" dirty="0">
                <a:solidFill>
                  <a:schemeClr val="tx1">
                    <a:lumMod val="50000"/>
                    <a:lumOff val="50000"/>
                  </a:schemeClr>
                </a:solidFill>
                <a:ea typeface="微软雅黑" panose="020B0503020204020204" pitchFamily="34" charset="-122"/>
              </a:rPr>
              <a:t>Click Enter title</a:t>
            </a:r>
            <a:endParaRPr lang="en-US" altLang="zh-CN" sz="1900" dirty="0">
              <a:solidFill>
                <a:schemeClr val="tx1">
                  <a:lumMod val="50000"/>
                  <a:lumOff val="50000"/>
                </a:schemeClr>
              </a:solidFill>
              <a:ea typeface="微软雅黑" panose="020B0503020204020204" pitchFamily="34" charset="-122"/>
            </a:endParaRPr>
          </a:p>
        </p:txBody>
      </p:sp>
      <p:grpSp>
        <p:nvGrpSpPr>
          <p:cNvPr id="39" name="Group 38"/>
          <p:cNvGrpSpPr/>
          <p:nvPr/>
        </p:nvGrpSpPr>
        <p:grpSpPr bwMode="auto">
          <a:xfrm>
            <a:off x="5734099" y="3672682"/>
            <a:ext cx="2938080" cy="1325561"/>
            <a:chOff x="5733326" y="3503613"/>
            <a:chExt cx="2938463" cy="1325563"/>
          </a:xfrm>
        </p:grpSpPr>
        <p:sp>
          <p:nvSpPr>
            <p:cNvPr id="10" name="Oval 9"/>
            <p:cNvSpPr>
              <a:spLocks noChangeArrowheads="1"/>
            </p:cNvSpPr>
            <p:nvPr/>
          </p:nvSpPr>
          <p:spPr bwMode="auto">
            <a:xfrm>
              <a:off x="7346226" y="3503613"/>
              <a:ext cx="1325563" cy="1325563"/>
            </a:xfrm>
            <a:prstGeom prst="ellipse">
              <a:avLst/>
            </a:prstGeom>
            <a:noFill/>
            <a:ln w="19050" cap="rnd">
              <a:solidFill>
                <a:schemeClr val="accent3"/>
              </a:solidFill>
              <a:prstDash val="solid"/>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charset="0"/>
                  <a:ea typeface="MS PGothic" panose="020B0600070205080204" pitchFamily="34" charset="-128"/>
                </a:defRPr>
              </a:lvl1pPr>
              <a:lvl2pPr marL="742950" indent="-285750">
                <a:defRPr>
                  <a:solidFill>
                    <a:schemeClr val="tx1"/>
                  </a:solidFill>
                  <a:latin typeface="Calibri" panose="020F0502020204030204" charset="0"/>
                  <a:ea typeface="MS PGothic" panose="020B0600070205080204" pitchFamily="34" charset="-128"/>
                </a:defRPr>
              </a:lvl2pPr>
              <a:lvl3pPr marL="1143000" indent="-228600">
                <a:defRPr>
                  <a:solidFill>
                    <a:schemeClr val="tx1"/>
                  </a:solidFill>
                  <a:latin typeface="Calibri" panose="020F0502020204030204" charset="0"/>
                  <a:ea typeface="MS PGothic" panose="020B0600070205080204" pitchFamily="34" charset="-128"/>
                </a:defRPr>
              </a:lvl3pPr>
              <a:lvl4pPr marL="1600200" indent="-228600">
                <a:defRPr>
                  <a:solidFill>
                    <a:schemeClr val="tx1"/>
                  </a:solidFill>
                  <a:latin typeface="Calibri" panose="020F0502020204030204" charset="0"/>
                  <a:ea typeface="MS PGothic" panose="020B0600070205080204" pitchFamily="34" charset="-128"/>
                </a:defRPr>
              </a:lvl4pPr>
              <a:lvl5pPr marL="2057400" indent="-228600">
                <a:defRPr>
                  <a:solidFill>
                    <a:schemeClr val="tx1"/>
                  </a:solidFill>
                  <a:latin typeface="Calibri" panose="020F050202020403020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13" name="Line 12"/>
            <p:cNvSpPr>
              <a:spLocks noChangeShapeType="1"/>
            </p:cNvSpPr>
            <p:nvPr/>
          </p:nvSpPr>
          <p:spPr bwMode="auto">
            <a:xfrm flipH="1">
              <a:off x="5795239" y="4165600"/>
              <a:ext cx="1550987" cy="0"/>
            </a:xfrm>
            <a:prstGeom prst="line">
              <a:avLst/>
            </a:prstGeom>
            <a:noFill/>
            <a:ln w="19050" cap="rnd">
              <a:solidFill>
                <a:schemeClr val="accent3"/>
              </a:solidFill>
              <a:prstDash val="solid"/>
              <a:miter lim="800000"/>
            </a:ln>
            <a:extLst>
              <a:ext uri="{909E8E84-426E-40DD-AFC4-6F175D3DCCD1}">
                <a14:hiddenFill xmlns:a14="http://schemas.microsoft.com/office/drawing/2010/main">
                  <a:noFill/>
                </a14:hiddenFill>
              </a:ext>
            </a:extLst>
          </p:spPr>
          <p:txBody>
            <a:bodyPr/>
            <a:lstStyle/>
            <a:p>
              <a:pPr>
                <a:defRPr/>
              </a:pPr>
              <a:endParaRPr lang="en-US">
                <a:solidFill>
                  <a:schemeClr val="tx1">
                    <a:lumMod val="50000"/>
                    <a:lumOff val="50000"/>
                  </a:schemeClr>
                </a:solidFill>
              </a:endParaRPr>
            </a:p>
          </p:txBody>
        </p:sp>
        <p:sp>
          <p:nvSpPr>
            <p:cNvPr id="19" name="Oval 18"/>
            <p:cNvSpPr>
              <a:spLocks noChangeArrowheads="1"/>
            </p:cNvSpPr>
            <p:nvPr/>
          </p:nvSpPr>
          <p:spPr bwMode="auto">
            <a:xfrm>
              <a:off x="5733326" y="4103688"/>
              <a:ext cx="123825" cy="123825"/>
            </a:xfrm>
            <a:prstGeom prst="ellipse">
              <a:avLst/>
            </a:prstGeom>
            <a:solidFill>
              <a:schemeClr val="accent3"/>
            </a:solidFill>
            <a:ln>
              <a:noFill/>
            </a:ln>
          </p:spPr>
          <p:txBody>
            <a:bodyPr/>
            <a:lstStyle>
              <a:lvl1pPr>
                <a:defRPr>
                  <a:solidFill>
                    <a:schemeClr val="tx1"/>
                  </a:solidFill>
                  <a:latin typeface="Calibri" panose="020F0502020204030204" charset="0"/>
                  <a:ea typeface="MS PGothic" panose="020B0600070205080204" pitchFamily="34" charset="-128"/>
                </a:defRPr>
              </a:lvl1pPr>
              <a:lvl2pPr marL="742950" indent="-285750">
                <a:defRPr>
                  <a:solidFill>
                    <a:schemeClr val="tx1"/>
                  </a:solidFill>
                  <a:latin typeface="Calibri" panose="020F0502020204030204" charset="0"/>
                  <a:ea typeface="MS PGothic" panose="020B0600070205080204" pitchFamily="34" charset="-128"/>
                </a:defRPr>
              </a:lvl2pPr>
              <a:lvl3pPr marL="1143000" indent="-228600">
                <a:defRPr>
                  <a:solidFill>
                    <a:schemeClr val="tx1"/>
                  </a:solidFill>
                  <a:latin typeface="Calibri" panose="020F0502020204030204" charset="0"/>
                  <a:ea typeface="MS PGothic" panose="020B0600070205080204" pitchFamily="34" charset="-128"/>
                </a:defRPr>
              </a:lvl3pPr>
              <a:lvl4pPr marL="1600200" indent="-228600">
                <a:defRPr>
                  <a:solidFill>
                    <a:schemeClr val="tx1"/>
                  </a:solidFill>
                  <a:latin typeface="Calibri" panose="020F0502020204030204" charset="0"/>
                  <a:ea typeface="MS PGothic" panose="020B0600070205080204" pitchFamily="34" charset="-128"/>
                </a:defRPr>
              </a:lvl4pPr>
              <a:lvl5pPr marL="2057400" indent="-228600">
                <a:defRPr>
                  <a:solidFill>
                    <a:schemeClr val="tx1"/>
                  </a:solidFill>
                  <a:latin typeface="Calibri" panose="020F050202020403020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34" name="Freeform 115"/>
            <p:cNvSpPr>
              <a:spLocks noChangeArrowheads="1"/>
            </p:cNvSpPr>
            <p:nvPr/>
          </p:nvSpPr>
          <p:spPr bwMode="auto">
            <a:xfrm>
              <a:off x="7818258" y="3871791"/>
              <a:ext cx="473212" cy="587618"/>
            </a:xfrm>
            <a:custGeom>
              <a:avLst/>
              <a:gdLst>
                <a:gd name="T0" fmla="*/ 450734 w 400"/>
                <a:gd name="T1" fmla="*/ 146315 h 498"/>
                <a:gd name="T2" fmla="*/ 450734 w 400"/>
                <a:gd name="T3" fmla="*/ 146315 h 498"/>
                <a:gd name="T4" fmla="*/ 273280 w 400"/>
                <a:gd name="T5" fmla="*/ 10620 h 498"/>
                <a:gd name="T6" fmla="*/ 136048 w 400"/>
                <a:gd name="T7" fmla="*/ 178173 h 498"/>
                <a:gd name="T8" fmla="*/ 157343 w 400"/>
                <a:gd name="T9" fmla="*/ 251331 h 498"/>
                <a:gd name="T10" fmla="*/ 10647 w 400"/>
                <a:gd name="T11" fmla="*/ 480242 h 498"/>
                <a:gd name="T12" fmla="*/ 0 w 400"/>
                <a:gd name="T13" fmla="*/ 512101 h 498"/>
                <a:gd name="T14" fmla="*/ 10647 w 400"/>
                <a:gd name="T15" fmla="*/ 564019 h 498"/>
                <a:gd name="T16" fmla="*/ 31942 w 400"/>
                <a:gd name="T17" fmla="*/ 586438 h 498"/>
                <a:gd name="T18" fmla="*/ 73348 w 400"/>
                <a:gd name="T19" fmla="*/ 574638 h 498"/>
                <a:gd name="T20" fmla="*/ 105290 w 400"/>
                <a:gd name="T21" fmla="*/ 554579 h 498"/>
                <a:gd name="T22" fmla="*/ 167990 w 400"/>
                <a:gd name="T23" fmla="*/ 460183 h 498"/>
                <a:gd name="T24" fmla="*/ 167990 w 400"/>
                <a:gd name="T25" fmla="*/ 460183 h 498"/>
                <a:gd name="T26" fmla="*/ 209396 w 400"/>
                <a:gd name="T27" fmla="*/ 449563 h 498"/>
                <a:gd name="T28" fmla="*/ 273280 w 400"/>
                <a:gd name="T29" fmla="*/ 335107 h 498"/>
                <a:gd name="T30" fmla="*/ 346628 w 400"/>
                <a:gd name="T31" fmla="*/ 335107 h 498"/>
                <a:gd name="T32" fmla="*/ 450734 w 400"/>
                <a:gd name="T33" fmla="*/ 146315 h 498"/>
                <a:gd name="T34" fmla="*/ 377387 w 400"/>
                <a:gd name="T35" fmla="*/ 187613 h 498"/>
                <a:gd name="T36" fmla="*/ 377387 w 400"/>
                <a:gd name="T37" fmla="*/ 187613 h 498"/>
                <a:gd name="T38" fmla="*/ 302856 w 400"/>
                <a:gd name="T39" fmla="*/ 167554 h 498"/>
                <a:gd name="T40" fmla="*/ 261450 w 400"/>
                <a:gd name="T41" fmla="*/ 94396 h 498"/>
                <a:gd name="T42" fmla="*/ 366739 w 400"/>
                <a:gd name="T43" fmla="*/ 83777 h 498"/>
                <a:gd name="T44" fmla="*/ 377387 w 400"/>
                <a:gd name="T45" fmla="*/ 187613 h 4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accent3"/>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4" name="Group 3"/>
          <p:cNvGrpSpPr/>
          <p:nvPr/>
        </p:nvGrpSpPr>
        <p:grpSpPr bwMode="auto">
          <a:xfrm>
            <a:off x="5745211" y="1815308"/>
            <a:ext cx="4490453" cy="1857375"/>
            <a:chOff x="5744901" y="1646238"/>
            <a:chExt cx="4491038" cy="1857375"/>
          </a:xfrm>
        </p:grpSpPr>
        <p:sp>
          <p:nvSpPr>
            <p:cNvPr id="214049" name="Oval 7"/>
            <p:cNvSpPr>
              <a:spLocks noChangeArrowheads="1"/>
            </p:cNvSpPr>
            <p:nvPr/>
          </p:nvSpPr>
          <p:spPr bwMode="auto">
            <a:xfrm>
              <a:off x="8376976" y="1646238"/>
              <a:ext cx="1858963" cy="1857375"/>
            </a:xfrm>
            <a:prstGeom prst="ellipse">
              <a:avLst/>
            </a:prstGeom>
            <a:noFill/>
            <a:ln w="19050" cap="rnd">
              <a:solidFill>
                <a:schemeClr val="accent1"/>
              </a:solidFill>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charset="0"/>
                  <a:ea typeface="MS PGothic" panose="020B0600070205080204" pitchFamily="34" charset="-128"/>
                </a:defRPr>
              </a:lvl1pPr>
              <a:lvl2pPr marL="742950" indent="-285750">
                <a:defRPr>
                  <a:solidFill>
                    <a:schemeClr val="tx1"/>
                  </a:solidFill>
                  <a:latin typeface="Calibri" panose="020F0502020204030204" charset="0"/>
                  <a:ea typeface="MS PGothic" panose="020B0600070205080204" pitchFamily="34" charset="-128"/>
                </a:defRPr>
              </a:lvl2pPr>
              <a:lvl3pPr marL="1143000" indent="-228600">
                <a:defRPr>
                  <a:solidFill>
                    <a:schemeClr val="tx1"/>
                  </a:solidFill>
                  <a:latin typeface="Calibri" panose="020F0502020204030204" charset="0"/>
                  <a:ea typeface="MS PGothic" panose="020B0600070205080204" pitchFamily="34" charset="-128"/>
                </a:defRPr>
              </a:lvl3pPr>
              <a:lvl4pPr marL="1600200" indent="-228600">
                <a:defRPr>
                  <a:solidFill>
                    <a:schemeClr val="tx1"/>
                  </a:solidFill>
                  <a:latin typeface="Calibri" panose="020F0502020204030204" charset="0"/>
                  <a:ea typeface="MS PGothic" panose="020B0600070205080204" pitchFamily="34" charset="-128"/>
                </a:defRPr>
              </a:lvl4pPr>
              <a:lvl5pPr marL="2057400" indent="-228600">
                <a:defRPr>
                  <a:solidFill>
                    <a:schemeClr val="tx1"/>
                  </a:solidFill>
                  <a:latin typeface="Calibri" panose="020F050202020403020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214050" name="Line 11"/>
            <p:cNvSpPr>
              <a:spLocks noChangeShapeType="1"/>
            </p:cNvSpPr>
            <p:nvPr/>
          </p:nvSpPr>
          <p:spPr bwMode="auto">
            <a:xfrm flipH="1">
              <a:off x="5819513" y="2573338"/>
              <a:ext cx="2551113" cy="0"/>
            </a:xfrm>
            <a:prstGeom prst="line">
              <a:avLst/>
            </a:prstGeom>
            <a:noFill/>
            <a:ln w="19050" cap="rnd">
              <a:solidFill>
                <a:schemeClr val="accent1"/>
              </a:solidFill>
              <a:miter lim="800000"/>
            </a:ln>
            <a:extLst>
              <a:ext uri="{909E8E84-426E-40DD-AFC4-6F175D3DCCD1}">
                <a14:hiddenFill xmlns:a14="http://schemas.microsoft.com/office/drawing/2010/main">
                  <a:noFill/>
                </a14:hiddenFill>
              </a:ext>
            </a:extLst>
          </p:spPr>
          <p:txBody>
            <a:bodyPr/>
            <a:lstStyle/>
            <a:p>
              <a:endParaRPr lang="zh-CN" altLang="en-US">
                <a:solidFill>
                  <a:schemeClr val="tx1">
                    <a:lumMod val="50000"/>
                    <a:lumOff val="50000"/>
                  </a:schemeClr>
                </a:solidFill>
              </a:endParaRPr>
            </a:p>
          </p:txBody>
        </p:sp>
        <p:sp>
          <p:nvSpPr>
            <p:cNvPr id="214051" name="Oval 16"/>
            <p:cNvSpPr>
              <a:spLocks noChangeArrowheads="1"/>
            </p:cNvSpPr>
            <p:nvPr/>
          </p:nvSpPr>
          <p:spPr bwMode="auto">
            <a:xfrm>
              <a:off x="5744901" y="2511425"/>
              <a:ext cx="123825" cy="1222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charset="0"/>
                  <a:ea typeface="MS PGothic" panose="020B0600070205080204" pitchFamily="34" charset="-128"/>
                </a:defRPr>
              </a:lvl1pPr>
              <a:lvl2pPr marL="742950" indent="-285750">
                <a:defRPr>
                  <a:solidFill>
                    <a:schemeClr val="tx1"/>
                  </a:solidFill>
                  <a:latin typeface="Calibri" panose="020F0502020204030204" charset="0"/>
                  <a:ea typeface="MS PGothic" panose="020B0600070205080204" pitchFamily="34" charset="-128"/>
                </a:defRPr>
              </a:lvl2pPr>
              <a:lvl3pPr marL="1143000" indent="-228600">
                <a:defRPr>
                  <a:solidFill>
                    <a:schemeClr val="tx1"/>
                  </a:solidFill>
                  <a:latin typeface="Calibri" panose="020F0502020204030204" charset="0"/>
                  <a:ea typeface="MS PGothic" panose="020B0600070205080204" pitchFamily="34" charset="-128"/>
                </a:defRPr>
              </a:lvl3pPr>
              <a:lvl4pPr marL="1600200" indent="-228600">
                <a:defRPr>
                  <a:solidFill>
                    <a:schemeClr val="tx1"/>
                  </a:solidFill>
                  <a:latin typeface="Calibri" panose="020F0502020204030204" charset="0"/>
                  <a:ea typeface="MS PGothic" panose="020B0600070205080204" pitchFamily="34" charset="-128"/>
                </a:defRPr>
              </a:lvl4pPr>
              <a:lvl5pPr marL="2057400" indent="-228600">
                <a:defRPr>
                  <a:solidFill>
                    <a:schemeClr val="tx1"/>
                  </a:solidFill>
                  <a:latin typeface="Calibri" panose="020F050202020403020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35" name="Freeform 97"/>
            <p:cNvSpPr>
              <a:spLocks noChangeArrowheads="1"/>
            </p:cNvSpPr>
            <p:nvPr/>
          </p:nvSpPr>
          <p:spPr bwMode="auto">
            <a:xfrm>
              <a:off x="8932970" y="2233704"/>
              <a:ext cx="772731" cy="663319"/>
            </a:xfrm>
            <a:custGeom>
              <a:avLst/>
              <a:gdLst>
                <a:gd name="T0" fmla="*/ 357602 w 497"/>
                <a:gd name="T1" fmla="*/ 359687 h 426"/>
                <a:gd name="T2" fmla="*/ 357602 w 497"/>
                <a:gd name="T3" fmla="*/ 359687 h 426"/>
                <a:gd name="T4" fmla="*/ 426013 w 497"/>
                <a:gd name="T5" fmla="*/ 359687 h 426"/>
                <a:gd name="T6" fmla="*/ 426013 w 497"/>
                <a:gd name="T7" fmla="*/ 428199 h 426"/>
                <a:gd name="T8" fmla="*/ 771176 w 497"/>
                <a:gd name="T9" fmla="*/ 428199 h 426"/>
                <a:gd name="T10" fmla="*/ 757183 w 497"/>
                <a:gd name="T11" fmla="*/ 207093 h 426"/>
                <a:gd name="T12" fmla="*/ 688772 w 497"/>
                <a:gd name="T13" fmla="*/ 124567 h 426"/>
                <a:gd name="T14" fmla="*/ 564389 w 497"/>
                <a:gd name="T15" fmla="*/ 124567 h 426"/>
                <a:gd name="T16" fmla="*/ 523964 w 497"/>
                <a:gd name="T17" fmla="*/ 42041 h 426"/>
                <a:gd name="T18" fmla="*/ 466437 w 497"/>
                <a:gd name="T19" fmla="*/ 0 h 426"/>
                <a:gd name="T20" fmla="*/ 301629 w 497"/>
                <a:gd name="T21" fmla="*/ 0 h 426"/>
                <a:gd name="T22" fmla="*/ 261205 w 497"/>
                <a:gd name="T23" fmla="*/ 42041 h 426"/>
                <a:gd name="T24" fmla="*/ 206787 w 497"/>
                <a:gd name="T25" fmla="*/ 124567 h 426"/>
                <a:gd name="T26" fmla="*/ 82404 w 497"/>
                <a:gd name="T27" fmla="*/ 124567 h 426"/>
                <a:gd name="T28" fmla="*/ 13993 w 497"/>
                <a:gd name="T29" fmla="*/ 207093 h 426"/>
                <a:gd name="T30" fmla="*/ 0 w 497"/>
                <a:gd name="T31" fmla="*/ 428199 h 426"/>
                <a:gd name="T32" fmla="*/ 357602 w 497"/>
                <a:gd name="T33" fmla="*/ 428199 h 426"/>
                <a:gd name="T34" fmla="*/ 357602 w 497"/>
                <a:gd name="T35" fmla="*/ 359687 h 426"/>
                <a:gd name="T36" fmla="*/ 289191 w 497"/>
                <a:gd name="T37" fmla="*/ 82526 h 426"/>
                <a:gd name="T38" fmla="*/ 289191 w 497"/>
                <a:gd name="T39" fmla="*/ 82526 h 426"/>
                <a:gd name="T40" fmla="*/ 329616 w 497"/>
                <a:gd name="T41" fmla="*/ 56055 h 426"/>
                <a:gd name="T42" fmla="*/ 441561 w 497"/>
                <a:gd name="T43" fmla="*/ 56055 h 426"/>
                <a:gd name="T44" fmla="*/ 480430 w 497"/>
                <a:gd name="T45" fmla="*/ 82526 h 426"/>
                <a:gd name="T46" fmla="*/ 495978 w 497"/>
                <a:gd name="T47" fmla="*/ 124567 h 426"/>
                <a:gd name="T48" fmla="*/ 275198 w 497"/>
                <a:gd name="T49" fmla="*/ 124567 h 426"/>
                <a:gd name="T50" fmla="*/ 289191 w 497"/>
                <a:gd name="T51" fmla="*/ 82526 h 426"/>
                <a:gd name="T52" fmla="*/ 426013 w 497"/>
                <a:gd name="T53" fmla="*/ 552766 h 426"/>
                <a:gd name="T54" fmla="*/ 426013 w 497"/>
                <a:gd name="T55" fmla="*/ 552766 h 426"/>
                <a:gd name="T56" fmla="*/ 357602 w 497"/>
                <a:gd name="T57" fmla="*/ 552766 h 426"/>
                <a:gd name="T58" fmla="*/ 357602 w 497"/>
                <a:gd name="T59" fmla="*/ 470240 h 426"/>
                <a:gd name="T60" fmla="*/ 13993 w 497"/>
                <a:gd name="T61" fmla="*/ 470240 h 426"/>
                <a:gd name="T62" fmla="*/ 26431 w 497"/>
                <a:gd name="T63" fmla="*/ 593250 h 426"/>
                <a:gd name="T64" fmla="*/ 96397 w 497"/>
                <a:gd name="T65" fmla="*/ 661762 h 426"/>
                <a:gd name="T66" fmla="*/ 674779 w 497"/>
                <a:gd name="T67" fmla="*/ 661762 h 426"/>
                <a:gd name="T68" fmla="*/ 743190 w 497"/>
                <a:gd name="T69" fmla="*/ 593250 h 426"/>
                <a:gd name="T70" fmla="*/ 757183 w 497"/>
                <a:gd name="T71" fmla="*/ 470240 h 426"/>
                <a:gd name="T72" fmla="*/ 426013 w 497"/>
                <a:gd name="T73" fmla="*/ 470240 h 426"/>
                <a:gd name="T74" fmla="*/ 426013 w 497"/>
                <a:gd name="T75" fmla="*/ 552766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accent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40" name="Group 39"/>
          <p:cNvGrpSpPr/>
          <p:nvPr/>
        </p:nvGrpSpPr>
        <p:grpSpPr bwMode="auto">
          <a:xfrm>
            <a:off x="1508723" y="4572794"/>
            <a:ext cx="4349184" cy="1484312"/>
            <a:chOff x="1507401" y="4403725"/>
            <a:chExt cx="4349750" cy="1484313"/>
          </a:xfrm>
        </p:grpSpPr>
        <p:sp>
          <p:nvSpPr>
            <p:cNvPr id="9" name="Oval 8"/>
            <p:cNvSpPr>
              <a:spLocks noChangeArrowheads="1"/>
            </p:cNvSpPr>
            <p:nvPr/>
          </p:nvSpPr>
          <p:spPr bwMode="auto">
            <a:xfrm>
              <a:off x="1507401" y="4403725"/>
              <a:ext cx="1482725" cy="1484313"/>
            </a:xfrm>
            <a:prstGeom prst="ellipse">
              <a:avLst/>
            </a:prstGeom>
            <a:noFill/>
            <a:ln w="19050" cap="rnd">
              <a:solidFill>
                <a:schemeClr val="accent4">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charset="0"/>
                  <a:ea typeface="MS PGothic" panose="020B0600070205080204" pitchFamily="34" charset="-128"/>
                </a:defRPr>
              </a:lvl1pPr>
              <a:lvl2pPr marL="742950" indent="-285750">
                <a:defRPr>
                  <a:solidFill>
                    <a:schemeClr val="tx1"/>
                  </a:solidFill>
                  <a:latin typeface="Calibri" panose="020F0502020204030204" charset="0"/>
                  <a:ea typeface="MS PGothic" panose="020B0600070205080204" pitchFamily="34" charset="-128"/>
                </a:defRPr>
              </a:lvl2pPr>
              <a:lvl3pPr marL="1143000" indent="-228600">
                <a:defRPr>
                  <a:solidFill>
                    <a:schemeClr val="tx1"/>
                  </a:solidFill>
                  <a:latin typeface="Calibri" panose="020F0502020204030204" charset="0"/>
                  <a:ea typeface="MS PGothic" panose="020B0600070205080204" pitchFamily="34" charset="-128"/>
                </a:defRPr>
              </a:lvl3pPr>
              <a:lvl4pPr marL="1600200" indent="-228600">
                <a:defRPr>
                  <a:solidFill>
                    <a:schemeClr val="tx1"/>
                  </a:solidFill>
                  <a:latin typeface="Calibri" panose="020F0502020204030204" charset="0"/>
                  <a:ea typeface="MS PGothic" panose="020B0600070205080204" pitchFamily="34" charset="-128"/>
                </a:defRPr>
              </a:lvl4pPr>
              <a:lvl5pPr marL="2057400" indent="-228600">
                <a:defRPr>
                  <a:solidFill>
                    <a:schemeClr val="tx1"/>
                  </a:solidFill>
                  <a:latin typeface="Calibri" panose="020F050202020403020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15" name="Line 14"/>
            <p:cNvSpPr>
              <a:spLocks noChangeShapeType="1"/>
            </p:cNvSpPr>
            <p:nvPr/>
          </p:nvSpPr>
          <p:spPr bwMode="auto">
            <a:xfrm>
              <a:off x="2988539" y="5153025"/>
              <a:ext cx="2819400" cy="0"/>
            </a:xfrm>
            <a:prstGeom prst="line">
              <a:avLst/>
            </a:prstGeom>
            <a:noFill/>
            <a:ln w="19050" cap="rnd">
              <a:solidFill>
                <a:schemeClr val="accent4">
                  <a:lumMod val="75000"/>
                </a:schemeClr>
              </a:solidFill>
              <a:prstDash val="solid"/>
              <a:miter lim="800000"/>
            </a:ln>
            <a:extLst>
              <a:ext uri="{909E8E84-426E-40DD-AFC4-6F175D3DCCD1}">
                <a14:hiddenFill xmlns:a14="http://schemas.microsoft.com/office/drawing/2010/main">
                  <a:noFill/>
                </a14:hiddenFill>
              </a:ext>
            </a:extLst>
          </p:spPr>
          <p:txBody>
            <a:bodyPr/>
            <a:lstStyle/>
            <a:p>
              <a:pPr>
                <a:defRPr/>
              </a:pPr>
              <a:endParaRPr lang="en-US">
                <a:solidFill>
                  <a:schemeClr val="tx1">
                    <a:lumMod val="50000"/>
                    <a:lumOff val="50000"/>
                  </a:schemeClr>
                </a:solidFill>
              </a:endParaRPr>
            </a:p>
          </p:txBody>
        </p:sp>
        <p:sp>
          <p:nvSpPr>
            <p:cNvPr id="20" name="Oval 19"/>
            <p:cNvSpPr>
              <a:spLocks noChangeArrowheads="1"/>
            </p:cNvSpPr>
            <p:nvPr/>
          </p:nvSpPr>
          <p:spPr bwMode="auto">
            <a:xfrm>
              <a:off x="5733326" y="5091113"/>
              <a:ext cx="123825" cy="123825"/>
            </a:xfrm>
            <a:prstGeom prst="ellipse">
              <a:avLst/>
            </a:prstGeom>
            <a:solidFill>
              <a:schemeClr val="accent4">
                <a:lumMod val="75000"/>
              </a:schemeClr>
            </a:solidFill>
            <a:ln>
              <a:noFill/>
            </a:ln>
          </p:spPr>
          <p:txBody>
            <a:bodyPr/>
            <a:lstStyle>
              <a:lvl1pPr>
                <a:defRPr>
                  <a:solidFill>
                    <a:schemeClr val="tx1"/>
                  </a:solidFill>
                  <a:latin typeface="Calibri" panose="020F0502020204030204" charset="0"/>
                  <a:ea typeface="MS PGothic" panose="020B0600070205080204" pitchFamily="34" charset="-128"/>
                </a:defRPr>
              </a:lvl1pPr>
              <a:lvl2pPr marL="742950" indent="-285750">
                <a:defRPr>
                  <a:solidFill>
                    <a:schemeClr val="tx1"/>
                  </a:solidFill>
                  <a:latin typeface="Calibri" panose="020F0502020204030204" charset="0"/>
                  <a:ea typeface="MS PGothic" panose="020B0600070205080204" pitchFamily="34" charset="-128"/>
                </a:defRPr>
              </a:lvl2pPr>
              <a:lvl3pPr marL="1143000" indent="-228600">
                <a:defRPr>
                  <a:solidFill>
                    <a:schemeClr val="tx1"/>
                  </a:solidFill>
                  <a:latin typeface="Calibri" panose="020F0502020204030204" charset="0"/>
                  <a:ea typeface="MS PGothic" panose="020B0600070205080204" pitchFamily="34" charset="-128"/>
                </a:defRPr>
              </a:lvl3pPr>
              <a:lvl4pPr marL="1600200" indent="-228600">
                <a:defRPr>
                  <a:solidFill>
                    <a:schemeClr val="tx1"/>
                  </a:solidFill>
                  <a:latin typeface="Calibri" panose="020F0502020204030204" charset="0"/>
                  <a:ea typeface="MS PGothic" panose="020B0600070205080204" pitchFamily="34" charset="-128"/>
                </a:defRPr>
              </a:lvl4pPr>
              <a:lvl5pPr marL="2057400" indent="-228600">
                <a:defRPr>
                  <a:solidFill>
                    <a:schemeClr val="tx1"/>
                  </a:solidFill>
                  <a:latin typeface="Calibri" panose="020F050202020403020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36" name="Freeform 102"/>
            <p:cNvSpPr>
              <a:spLocks noChangeArrowheads="1"/>
            </p:cNvSpPr>
            <p:nvPr/>
          </p:nvSpPr>
          <p:spPr bwMode="auto">
            <a:xfrm>
              <a:off x="1923716" y="4866861"/>
              <a:ext cx="675852" cy="604078"/>
            </a:xfrm>
            <a:custGeom>
              <a:avLst/>
              <a:gdLst>
                <a:gd name="T0" fmla="*/ 108571 w 498"/>
                <a:gd name="T1" fmla="*/ 204979 h 445"/>
                <a:gd name="T2" fmla="*/ 108571 w 498"/>
                <a:gd name="T3" fmla="*/ 204979 h 445"/>
                <a:gd name="T4" fmla="*/ 192713 w 498"/>
                <a:gd name="T5" fmla="*/ 229414 h 445"/>
                <a:gd name="T6" fmla="*/ 204927 w 498"/>
                <a:gd name="T7" fmla="*/ 229414 h 445"/>
                <a:gd name="T8" fmla="*/ 264641 w 498"/>
                <a:gd name="T9" fmla="*/ 181902 h 445"/>
                <a:gd name="T10" fmla="*/ 264641 w 498"/>
                <a:gd name="T11" fmla="*/ 169685 h 445"/>
                <a:gd name="T12" fmla="*/ 241570 w 498"/>
                <a:gd name="T13" fmla="*/ 145250 h 445"/>
                <a:gd name="T14" fmla="*/ 373211 w 498"/>
                <a:gd name="T15" fmla="*/ 13575 h 445"/>
                <a:gd name="T16" fmla="*/ 264641 w 498"/>
                <a:gd name="T17" fmla="*/ 0 h 445"/>
                <a:gd name="T18" fmla="*/ 145213 w 498"/>
                <a:gd name="T19" fmla="*/ 73304 h 445"/>
                <a:gd name="T20" fmla="*/ 97714 w 498"/>
                <a:gd name="T21" fmla="*/ 109956 h 445"/>
                <a:gd name="T22" fmla="*/ 71928 w 498"/>
                <a:gd name="T23" fmla="*/ 157468 h 445"/>
                <a:gd name="T24" fmla="*/ 24428 w 498"/>
                <a:gd name="T25" fmla="*/ 169685 h 445"/>
                <a:gd name="T26" fmla="*/ 0 w 498"/>
                <a:gd name="T27" fmla="*/ 194119 h 445"/>
                <a:gd name="T28" fmla="*/ 0 w 498"/>
                <a:gd name="T29" fmla="*/ 204979 h 445"/>
                <a:gd name="T30" fmla="*/ 48857 w 498"/>
                <a:gd name="T31" fmla="*/ 253849 h 445"/>
                <a:gd name="T32" fmla="*/ 71928 w 498"/>
                <a:gd name="T33" fmla="*/ 266066 h 445"/>
                <a:gd name="T34" fmla="*/ 97714 w 498"/>
                <a:gd name="T35" fmla="*/ 241631 h 445"/>
                <a:gd name="T36" fmla="*/ 108571 w 498"/>
                <a:gd name="T37" fmla="*/ 204979 h 445"/>
                <a:gd name="T38" fmla="*/ 301283 w 498"/>
                <a:gd name="T39" fmla="*/ 217197 h 445"/>
                <a:gd name="T40" fmla="*/ 301283 w 498"/>
                <a:gd name="T41" fmla="*/ 217197 h 445"/>
                <a:gd name="T42" fmla="*/ 289069 w 498"/>
                <a:gd name="T43" fmla="*/ 217197 h 445"/>
                <a:gd name="T44" fmla="*/ 241570 w 498"/>
                <a:gd name="T45" fmla="*/ 253849 h 445"/>
                <a:gd name="T46" fmla="*/ 229355 w 498"/>
                <a:gd name="T47" fmla="*/ 276926 h 445"/>
                <a:gd name="T48" fmla="*/ 517067 w 498"/>
                <a:gd name="T49" fmla="*/ 590503 h 445"/>
                <a:gd name="T50" fmla="*/ 541496 w 498"/>
                <a:gd name="T51" fmla="*/ 590503 h 445"/>
                <a:gd name="T52" fmla="*/ 578138 w 498"/>
                <a:gd name="T53" fmla="*/ 566069 h 445"/>
                <a:gd name="T54" fmla="*/ 578138 w 498"/>
                <a:gd name="T55" fmla="*/ 542991 h 445"/>
                <a:gd name="T56" fmla="*/ 301283 w 498"/>
                <a:gd name="T57" fmla="*/ 217197 h 445"/>
                <a:gd name="T58" fmla="*/ 674495 w 498"/>
                <a:gd name="T59" fmla="*/ 85521 h 445"/>
                <a:gd name="T60" fmla="*/ 674495 w 498"/>
                <a:gd name="T61" fmla="*/ 85521 h 445"/>
                <a:gd name="T62" fmla="*/ 650066 w 498"/>
                <a:gd name="T63" fmla="*/ 73304 h 445"/>
                <a:gd name="T64" fmla="*/ 625638 w 498"/>
                <a:gd name="T65" fmla="*/ 120816 h 445"/>
                <a:gd name="T66" fmla="*/ 553710 w 498"/>
                <a:gd name="T67" fmla="*/ 145250 h 445"/>
                <a:gd name="T68" fmla="*/ 541496 w 498"/>
                <a:gd name="T69" fmla="*/ 85521 h 445"/>
                <a:gd name="T70" fmla="*/ 565924 w 498"/>
                <a:gd name="T71" fmla="*/ 25792 h 445"/>
                <a:gd name="T72" fmla="*/ 553710 w 498"/>
                <a:gd name="T73" fmla="*/ 13575 h 445"/>
                <a:gd name="T74" fmla="*/ 457354 w 498"/>
                <a:gd name="T75" fmla="*/ 97738 h 445"/>
                <a:gd name="T76" fmla="*/ 432925 w 498"/>
                <a:gd name="T77" fmla="*/ 204979 h 445"/>
                <a:gd name="T78" fmla="*/ 385426 w 498"/>
                <a:gd name="T79" fmla="*/ 253849 h 445"/>
                <a:gd name="T80" fmla="*/ 432925 w 498"/>
                <a:gd name="T81" fmla="*/ 313578 h 445"/>
                <a:gd name="T82" fmla="*/ 493996 w 498"/>
                <a:gd name="T83" fmla="*/ 253849 h 445"/>
                <a:gd name="T84" fmla="*/ 553710 w 498"/>
                <a:gd name="T85" fmla="*/ 241631 h 445"/>
                <a:gd name="T86" fmla="*/ 662281 w 498"/>
                <a:gd name="T87" fmla="*/ 194119 h 445"/>
                <a:gd name="T88" fmla="*/ 674495 w 498"/>
                <a:gd name="T89" fmla="*/ 85521 h 445"/>
                <a:gd name="T90" fmla="*/ 97714 w 498"/>
                <a:gd name="T91" fmla="*/ 542991 h 445"/>
                <a:gd name="T92" fmla="*/ 97714 w 498"/>
                <a:gd name="T93" fmla="*/ 542991 h 445"/>
                <a:gd name="T94" fmla="*/ 97714 w 498"/>
                <a:gd name="T95" fmla="*/ 566069 h 445"/>
                <a:gd name="T96" fmla="*/ 120785 w 498"/>
                <a:gd name="T97" fmla="*/ 602721 h 445"/>
                <a:gd name="T98" fmla="*/ 145213 w 498"/>
                <a:gd name="T99" fmla="*/ 590503 h 445"/>
                <a:gd name="T100" fmla="*/ 313498 w 498"/>
                <a:gd name="T101" fmla="*/ 434393 h 445"/>
                <a:gd name="T102" fmla="*/ 264641 w 498"/>
                <a:gd name="T103" fmla="*/ 373307 h 445"/>
                <a:gd name="T104" fmla="*/ 97714 w 498"/>
                <a:gd name="T105" fmla="*/ 542991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accent4"/>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11" name="Group 10"/>
          <p:cNvGrpSpPr/>
          <p:nvPr/>
        </p:nvGrpSpPr>
        <p:grpSpPr bwMode="auto">
          <a:xfrm>
            <a:off x="2424592" y="2451895"/>
            <a:ext cx="3433316" cy="2005013"/>
            <a:chOff x="2423388" y="2282825"/>
            <a:chExt cx="3433763" cy="2005013"/>
          </a:xfrm>
        </p:grpSpPr>
        <p:sp>
          <p:nvSpPr>
            <p:cNvPr id="214041" name="Oval 6"/>
            <p:cNvSpPr>
              <a:spLocks noChangeArrowheads="1"/>
            </p:cNvSpPr>
            <p:nvPr/>
          </p:nvSpPr>
          <p:spPr bwMode="auto">
            <a:xfrm>
              <a:off x="2423388" y="2282825"/>
              <a:ext cx="2006600" cy="2005013"/>
            </a:xfrm>
            <a:prstGeom prst="ellipse">
              <a:avLst/>
            </a:prstGeom>
            <a:noFill/>
            <a:ln w="19050">
              <a:solidFill>
                <a:schemeClr val="accent2"/>
              </a:solidFill>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charset="0"/>
                  <a:ea typeface="MS PGothic" panose="020B0600070205080204" pitchFamily="34" charset="-128"/>
                </a:defRPr>
              </a:lvl1pPr>
              <a:lvl2pPr marL="742950" indent="-285750">
                <a:defRPr>
                  <a:solidFill>
                    <a:schemeClr val="tx1"/>
                  </a:solidFill>
                  <a:latin typeface="Calibri" panose="020F0502020204030204" charset="0"/>
                  <a:ea typeface="MS PGothic" panose="020B0600070205080204" pitchFamily="34" charset="-128"/>
                </a:defRPr>
              </a:lvl2pPr>
              <a:lvl3pPr marL="1143000" indent="-228600">
                <a:defRPr>
                  <a:solidFill>
                    <a:schemeClr val="tx1"/>
                  </a:solidFill>
                  <a:latin typeface="Calibri" panose="020F0502020204030204" charset="0"/>
                  <a:ea typeface="MS PGothic" panose="020B0600070205080204" pitchFamily="34" charset="-128"/>
                </a:defRPr>
              </a:lvl3pPr>
              <a:lvl4pPr marL="1600200" indent="-228600">
                <a:defRPr>
                  <a:solidFill>
                    <a:schemeClr val="tx1"/>
                  </a:solidFill>
                  <a:latin typeface="Calibri" panose="020F0502020204030204" charset="0"/>
                  <a:ea typeface="MS PGothic" panose="020B0600070205080204" pitchFamily="34" charset="-128"/>
                </a:defRPr>
              </a:lvl4pPr>
              <a:lvl5pPr marL="2057400" indent="-228600">
                <a:defRPr>
                  <a:solidFill>
                    <a:schemeClr val="tx1"/>
                  </a:solidFill>
                  <a:latin typeface="Calibri" panose="020F050202020403020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214042" name="Line 15"/>
            <p:cNvSpPr>
              <a:spLocks noChangeShapeType="1"/>
            </p:cNvSpPr>
            <p:nvPr/>
          </p:nvSpPr>
          <p:spPr bwMode="auto">
            <a:xfrm>
              <a:off x="4429988" y="3286125"/>
              <a:ext cx="1371600" cy="0"/>
            </a:xfrm>
            <a:prstGeom prst="line">
              <a:avLst/>
            </a:prstGeom>
            <a:noFill/>
            <a:ln w="19050">
              <a:solidFill>
                <a:schemeClr val="accent2"/>
              </a:solidFill>
              <a:miter lim="800000"/>
            </a:ln>
            <a:extLst>
              <a:ext uri="{909E8E84-426E-40DD-AFC4-6F175D3DCCD1}">
                <a14:hiddenFill xmlns:a14="http://schemas.microsoft.com/office/drawing/2010/main">
                  <a:noFill/>
                </a14:hiddenFill>
              </a:ext>
            </a:extLst>
          </p:spPr>
          <p:txBody>
            <a:bodyPr/>
            <a:lstStyle/>
            <a:p>
              <a:endParaRPr lang="zh-CN" altLang="en-US">
                <a:solidFill>
                  <a:schemeClr val="tx1">
                    <a:lumMod val="50000"/>
                    <a:lumOff val="50000"/>
                  </a:schemeClr>
                </a:solidFill>
              </a:endParaRPr>
            </a:p>
          </p:txBody>
        </p:sp>
        <p:sp>
          <p:nvSpPr>
            <p:cNvPr id="214043" name="Oval 17"/>
            <p:cNvSpPr>
              <a:spLocks noChangeArrowheads="1"/>
            </p:cNvSpPr>
            <p:nvPr/>
          </p:nvSpPr>
          <p:spPr bwMode="auto">
            <a:xfrm>
              <a:off x="5733326" y="3236913"/>
              <a:ext cx="123825" cy="123825"/>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charset="0"/>
                  <a:ea typeface="MS PGothic" panose="020B0600070205080204" pitchFamily="34" charset="-128"/>
                </a:defRPr>
              </a:lvl1pPr>
              <a:lvl2pPr marL="742950" indent="-285750">
                <a:defRPr>
                  <a:solidFill>
                    <a:schemeClr val="tx1"/>
                  </a:solidFill>
                  <a:latin typeface="Calibri" panose="020F0502020204030204" charset="0"/>
                  <a:ea typeface="MS PGothic" panose="020B0600070205080204" pitchFamily="34" charset="-128"/>
                </a:defRPr>
              </a:lvl2pPr>
              <a:lvl3pPr marL="1143000" indent="-228600">
                <a:defRPr>
                  <a:solidFill>
                    <a:schemeClr val="tx1"/>
                  </a:solidFill>
                  <a:latin typeface="Calibri" panose="020F0502020204030204" charset="0"/>
                  <a:ea typeface="MS PGothic" panose="020B0600070205080204" pitchFamily="34" charset="-128"/>
                </a:defRPr>
              </a:lvl3pPr>
              <a:lvl4pPr marL="1600200" indent="-228600">
                <a:defRPr>
                  <a:solidFill>
                    <a:schemeClr val="tx1"/>
                  </a:solidFill>
                  <a:latin typeface="Calibri" panose="020F0502020204030204" charset="0"/>
                  <a:ea typeface="MS PGothic" panose="020B0600070205080204" pitchFamily="34" charset="-128"/>
                </a:defRPr>
              </a:lvl4pPr>
              <a:lvl5pPr marL="2057400" indent="-228600">
                <a:defRPr>
                  <a:solidFill>
                    <a:schemeClr val="tx1"/>
                  </a:solidFill>
                  <a:latin typeface="Calibri" panose="020F050202020403020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37" name="Freeform 101"/>
            <p:cNvSpPr>
              <a:spLocks noChangeArrowheads="1"/>
            </p:cNvSpPr>
            <p:nvPr/>
          </p:nvSpPr>
          <p:spPr bwMode="auto">
            <a:xfrm>
              <a:off x="3016930" y="2970248"/>
              <a:ext cx="791241" cy="609183"/>
            </a:xfrm>
            <a:custGeom>
              <a:avLst/>
              <a:gdLst>
                <a:gd name="T0" fmla="*/ 127363 w 497"/>
                <a:gd name="T1" fmla="*/ 395491 h 382"/>
                <a:gd name="T2" fmla="*/ 127363 w 497"/>
                <a:gd name="T3" fmla="*/ 395491 h 382"/>
                <a:gd name="T4" fmla="*/ 253133 w 497"/>
                <a:gd name="T5" fmla="*/ 523068 h 382"/>
                <a:gd name="T6" fmla="*/ 394824 w 497"/>
                <a:gd name="T7" fmla="*/ 607588 h 382"/>
                <a:gd name="T8" fmla="*/ 536516 w 497"/>
                <a:gd name="T9" fmla="*/ 537421 h 382"/>
                <a:gd name="T10" fmla="*/ 620893 w 497"/>
                <a:gd name="T11" fmla="*/ 411438 h 382"/>
                <a:gd name="T12" fmla="*/ 394824 w 497"/>
                <a:gd name="T13" fmla="*/ 523068 h 382"/>
                <a:gd name="T14" fmla="*/ 127363 w 497"/>
                <a:gd name="T15" fmla="*/ 395491 h 382"/>
                <a:gd name="T16" fmla="*/ 775321 w 497"/>
                <a:gd name="T17" fmla="*/ 197745 h 382"/>
                <a:gd name="T18" fmla="*/ 775321 w 497"/>
                <a:gd name="T19" fmla="*/ 197745 h 382"/>
                <a:gd name="T20" fmla="*/ 436217 w 497"/>
                <a:gd name="T21" fmla="*/ 14352 h 382"/>
                <a:gd name="T22" fmla="*/ 351840 w 497"/>
                <a:gd name="T23" fmla="*/ 14352 h 382"/>
                <a:gd name="T24" fmla="*/ 14328 w 497"/>
                <a:gd name="T25" fmla="*/ 197745 h 382"/>
                <a:gd name="T26" fmla="*/ 14328 w 497"/>
                <a:gd name="T27" fmla="*/ 255155 h 382"/>
                <a:gd name="T28" fmla="*/ 351840 w 497"/>
                <a:gd name="T29" fmla="*/ 438548 h 382"/>
                <a:gd name="T30" fmla="*/ 436217 w 497"/>
                <a:gd name="T31" fmla="*/ 438548 h 382"/>
                <a:gd name="T32" fmla="*/ 649550 w 497"/>
                <a:gd name="T33" fmla="*/ 310970 h 382"/>
                <a:gd name="T34" fmla="*/ 423481 w 497"/>
                <a:gd name="T35" fmla="*/ 255155 h 382"/>
                <a:gd name="T36" fmla="*/ 394824 w 497"/>
                <a:gd name="T37" fmla="*/ 267913 h 382"/>
                <a:gd name="T38" fmla="*/ 323183 w 497"/>
                <a:gd name="T39" fmla="*/ 212098 h 382"/>
                <a:gd name="T40" fmla="*/ 394824 w 497"/>
                <a:gd name="T41" fmla="*/ 170635 h 382"/>
                <a:gd name="T42" fmla="*/ 466466 w 497"/>
                <a:gd name="T43" fmla="*/ 197745 h 382"/>
                <a:gd name="T44" fmla="*/ 705271 w 497"/>
                <a:gd name="T45" fmla="*/ 282265 h 382"/>
                <a:gd name="T46" fmla="*/ 775321 w 497"/>
                <a:gd name="T47" fmla="*/ 255155 h 382"/>
                <a:gd name="T48" fmla="*/ 775321 w 497"/>
                <a:gd name="T49" fmla="*/ 197745 h 382"/>
                <a:gd name="T50" fmla="*/ 676615 w 497"/>
                <a:gd name="T51" fmla="*/ 551773 h 382"/>
                <a:gd name="T52" fmla="*/ 676615 w 497"/>
                <a:gd name="T53" fmla="*/ 551773 h 382"/>
                <a:gd name="T54" fmla="*/ 733928 w 497"/>
                <a:gd name="T55" fmla="*/ 537421 h 382"/>
                <a:gd name="T56" fmla="*/ 705271 w 497"/>
                <a:gd name="T57" fmla="*/ 282265 h 382"/>
                <a:gd name="T58" fmla="*/ 649550 w 497"/>
                <a:gd name="T59" fmla="*/ 310970 h 382"/>
                <a:gd name="T60" fmla="*/ 676615 w 497"/>
                <a:gd name="T61" fmla="*/ 551773 h 3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accent2"/>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41" name="Group 40"/>
          <p:cNvGrpSpPr/>
          <p:nvPr/>
        </p:nvGrpSpPr>
        <p:grpSpPr bwMode="auto">
          <a:xfrm>
            <a:off x="5722988" y="5337969"/>
            <a:ext cx="3596806" cy="874713"/>
            <a:chOff x="5722568" y="5168900"/>
            <a:chExt cx="3597275" cy="874713"/>
          </a:xfrm>
        </p:grpSpPr>
        <p:sp>
          <p:nvSpPr>
            <p:cNvPr id="6" name="Oval 5"/>
            <p:cNvSpPr>
              <a:spLocks noChangeArrowheads="1"/>
            </p:cNvSpPr>
            <p:nvPr/>
          </p:nvSpPr>
          <p:spPr bwMode="auto">
            <a:xfrm>
              <a:off x="8445130" y="5168900"/>
              <a:ext cx="874713" cy="874713"/>
            </a:xfrm>
            <a:prstGeom prst="ellipse">
              <a:avLst/>
            </a:prstGeom>
            <a:noFill/>
            <a:ln w="19050" cap="rnd">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charset="0"/>
                  <a:ea typeface="MS PGothic" panose="020B0600070205080204" pitchFamily="34" charset="-128"/>
                </a:defRPr>
              </a:lvl1pPr>
              <a:lvl2pPr marL="742950" indent="-285750">
                <a:defRPr>
                  <a:solidFill>
                    <a:schemeClr val="tx1"/>
                  </a:solidFill>
                  <a:latin typeface="Calibri" panose="020F0502020204030204" charset="0"/>
                  <a:ea typeface="MS PGothic" panose="020B0600070205080204" pitchFamily="34" charset="-128"/>
                </a:defRPr>
              </a:lvl2pPr>
              <a:lvl3pPr marL="1143000" indent="-228600">
                <a:defRPr>
                  <a:solidFill>
                    <a:schemeClr val="tx1"/>
                  </a:solidFill>
                  <a:latin typeface="Calibri" panose="020F0502020204030204" charset="0"/>
                  <a:ea typeface="MS PGothic" panose="020B0600070205080204" pitchFamily="34" charset="-128"/>
                </a:defRPr>
              </a:lvl3pPr>
              <a:lvl4pPr marL="1600200" indent="-228600">
                <a:defRPr>
                  <a:solidFill>
                    <a:schemeClr val="tx1"/>
                  </a:solidFill>
                  <a:latin typeface="Calibri" panose="020F0502020204030204" charset="0"/>
                  <a:ea typeface="MS PGothic" panose="020B0600070205080204" pitchFamily="34" charset="-128"/>
                </a:defRPr>
              </a:lvl4pPr>
              <a:lvl5pPr marL="2057400" indent="-228600">
                <a:defRPr>
                  <a:solidFill>
                    <a:schemeClr val="tx1"/>
                  </a:solidFill>
                  <a:latin typeface="Calibri" panose="020F050202020403020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14" name="Line 13"/>
            <p:cNvSpPr>
              <a:spLocks noChangeShapeType="1"/>
            </p:cNvSpPr>
            <p:nvPr/>
          </p:nvSpPr>
          <p:spPr bwMode="auto">
            <a:xfrm flipH="1">
              <a:off x="5790830" y="5605463"/>
              <a:ext cx="2662238" cy="0"/>
            </a:xfrm>
            <a:prstGeom prst="line">
              <a:avLst/>
            </a:prstGeom>
            <a:noFill/>
            <a:ln w="19050" cap="rnd">
              <a:solidFill>
                <a:schemeClr val="accent1"/>
              </a:solidFill>
              <a:prstDash val="solid"/>
              <a:miter lim="800000"/>
            </a:ln>
            <a:extLst>
              <a:ext uri="{909E8E84-426E-40DD-AFC4-6F175D3DCCD1}">
                <a14:hiddenFill xmlns:a14="http://schemas.microsoft.com/office/drawing/2010/main">
                  <a:noFill/>
                </a14:hiddenFill>
              </a:ext>
            </a:extLst>
          </p:spPr>
          <p:txBody>
            <a:bodyPr/>
            <a:lstStyle/>
            <a:p>
              <a:pPr>
                <a:defRPr/>
              </a:pPr>
              <a:endParaRPr lang="en-US">
                <a:solidFill>
                  <a:schemeClr val="tx1">
                    <a:lumMod val="50000"/>
                    <a:lumOff val="50000"/>
                  </a:schemeClr>
                </a:solidFill>
              </a:endParaRPr>
            </a:p>
          </p:txBody>
        </p:sp>
        <p:sp>
          <p:nvSpPr>
            <p:cNvPr id="21" name="Oval 20"/>
            <p:cNvSpPr>
              <a:spLocks noChangeArrowheads="1"/>
            </p:cNvSpPr>
            <p:nvPr/>
          </p:nvSpPr>
          <p:spPr bwMode="auto">
            <a:xfrm>
              <a:off x="5722568" y="5540375"/>
              <a:ext cx="123825" cy="123825"/>
            </a:xfrm>
            <a:prstGeom prst="ellipse">
              <a:avLst/>
            </a:prstGeom>
            <a:solidFill>
              <a:schemeClr val="accent1"/>
            </a:solidFill>
            <a:ln>
              <a:noFill/>
            </a:ln>
          </p:spPr>
          <p:txBody>
            <a:bodyPr/>
            <a:lstStyle>
              <a:lvl1pPr>
                <a:defRPr>
                  <a:solidFill>
                    <a:schemeClr val="tx1"/>
                  </a:solidFill>
                  <a:latin typeface="Calibri" panose="020F0502020204030204" charset="0"/>
                  <a:ea typeface="MS PGothic" panose="020B0600070205080204" pitchFamily="34" charset="-128"/>
                </a:defRPr>
              </a:lvl1pPr>
              <a:lvl2pPr marL="742950" indent="-285750">
                <a:defRPr>
                  <a:solidFill>
                    <a:schemeClr val="tx1"/>
                  </a:solidFill>
                  <a:latin typeface="Calibri" panose="020F0502020204030204" charset="0"/>
                  <a:ea typeface="MS PGothic" panose="020B0600070205080204" pitchFamily="34" charset="-128"/>
                </a:defRPr>
              </a:lvl2pPr>
              <a:lvl3pPr marL="1143000" indent="-228600">
                <a:defRPr>
                  <a:solidFill>
                    <a:schemeClr val="tx1"/>
                  </a:solidFill>
                  <a:latin typeface="Calibri" panose="020F0502020204030204" charset="0"/>
                  <a:ea typeface="MS PGothic" panose="020B0600070205080204" pitchFamily="34" charset="-128"/>
                </a:defRPr>
              </a:lvl3pPr>
              <a:lvl4pPr marL="1600200" indent="-228600">
                <a:defRPr>
                  <a:solidFill>
                    <a:schemeClr val="tx1"/>
                  </a:solidFill>
                  <a:latin typeface="Calibri" panose="020F0502020204030204" charset="0"/>
                  <a:ea typeface="MS PGothic" panose="020B0600070205080204" pitchFamily="34" charset="-128"/>
                </a:defRPr>
              </a:lvl4pPr>
              <a:lvl5pPr marL="2057400" indent="-228600">
                <a:defRPr>
                  <a:solidFill>
                    <a:schemeClr val="tx1"/>
                  </a:solidFill>
                  <a:latin typeface="Calibri" panose="020F050202020403020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38" name="Freeform 18"/>
            <p:cNvSpPr/>
            <p:nvPr/>
          </p:nvSpPr>
          <p:spPr bwMode="auto">
            <a:xfrm>
              <a:off x="8721355" y="5437188"/>
              <a:ext cx="384175" cy="384175"/>
            </a:xfrm>
            <a:custGeom>
              <a:avLst/>
              <a:gdLst>
                <a:gd name="T0" fmla="*/ 266 w 360"/>
                <a:gd name="T1" fmla="*/ 360 h 360"/>
                <a:gd name="T2" fmla="*/ 294 w 360"/>
                <a:gd name="T3" fmla="*/ 331 h 360"/>
                <a:gd name="T4" fmla="*/ 245 w 360"/>
                <a:gd name="T5" fmla="*/ 155 h 360"/>
                <a:gd name="T6" fmla="*/ 318 w 360"/>
                <a:gd name="T7" fmla="*/ 82 h 360"/>
                <a:gd name="T8" fmla="*/ 340 w 360"/>
                <a:gd name="T9" fmla="*/ 19 h 360"/>
                <a:gd name="T10" fmla="*/ 278 w 360"/>
                <a:gd name="T11" fmla="*/ 42 h 360"/>
                <a:gd name="T12" fmla="*/ 205 w 360"/>
                <a:gd name="T13" fmla="*/ 115 h 360"/>
                <a:gd name="T14" fmla="*/ 28 w 360"/>
                <a:gd name="T15" fmla="*/ 65 h 360"/>
                <a:gd name="T16" fmla="*/ 0 w 360"/>
                <a:gd name="T17" fmla="*/ 94 h 360"/>
                <a:gd name="T18" fmla="*/ 148 w 360"/>
                <a:gd name="T19" fmla="*/ 172 h 360"/>
                <a:gd name="T20" fmla="*/ 98 w 360"/>
                <a:gd name="T21" fmla="*/ 222 h 360"/>
                <a:gd name="T22" fmla="*/ 38 w 360"/>
                <a:gd name="T23" fmla="*/ 226 h 360"/>
                <a:gd name="T24" fmla="*/ 9 w 360"/>
                <a:gd name="T25" fmla="*/ 254 h 360"/>
                <a:gd name="T26" fmla="*/ 80 w 360"/>
                <a:gd name="T27" fmla="*/ 280 h 360"/>
                <a:gd name="T28" fmla="*/ 105 w 360"/>
                <a:gd name="T29" fmla="*/ 350 h 360"/>
                <a:gd name="T30" fmla="*/ 134 w 360"/>
                <a:gd name="T31" fmla="*/ 322 h 360"/>
                <a:gd name="T32" fmla="*/ 137 w 360"/>
                <a:gd name="T33" fmla="*/ 262 h 360"/>
                <a:gd name="T34" fmla="*/ 188 w 360"/>
                <a:gd name="T35" fmla="*/ 211 h 360"/>
                <a:gd name="T36" fmla="*/ 266 w 360"/>
                <a:gd name="T3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0" h="360">
                  <a:moveTo>
                    <a:pt x="266" y="360"/>
                  </a:moveTo>
                  <a:cubicBezTo>
                    <a:pt x="294" y="331"/>
                    <a:pt x="294" y="331"/>
                    <a:pt x="294" y="331"/>
                  </a:cubicBezTo>
                  <a:cubicBezTo>
                    <a:pt x="245" y="155"/>
                    <a:pt x="245" y="155"/>
                    <a:pt x="245" y="155"/>
                  </a:cubicBezTo>
                  <a:cubicBezTo>
                    <a:pt x="318" y="82"/>
                    <a:pt x="318" y="82"/>
                    <a:pt x="318" y="82"/>
                  </a:cubicBezTo>
                  <a:cubicBezTo>
                    <a:pt x="318" y="82"/>
                    <a:pt x="360" y="39"/>
                    <a:pt x="340" y="19"/>
                  </a:cubicBezTo>
                  <a:cubicBezTo>
                    <a:pt x="320" y="0"/>
                    <a:pt x="278" y="42"/>
                    <a:pt x="278" y="42"/>
                  </a:cubicBezTo>
                  <a:cubicBezTo>
                    <a:pt x="205" y="115"/>
                    <a:pt x="205" y="115"/>
                    <a:pt x="205" y="115"/>
                  </a:cubicBezTo>
                  <a:cubicBezTo>
                    <a:pt x="28" y="65"/>
                    <a:pt x="28" y="65"/>
                    <a:pt x="28" y="65"/>
                  </a:cubicBezTo>
                  <a:cubicBezTo>
                    <a:pt x="0" y="94"/>
                    <a:pt x="0" y="94"/>
                    <a:pt x="0" y="94"/>
                  </a:cubicBezTo>
                  <a:cubicBezTo>
                    <a:pt x="148" y="172"/>
                    <a:pt x="148" y="172"/>
                    <a:pt x="148" y="172"/>
                  </a:cubicBezTo>
                  <a:cubicBezTo>
                    <a:pt x="98" y="222"/>
                    <a:pt x="98" y="222"/>
                    <a:pt x="98" y="222"/>
                  </a:cubicBezTo>
                  <a:cubicBezTo>
                    <a:pt x="38" y="226"/>
                    <a:pt x="38" y="226"/>
                    <a:pt x="38" y="226"/>
                  </a:cubicBezTo>
                  <a:cubicBezTo>
                    <a:pt x="9" y="254"/>
                    <a:pt x="9" y="254"/>
                    <a:pt x="9" y="254"/>
                  </a:cubicBezTo>
                  <a:cubicBezTo>
                    <a:pt x="80" y="280"/>
                    <a:pt x="80" y="280"/>
                    <a:pt x="80" y="280"/>
                  </a:cubicBezTo>
                  <a:cubicBezTo>
                    <a:pt x="105" y="350"/>
                    <a:pt x="105" y="350"/>
                    <a:pt x="105" y="350"/>
                  </a:cubicBezTo>
                  <a:cubicBezTo>
                    <a:pt x="134" y="322"/>
                    <a:pt x="134" y="322"/>
                    <a:pt x="134" y="322"/>
                  </a:cubicBezTo>
                  <a:cubicBezTo>
                    <a:pt x="137" y="262"/>
                    <a:pt x="137" y="262"/>
                    <a:pt x="137" y="262"/>
                  </a:cubicBezTo>
                  <a:cubicBezTo>
                    <a:pt x="188" y="211"/>
                    <a:pt x="188" y="211"/>
                    <a:pt x="188" y="211"/>
                  </a:cubicBezTo>
                  <a:lnTo>
                    <a:pt x="266" y="360"/>
                  </a:lnTo>
                  <a:close/>
                </a:path>
              </a:pathLst>
            </a:custGeom>
            <a:solidFill>
              <a:schemeClr val="accent1"/>
            </a:solidFill>
            <a:ln>
              <a:noFill/>
            </a:ln>
          </p:spPr>
          <p:txBody>
            <a:bodyPr lIns="121920" tIns="60960" rIns="121920" bIns="60960"/>
            <a:lstStyle/>
            <a:p>
              <a:pPr>
                <a:defRPr/>
              </a:pPr>
              <a:endParaRPr lang="en-US" sz="2400" dirty="0">
                <a:solidFill>
                  <a:schemeClr val="tx1">
                    <a:lumMod val="50000"/>
                    <a:lumOff val="50000"/>
                  </a:schemeClr>
                </a:solidFill>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right)">
                                      <p:cBhvr>
                                        <p:cTn id="15" dur="500"/>
                                        <p:tgtEl>
                                          <p:spTgt spid="29"/>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right)">
                                      <p:cBhvr>
                                        <p:cTn id="18" dur="500"/>
                                        <p:tgtEl>
                                          <p:spTgt spid="28"/>
                                        </p:tgtEl>
                                      </p:cBhvr>
                                    </p:animEffect>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right)">
                                      <p:cBhvr>
                                        <p:cTn id="29" dur="500"/>
                                        <p:tgtEl>
                                          <p:spTgt spid="24"/>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left)">
                                      <p:cBhvr>
                                        <p:cTn id="33" dur="500"/>
                                        <p:tgtEl>
                                          <p:spTgt spid="39"/>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par>
                          <p:cTn id="41" fill="hold">
                            <p:stCondLst>
                              <p:cond delay="3500"/>
                            </p:stCondLst>
                            <p:childTnLst>
                              <p:par>
                                <p:cTn id="42" presetID="22" presetClass="entr" presetSubtype="2"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right)">
                                      <p:cBhvr>
                                        <p:cTn id="44" dur="500"/>
                                        <p:tgtEl>
                                          <p:spTgt spid="40"/>
                                        </p:tgtEl>
                                      </p:cBhvr>
                                    </p:animEffect>
                                  </p:childTnLst>
                                </p:cTn>
                              </p:par>
                            </p:childTnLst>
                          </p:cTn>
                        </p:par>
                        <p:par>
                          <p:cTn id="45" fill="hold">
                            <p:stCondLst>
                              <p:cond delay="4000"/>
                            </p:stCondLst>
                            <p:childTnLst>
                              <p:par>
                                <p:cTn id="46" presetID="22" presetClass="entr" presetSubtype="2"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right)">
                                      <p:cBhvr>
                                        <p:cTn id="48" dur="500"/>
                                        <p:tgtEl>
                                          <p:spTgt spid="27"/>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right)">
                                      <p:cBhvr>
                                        <p:cTn id="51" dur="500"/>
                                        <p:tgtEl>
                                          <p:spTgt spid="26"/>
                                        </p:tgtEl>
                                      </p:cBhvr>
                                    </p:animEffect>
                                  </p:childTnLst>
                                </p:cTn>
                              </p:par>
                            </p:childTnLst>
                          </p:cTn>
                        </p:par>
                        <p:par>
                          <p:cTn id="52" fill="hold">
                            <p:stCondLst>
                              <p:cond delay="4500"/>
                            </p:stCondLst>
                            <p:childTnLst>
                              <p:par>
                                <p:cTn id="53" presetID="22" presetClass="entr" presetSubtype="8" fill="hold" nodeType="after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wipe(left)">
                                      <p:cBhvr>
                                        <p:cTn id="55" dur="500"/>
                                        <p:tgtEl>
                                          <p:spTgt spid="41"/>
                                        </p:tgtEl>
                                      </p:cBhvr>
                                    </p:animEffect>
                                  </p:childTnLst>
                                </p:cTn>
                              </p:par>
                            </p:childTnLst>
                          </p:cTn>
                        </p:par>
                        <p:par>
                          <p:cTn id="56" fill="hold">
                            <p:stCondLst>
                              <p:cond delay="5000"/>
                            </p:stCondLst>
                            <p:childTnLst>
                              <p:par>
                                <p:cTn id="57" presetID="22" presetClass="entr" presetSubtype="8" fill="hold" grpId="0"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left)">
                                      <p:cBhvr>
                                        <p:cTn id="59" dur="500"/>
                                        <p:tgtEl>
                                          <p:spTgt spid="33"/>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AutoShape 5"/>
          <p:cNvSpPr/>
          <p:nvPr/>
        </p:nvSpPr>
        <p:spPr bwMode="auto">
          <a:xfrm>
            <a:off x="1813485" y="2672637"/>
            <a:ext cx="1791261" cy="1202531"/>
          </a:xfrm>
          <a:custGeom>
            <a:avLst/>
            <a:gdLst>
              <a:gd name="T0" fmla="*/ 1791494 w 21600"/>
              <a:gd name="T1" fmla="*/ 1202532 h 21600"/>
              <a:gd name="T2" fmla="*/ 1791494 w 21600"/>
              <a:gd name="T3" fmla="*/ 1202532 h 21600"/>
              <a:gd name="T4" fmla="*/ 1791494 w 21600"/>
              <a:gd name="T5" fmla="*/ 1202532 h 21600"/>
              <a:gd name="T6" fmla="*/ 1791494 w 21600"/>
              <a:gd name="T7" fmla="*/ 12025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822"/>
                </a:moveTo>
                <a:lnTo>
                  <a:pt x="12190" y="0"/>
                </a:lnTo>
                <a:lnTo>
                  <a:pt x="12190" y="3144"/>
                </a:lnTo>
                <a:lnTo>
                  <a:pt x="0" y="3144"/>
                </a:lnTo>
                <a:lnTo>
                  <a:pt x="0" y="18455"/>
                </a:lnTo>
                <a:lnTo>
                  <a:pt x="12190" y="18455"/>
                </a:lnTo>
                <a:lnTo>
                  <a:pt x="12190" y="21599"/>
                </a:lnTo>
                <a:lnTo>
                  <a:pt x="21600" y="10822"/>
                </a:lnTo>
                <a:close/>
              </a:path>
            </a:pathLst>
          </a:custGeom>
          <a:solidFill>
            <a:srgbClr val="DEDEDE"/>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4" tIns="22854" rIns="22854" bIns="22854"/>
          <a:lstStyle/>
          <a:p>
            <a:endParaRPr lang="zh-CN" altLang="en-US">
              <a:solidFill>
                <a:schemeClr val="tx1">
                  <a:lumMod val="50000"/>
                  <a:lumOff val="50000"/>
                </a:schemeClr>
              </a:solidFill>
            </a:endParaRPr>
          </a:p>
        </p:txBody>
      </p:sp>
      <p:sp>
        <p:nvSpPr>
          <p:cNvPr id="21510" name="AutoShape 6"/>
          <p:cNvSpPr/>
          <p:nvPr/>
        </p:nvSpPr>
        <p:spPr bwMode="auto">
          <a:xfrm>
            <a:off x="1384121" y="2830592"/>
            <a:ext cx="851582" cy="873125"/>
          </a:xfrm>
          <a:custGeom>
            <a:avLst/>
            <a:gdLst>
              <a:gd name="T0" fmla="*/ 851650 w 19679"/>
              <a:gd name="T1" fmla="*/ 958357 h 19679"/>
              <a:gd name="T2" fmla="*/ 851650 w 19679"/>
              <a:gd name="T3" fmla="*/ 958357 h 19679"/>
              <a:gd name="T4" fmla="*/ 851650 w 19679"/>
              <a:gd name="T5" fmla="*/ 958357 h 19679"/>
              <a:gd name="T6" fmla="*/ 851650 w 19679"/>
              <a:gd name="T7" fmla="*/ 9583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21511" name="AutoShape 7"/>
          <p:cNvSpPr/>
          <p:nvPr/>
        </p:nvSpPr>
        <p:spPr bwMode="auto">
          <a:xfrm>
            <a:off x="4215853" y="2672637"/>
            <a:ext cx="1792848" cy="1202531"/>
          </a:xfrm>
          <a:custGeom>
            <a:avLst/>
            <a:gdLst>
              <a:gd name="T0" fmla="*/ 1793081 w 21600"/>
              <a:gd name="T1" fmla="*/ 1202532 h 21600"/>
              <a:gd name="T2" fmla="*/ 1793081 w 21600"/>
              <a:gd name="T3" fmla="*/ 1202532 h 21600"/>
              <a:gd name="T4" fmla="*/ 1793081 w 21600"/>
              <a:gd name="T5" fmla="*/ 1202532 h 21600"/>
              <a:gd name="T6" fmla="*/ 1793081 w 21600"/>
              <a:gd name="T7" fmla="*/ 12025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22"/>
                </a:moveTo>
                <a:lnTo>
                  <a:pt x="12198" y="0"/>
                </a:lnTo>
                <a:lnTo>
                  <a:pt x="12198" y="3144"/>
                </a:lnTo>
                <a:lnTo>
                  <a:pt x="0" y="3144"/>
                </a:lnTo>
                <a:lnTo>
                  <a:pt x="0" y="18455"/>
                </a:lnTo>
                <a:lnTo>
                  <a:pt x="12198" y="18455"/>
                </a:lnTo>
                <a:lnTo>
                  <a:pt x="12198" y="21599"/>
                </a:lnTo>
                <a:lnTo>
                  <a:pt x="21599" y="10822"/>
                </a:lnTo>
                <a:close/>
              </a:path>
            </a:pathLst>
          </a:custGeom>
          <a:solidFill>
            <a:srgbClr val="DEDEDE"/>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4" tIns="22854" rIns="22854" bIns="22854"/>
          <a:lstStyle/>
          <a:p>
            <a:endParaRPr lang="zh-CN" altLang="en-US">
              <a:solidFill>
                <a:schemeClr val="tx1">
                  <a:lumMod val="50000"/>
                  <a:lumOff val="50000"/>
                </a:schemeClr>
              </a:solidFill>
            </a:endParaRPr>
          </a:p>
        </p:txBody>
      </p:sp>
      <p:sp>
        <p:nvSpPr>
          <p:cNvPr id="21512" name="AutoShape 8"/>
          <p:cNvSpPr/>
          <p:nvPr/>
        </p:nvSpPr>
        <p:spPr bwMode="auto">
          <a:xfrm>
            <a:off x="3788076" y="2830592"/>
            <a:ext cx="849996" cy="873125"/>
          </a:xfrm>
          <a:custGeom>
            <a:avLst/>
            <a:gdLst>
              <a:gd name="T0" fmla="*/ 850063 w 19679"/>
              <a:gd name="T1" fmla="*/ 958357 h 19679"/>
              <a:gd name="T2" fmla="*/ 850063 w 19679"/>
              <a:gd name="T3" fmla="*/ 958357 h 19679"/>
              <a:gd name="T4" fmla="*/ 850063 w 19679"/>
              <a:gd name="T5" fmla="*/ 958357 h 19679"/>
              <a:gd name="T6" fmla="*/ 850063 w 19679"/>
              <a:gd name="T7" fmla="*/ 9583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21513" name="AutoShape 9"/>
          <p:cNvSpPr/>
          <p:nvPr/>
        </p:nvSpPr>
        <p:spPr bwMode="auto">
          <a:xfrm>
            <a:off x="8999162" y="2672637"/>
            <a:ext cx="1791261" cy="1202531"/>
          </a:xfrm>
          <a:custGeom>
            <a:avLst/>
            <a:gdLst>
              <a:gd name="T0" fmla="*/ 1791494 w 21600"/>
              <a:gd name="T1" fmla="*/ 1202532 h 21600"/>
              <a:gd name="T2" fmla="*/ 1791494 w 21600"/>
              <a:gd name="T3" fmla="*/ 1202532 h 21600"/>
              <a:gd name="T4" fmla="*/ 1791494 w 21600"/>
              <a:gd name="T5" fmla="*/ 1202532 h 21600"/>
              <a:gd name="T6" fmla="*/ 1791494 w 21600"/>
              <a:gd name="T7" fmla="*/ 12025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822"/>
                </a:moveTo>
                <a:lnTo>
                  <a:pt x="12209" y="0"/>
                </a:lnTo>
                <a:lnTo>
                  <a:pt x="12209" y="3144"/>
                </a:lnTo>
                <a:lnTo>
                  <a:pt x="0" y="3144"/>
                </a:lnTo>
                <a:lnTo>
                  <a:pt x="0" y="18455"/>
                </a:lnTo>
                <a:lnTo>
                  <a:pt x="12209" y="18455"/>
                </a:lnTo>
                <a:lnTo>
                  <a:pt x="12209" y="21599"/>
                </a:lnTo>
                <a:lnTo>
                  <a:pt x="21600" y="10822"/>
                </a:lnTo>
                <a:close/>
              </a:path>
            </a:pathLst>
          </a:custGeom>
          <a:solidFill>
            <a:srgbClr val="DEDEDE"/>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4" tIns="22854" rIns="22854" bIns="22854"/>
          <a:lstStyle/>
          <a:p>
            <a:endParaRPr lang="zh-CN" altLang="en-US">
              <a:solidFill>
                <a:schemeClr val="tx1">
                  <a:lumMod val="50000"/>
                  <a:lumOff val="50000"/>
                </a:schemeClr>
              </a:solidFill>
            </a:endParaRPr>
          </a:p>
        </p:txBody>
      </p:sp>
      <p:sp>
        <p:nvSpPr>
          <p:cNvPr id="21514" name="AutoShape 10"/>
          <p:cNvSpPr/>
          <p:nvPr/>
        </p:nvSpPr>
        <p:spPr bwMode="auto">
          <a:xfrm>
            <a:off x="8572179" y="2830592"/>
            <a:ext cx="848408" cy="873125"/>
          </a:xfrm>
          <a:custGeom>
            <a:avLst/>
            <a:gdLst>
              <a:gd name="T0" fmla="*/ 848476 w 19679"/>
              <a:gd name="T1" fmla="*/ 958357 h 19679"/>
              <a:gd name="T2" fmla="*/ 848476 w 19679"/>
              <a:gd name="T3" fmla="*/ 958357 h 19679"/>
              <a:gd name="T4" fmla="*/ 848476 w 19679"/>
              <a:gd name="T5" fmla="*/ 958357 h 19679"/>
              <a:gd name="T6" fmla="*/ 848476 w 19679"/>
              <a:gd name="T7" fmla="*/ 9583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4"/>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21515" name="AutoShape 11"/>
          <p:cNvSpPr/>
          <p:nvPr/>
        </p:nvSpPr>
        <p:spPr bwMode="auto">
          <a:xfrm>
            <a:off x="6599965" y="2672637"/>
            <a:ext cx="1789674" cy="1202531"/>
          </a:xfrm>
          <a:custGeom>
            <a:avLst/>
            <a:gdLst>
              <a:gd name="T0" fmla="*/ 1789906 w 21600"/>
              <a:gd name="T1" fmla="*/ 1202532 h 21600"/>
              <a:gd name="T2" fmla="*/ 1789906 w 21600"/>
              <a:gd name="T3" fmla="*/ 1202532 h 21600"/>
              <a:gd name="T4" fmla="*/ 1789906 w 21600"/>
              <a:gd name="T5" fmla="*/ 1202532 h 21600"/>
              <a:gd name="T6" fmla="*/ 1789906 w 21600"/>
              <a:gd name="T7" fmla="*/ 12025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822"/>
                </a:moveTo>
                <a:lnTo>
                  <a:pt x="12201" y="0"/>
                </a:lnTo>
                <a:lnTo>
                  <a:pt x="12201" y="3144"/>
                </a:lnTo>
                <a:lnTo>
                  <a:pt x="0" y="3144"/>
                </a:lnTo>
                <a:lnTo>
                  <a:pt x="0" y="18455"/>
                </a:lnTo>
                <a:lnTo>
                  <a:pt x="12201" y="18455"/>
                </a:lnTo>
                <a:lnTo>
                  <a:pt x="12201" y="21599"/>
                </a:lnTo>
                <a:lnTo>
                  <a:pt x="21600" y="10822"/>
                </a:lnTo>
                <a:close/>
              </a:path>
            </a:pathLst>
          </a:custGeom>
          <a:solidFill>
            <a:srgbClr val="DEDEDE"/>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4" tIns="22854" rIns="22854" bIns="22854"/>
          <a:lstStyle/>
          <a:p>
            <a:endParaRPr lang="zh-CN" altLang="en-US" sz="1300">
              <a:solidFill>
                <a:schemeClr val="tx1">
                  <a:lumMod val="50000"/>
                  <a:lumOff val="50000"/>
                </a:schemeClr>
              </a:solidFill>
            </a:endParaRPr>
          </a:p>
        </p:txBody>
      </p:sp>
      <p:sp>
        <p:nvSpPr>
          <p:cNvPr id="21516" name="AutoShape 12"/>
          <p:cNvSpPr/>
          <p:nvPr/>
        </p:nvSpPr>
        <p:spPr bwMode="auto">
          <a:xfrm>
            <a:off x="6167429" y="2830592"/>
            <a:ext cx="851584" cy="873125"/>
          </a:xfrm>
          <a:custGeom>
            <a:avLst/>
            <a:gdLst>
              <a:gd name="T0" fmla="*/ 851651 w 19679"/>
              <a:gd name="T1" fmla="*/ 958357 h 19679"/>
              <a:gd name="T2" fmla="*/ 851651 w 19679"/>
              <a:gd name="T3" fmla="*/ 958357 h 19679"/>
              <a:gd name="T4" fmla="*/ 851651 w 19679"/>
              <a:gd name="T5" fmla="*/ 958357 h 19679"/>
              <a:gd name="T6" fmla="*/ 851651 w 19679"/>
              <a:gd name="T7" fmla="*/ 9583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3"/>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21517" name="AutoShape 13"/>
          <p:cNvSpPr/>
          <p:nvPr/>
        </p:nvSpPr>
        <p:spPr bwMode="auto">
          <a:xfrm>
            <a:off x="6414253" y="3089355"/>
            <a:ext cx="361904" cy="357981"/>
          </a:xfrm>
          <a:custGeom>
            <a:avLst/>
            <a:gdLst>
              <a:gd name="T0" fmla="*/ 361950 w 21600"/>
              <a:gd name="T1" fmla="*/ 357981 h 21600"/>
              <a:gd name="T2" fmla="*/ 361950 w 21600"/>
              <a:gd name="T3" fmla="*/ 357981 h 21600"/>
              <a:gd name="T4" fmla="*/ 361950 w 21600"/>
              <a:gd name="T5" fmla="*/ 357981 h 21600"/>
              <a:gd name="T6" fmla="*/ 361950 w 21600"/>
              <a:gd name="T7" fmla="*/ 35798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59" y="0"/>
                  <a:pt x="0" y="4859"/>
                  <a:pt x="0" y="10800"/>
                </a:cubicBezTo>
                <a:cubicBezTo>
                  <a:pt x="0" y="16739"/>
                  <a:pt x="4859" y="21600"/>
                  <a:pt x="10800" y="21600"/>
                </a:cubicBezTo>
                <a:cubicBezTo>
                  <a:pt x="16739" y="21600"/>
                  <a:pt x="21600" y="16739"/>
                  <a:pt x="21600" y="10800"/>
                </a:cubicBezTo>
                <a:cubicBezTo>
                  <a:pt x="21600" y="4859"/>
                  <a:pt x="16739" y="0"/>
                  <a:pt x="10800" y="0"/>
                </a:cubicBezTo>
                <a:close/>
                <a:moveTo>
                  <a:pt x="14939" y="4319"/>
                </a:moveTo>
                <a:cubicBezTo>
                  <a:pt x="15659" y="3779"/>
                  <a:pt x="15659" y="3779"/>
                  <a:pt x="15659" y="3779"/>
                </a:cubicBezTo>
                <a:cubicBezTo>
                  <a:pt x="15659" y="3779"/>
                  <a:pt x="15299" y="3059"/>
                  <a:pt x="15479" y="2519"/>
                </a:cubicBezTo>
                <a:cubicBezTo>
                  <a:pt x="15659" y="2519"/>
                  <a:pt x="16379" y="2879"/>
                  <a:pt x="16919" y="3599"/>
                </a:cubicBezTo>
                <a:cubicBezTo>
                  <a:pt x="16559" y="5219"/>
                  <a:pt x="15479" y="5039"/>
                  <a:pt x="15479" y="5039"/>
                </a:cubicBezTo>
                <a:cubicBezTo>
                  <a:pt x="15479" y="5039"/>
                  <a:pt x="14759" y="5039"/>
                  <a:pt x="14939" y="4319"/>
                </a:cubicBezTo>
                <a:close/>
                <a:moveTo>
                  <a:pt x="8459" y="13859"/>
                </a:moveTo>
                <a:cubicBezTo>
                  <a:pt x="8279" y="14039"/>
                  <a:pt x="8099" y="14579"/>
                  <a:pt x="7919" y="15119"/>
                </a:cubicBezTo>
                <a:cubicBezTo>
                  <a:pt x="7739" y="15479"/>
                  <a:pt x="7559" y="15660"/>
                  <a:pt x="7379" y="15839"/>
                </a:cubicBezTo>
                <a:cubicBezTo>
                  <a:pt x="7019" y="16019"/>
                  <a:pt x="7019" y="16379"/>
                  <a:pt x="7019" y="16379"/>
                </a:cubicBezTo>
                <a:cubicBezTo>
                  <a:pt x="6839" y="17099"/>
                  <a:pt x="6839" y="17099"/>
                  <a:pt x="6839" y="17099"/>
                </a:cubicBezTo>
                <a:cubicBezTo>
                  <a:pt x="6839" y="17099"/>
                  <a:pt x="7019" y="17819"/>
                  <a:pt x="7200" y="17999"/>
                </a:cubicBezTo>
                <a:cubicBezTo>
                  <a:pt x="7200" y="18360"/>
                  <a:pt x="6659" y="19799"/>
                  <a:pt x="6659" y="19799"/>
                </a:cubicBezTo>
                <a:cubicBezTo>
                  <a:pt x="6120" y="19620"/>
                  <a:pt x="5940" y="19079"/>
                  <a:pt x="5760" y="18719"/>
                </a:cubicBezTo>
                <a:cubicBezTo>
                  <a:pt x="5760" y="18360"/>
                  <a:pt x="5399" y="18179"/>
                  <a:pt x="5579" y="17819"/>
                </a:cubicBezTo>
                <a:cubicBezTo>
                  <a:pt x="5579" y="17279"/>
                  <a:pt x="5219" y="17099"/>
                  <a:pt x="5039" y="16919"/>
                </a:cubicBezTo>
                <a:cubicBezTo>
                  <a:pt x="4859" y="16559"/>
                  <a:pt x="4679" y="16199"/>
                  <a:pt x="4679" y="16019"/>
                </a:cubicBezTo>
                <a:cubicBezTo>
                  <a:pt x="4679" y="15839"/>
                  <a:pt x="4139" y="15479"/>
                  <a:pt x="4139" y="15479"/>
                </a:cubicBezTo>
                <a:cubicBezTo>
                  <a:pt x="4139" y="15479"/>
                  <a:pt x="3239" y="14940"/>
                  <a:pt x="3060" y="14759"/>
                </a:cubicBezTo>
                <a:cubicBezTo>
                  <a:pt x="2880" y="14579"/>
                  <a:pt x="2699" y="13859"/>
                  <a:pt x="2699" y="13499"/>
                </a:cubicBezTo>
                <a:cubicBezTo>
                  <a:pt x="2699" y="13139"/>
                  <a:pt x="2880" y="12239"/>
                  <a:pt x="2880" y="12239"/>
                </a:cubicBezTo>
                <a:cubicBezTo>
                  <a:pt x="2880" y="12239"/>
                  <a:pt x="3239" y="11879"/>
                  <a:pt x="3060" y="11699"/>
                </a:cubicBezTo>
                <a:cubicBezTo>
                  <a:pt x="2699" y="11519"/>
                  <a:pt x="2699" y="10800"/>
                  <a:pt x="2699" y="10800"/>
                </a:cubicBezTo>
                <a:cubicBezTo>
                  <a:pt x="2339" y="10439"/>
                  <a:pt x="2339" y="10439"/>
                  <a:pt x="2339" y="10439"/>
                </a:cubicBezTo>
                <a:cubicBezTo>
                  <a:pt x="2339" y="10439"/>
                  <a:pt x="1979" y="9899"/>
                  <a:pt x="1800" y="9719"/>
                </a:cubicBezTo>
                <a:cubicBezTo>
                  <a:pt x="1800" y="9359"/>
                  <a:pt x="1800" y="9180"/>
                  <a:pt x="1979" y="8999"/>
                </a:cubicBezTo>
                <a:cubicBezTo>
                  <a:pt x="1979" y="8819"/>
                  <a:pt x="1800" y="8279"/>
                  <a:pt x="1800" y="8099"/>
                </a:cubicBezTo>
                <a:cubicBezTo>
                  <a:pt x="3600" y="3599"/>
                  <a:pt x="6659" y="2699"/>
                  <a:pt x="6659" y="2699"/>
                </a:cubicBezTo>
                <a:cubicBezTo>
                  <a:pt x="6839" y="3599"/>
                  <a:pt x="6839" y="3599"/>
                  <a:pt x="6839" y="3599"/>
                </a:cubicBezTo>
                <a:cubicBezTo>
                  <a:pt x="6839" y="3599"/>
                  <a:pt x="6299" y="3779"/>
                  <a:pt x="6120" y="3779"/>
                </a:cubicBezTo>
                <a:cubicBezTo>
                  <a:pt x="5760" y="3599"/>
                  <a:pt x="5579" y="3599"/>
                  <a:pt x="5579" y="3599"/>
                </a:cubicBezTo>
                <a:cubicBezTo>
                  <a:pt x="5219" y="4139"/>
                  <a:pt x="5219" y="4139"/>
                  <a:pt x="5219" y="4139"/>
                </a:cubicBezTo>
                <a:cubicBezTo>
                  <a:pt x="5219" y="4139"/>
                  <a:pt x="5039" y="4499"/>
                  <a:pt x="5039" y="4679"/>
                </a:cubicBezTo>
                <a:cubicBezTo>
                  <a:pt x="5039" y="4859"/>
                  <a:pt x="5219" y="5219"/>
                  <a:pt x="5219" y="5219"/>
                </a:cubicBezTo>
                <a:cubicBezTo>
                  <a:pt x="5219" y="5219"/>
                  <a:pt x="5760" y="5219"/>
                  <a:pt x="5760" y="5039"/>
                </a:cubicBezTo>
                <a:cubicBezTo>
                  <a:pt x="5760" y="4859"/>
                  <a:pt x="5760" y="4679"/>
                  <a:pt x="5760" y="4679"/>
                </a:cubicBezTo>
                <a:cubicBezTo>
                  <a:pt x="5579" y="4319"/>
                  <a:pt x="5579" y="4319"/>
                  <a:pt x="5579" y="4319"/>
                </a:cubicBezTo>
                <a:cubicBezTo>
                  <a:pt x="5579" y="4319"/>
                  <a:pt x="6120" y="4139"/>
                  <a:pt x="7200" y="4319"/>
                </a:cubicBezTo>
                <a:cubicBezTo>
                  <a:pt x="8459" y="4319"/>
                  <a:pt x="7919" y="5219"/>
                  <a:pt x="8459" y="5399"/>
                </a:cubicBezTo>
                <a:cubicBezTo>
                  <a:pt x="8999" y="5580"/>
                  <a:pt x="8099" y="6299"/>
                  <a:pt x="7919" y="6659"/>
                </a:cubicBezTo>
                <a:cubicBezTo>
                  <a:pt x="7739" y="7019"/>
                  <a:pt x="7379" y="6119"/>
                  <a:pt x="7379" y="6119"/>
                </a:cubicBezTo>
                <a:cubicBezTo>
                  <a:pt x="7379" y="6119"/>
                  <a:pt x="7739" y="5759"/>
                  <a:pt x="7200" y="5759"/>
                </a:cubicBezTo>
                <a:cubicBezTo>
                  <a:pt x="6659" y="5580"/>
                  <a:pt x="6299" y="6479"/>
                  <a:pt x="6659" y="6479"/>
                </a:cubicBezTo>
                <a:cubicBezTo>
                  <a:pt x="6839" y="6479"/>
                  <a:pt x="7200" y="6839"/>
                  <a:pt x="7019" y="7019"/>
                </a:cubicBezTo>
                <a:cubicBezTo>
                  <a:pt x="7019" y="7199"/>
                  <a:pt x="7019" y="7199"/>
                  <a:pt x="6839" y="7739"/>
                </a:cubicBezTo>
                <a:cubicBezTo>
                  <a:pt x="6479" y="8279"/>
                  <a:pt x="6120" y="8639"/>
                  <a:pt x="6120" y="8639"/>
                </a:cubicBezTo>
                <a:cubicBezTo>
                  <a:pt x="6120" y="8639"/>
                  <a:pt x="5760" y="8459"/>
                  <a:pt x="5940" y="8819"/>
                </a:cubicBezTo>
                <a:cubicBezTo>
                  <a:pt x="6120" y="9180"/>
                  <a:pt x="5940" y="9719"/>
                  <a:pt x="5940" y="9899"/>
                </a:cubicBezTo>
                <a:cubicBezTo>
                  <a:pt x="5940" y="10259"/>
                  <a:pt x="5219" y="9719"/>
                  <a:pt x="5219" y="9180"/>
                </a:cubicBezTo>
                <a:cubicBezTo>
                  <a:pt x="5039" y="8639"/>
                  <a:pt x="4499" y="9180"/>
                  <a:pt x="4319" y="9180"/>
                </a:cubicBezTo>
                <a:cubicBezTo>
                  <a:pt x="4139" y="9180"/>
                  <a:pt x="3779" y="8999"/>
                  <a:pt x="3779" y="8819"/>
                </a:cubicBezTo>
                <a:cubicBezTo>
                  <a:pt x="3600" y="8639"/>
                  <a:pt x="2699" y="9359"/>
                  <a:pt x="2519" y="9359"/>
                </a:cubicBezTo>
                <a:cubicBezTo>
                  <a:pt x="2339" y="9539"/>
                  <a:pt x="2339" y="9899"/>
                  <a:pt x="2699" y="9719"/>
                </a:cubicBezTo>
                <a:cubicBezTo>
                  <a:pt x="3060" y="9539"/>
                  <a:pt x="3419" y="9719"/>
                  <a:pt x="3419" y="10079"/>
                </a:cubicBezTo>
                <a:cubicBezTo>
                  <a:pt x="3239" y="10439"/>
                  <a:pt x="2880" y="10259"/>
                  <a:pt x="2880" y="10439"/>
                </a:cubicBezTo>
                <a:cubicBezTo>
                  <a:pt x="3060" y="10800"/>
                  <a:pt x="3419" y="10979"/>
                  <a:pt x="3419" y="11339"/>
                </a:cubicBezTo>
                <a:cubicBezTo>
                  <a:pt x="3600" y="11699"/>
                  <a:pt x="4499" y="11339"/>
                  <a:pt x="4859" y="11160"/>
                </a:cubicBezTo>
                <a:cubicBezTo>
                  <a:pt x="5039" y="11160"/>
                  <a:pt x="5940" y="10979"/>
                  <a:pt x="5940" y="11339"/>
                </a:cubicBezTo>
                <a:cubicBezTo>
                  <a:pt x="6120" y="11699"/>
                  <a:pt x="7019" y="11879"/>
                  <a:pt x="7379" y="11879"/>
                </a:cubicBezTo>
                <a:cubicBezTo>
                  <a:pt x="7739" y="12059"/>
                  <a:pt x="8279" y="12059"/>
                  <a:pt x="8819" y="12419"/>
                </a:cubicBezTo>
                <a:cubicBezTo>
                  <a:pt x="9179" y="12959"/>
                  <a:pt x="8459" y="13679"/>
                  <a:pt x="8459" y="13859"/>
                </a:cubicBezTo>
                <a:close/>
                <a:moveTo>
                  <a:pt x="10619" y="2519"/>
                </a:moveTo>
                <a:cubicBezTo>
                  <a:pt x="10439" y="3059"/>
                  <a:pt x="9719" y="3599"/>
                  <a:pt x="9899" y="3779"/>
                </a:cubicBezTo>
                <a:cubicBezTo>
                  <a:pt x="9899" y="3959"/>
                  <a:pt x="9899" y="4859"/>
                  <a:pt x="9179" y="4139"/>
                </a:cubicBezTo>
                <a:cubicBezTo>
                  <a:pt x="8459" y="3419"/>
                  <a:pt x="7739" y="3239"/>
                  <a:pt x="7919" y="2699"/>
                </a:cubicBezTo>
                <a:cubicBezTo>
                  <a:pt x="7919" y="2519"/>
                  <a:pt x="8639" y="2519"/>
                  <a:pt x="8639" y="2339"/>
                </a:cubicBezTo>
                <a:cubicBezTo>
                  <a:pt x="9540" y="1259"/>
                  <a:pt x="11159" y="1439"/>
                  <a:pt x="11339" y="1799"/>
                </a:cubicBezTo>
                <a:cubicBezTo>
                  <a:pt x="10980" y="2159"/>
                  <a:pt x="10619" y="1979"/>
                  <a:pt x="10619" y="2519"/>
                </a:cubicBezTo>
                <a:close/>
                <a:moveTo>
                  <a:pt x="19259" y="11160"/>
                </a:moveTo>
                <a:cubicBezTo>
                  <a:pt x="19259" y="11160"/>
                  <a:pt x="19619" y="11699"/>
                  <a:pt x="20159" y="11699"/>
                </a:cubicBezTo>
                <a:cubicBezTo>
                  <a:pt x="19799" y="15660"/>
                  <a:pt x="16559" y="18360"/>
                  <a:pt x="16559" y="18360"/>
                </a:cubicBezTo>
                <a:cubicBezTo>
                  <a:pt x="16019" y="17819"/>
                  <a:pt x="16199" y="17279"/>
                  <a:pt x="16199" y="17279"/>
                </a:cubicBezTo>
                <a:cubicBezTo>
                  <a:pt x="16379" y="16559"/>
                  <a:pt x="16379" y="16559"/>
                  <a:pt x="16379" y="16559"/>
                </a:cubicBezTo>
                <a:cubicBezTo>
                  <a:pt x="16379" y="15299"/>
                  <a:pt x="16379" y="15299"/>
                  <a:pt x="16379" y="15299"/>
                </a:cubicBezTo>
                <a:cubicBezTo>
                  <a:pt x="16379" y="15299"/>
                  <a:pt x="16379" y="13859"/>
                  <a:pt x="15119" y="14579"/>
                </a:cubicBezTo>
                <a:cubicBezTo>
                  <a:pt x="13859" y="14940"/>
                  <a:pt x="14400" y="14940"/>
                  <a:pt x="12959" y="14940"/>
                </a:cubicBezTo>
                <a:cubicBezTo>
                  <a:pt x="11520" y="15119"/>
                  <a:pt x="11880" y="12059"/>
                  <a:pt x="11880" y="12059"/>
                </a:cubicBezTo>
                <a:cubicBezTo>
                  <a:pt x="11880" y="7739"/>
                  <a:pt x="15119" y="10979"/>
                  <a:pt x="15119" y="10979"/>
                </a:cubicBezTo>
                <a:cubicBezTo>
                  <a:pt x="17099" y="12419"/>
                  <a:pt x="17459" y="10079"/>
                  <a:pt x="17459" y="10079"/>
                </a:cubicBezTo>
                <a:cubicBezTo>
                  <a:pt x="18719" y="9539"/>
                  <a:pt x="18719" y="9539"/>
                  <a:pt x="18719" y="9539"/>
                </a:cubicBezTo>
                <a:cubicBezTo>
                  <a:pt x="18899" y="8819"/>
                  <a:pt x="18899" y="8819"/>
                  <a:pt x="18899" y="8819"/>
                </a:cubicBezTo>
                <a:cubicBezTo>
                  <a:pt x="18719" y="7919"/>
                  <a:pt x="18719" y="7919"/>
                  <a:pt x="18719" y="7919"/>
                </a:cubicBezTo>
                <a:cubicBezTo>
                  <a:pt x="16739" y="7019"/>
                  <a:pt x="16739" y="7019"/>
                  <a:pt x="16739" y="7019"/>
                </a:cubicBezTo>
                <a:cubicBezTo>
                  <a:pt x="16739" y="7019"/>
                  <a:pt x="16379" y="7739"/>
                  <a:pt x="16919" y="8639"/>
                </a:cubicBezTo>
                <a:cubicBezTo>
                  <a:pt x="16919" y="8639"/>
                  <a:pt x="16739" y="9539"/>
                  <a:pt x="16379" y="9359"/>
                </a:cubicBezTo>
                <a:cubicBezTo>
                  <a:pt x="15119" y="8639"/>
                  <a:pt x="15119" y="8639"/>
                  <a:pt x="15119" y="8639"/>
                </a:cubicBezTo>
                <a:cubicBezTo>
                  <a:pt x="15119" y="8639"/>
                  <a:pt x="14759" y="8459"/>
                  <a:pt x="14220" y="8819"/>
                </a:cubicBezTo>
                <a:cubicBezTo>
                  <a:pt x="13500" y="9359"/>
                  <a:pt x="12419" y="8819"/>
                  <a:pt x="12419" y="8819"/>
                </a:cubicBezTo>
                <a:cubicBezTo>
                  <a:pt x="12419" y="8819"/>
                  <a:pt x="12419" y="8279"/>
                  <a:pt x="13139" y="7919"/>
                </a:cubicBezTo>
                <a:cubicBezTo>
                  <a:pt x="13679" y="7559"/>
                  <a:pt x="13679" y="7559"/>
                  <a:pt x="13679" y="7559"/>
                </a:cubicBezTo>
                <a:cubicBezTo>
                  <a:pt x="13679" y="7559"/>
                  <a:pt x="13500" y="6839"/>
                  <a:pt x="13679" y="6299"/>
                </a:cubicBezTo>
                <a:cubicBezTo>
                  <a:pt x="13859" y="5759"/>
                  <a:pt x="14039" y="6299"/>
                  <a:pt x="14579" y="5939"/>
                </a:cubicBezTo>
                <a:cubicBezTo>
                  <a:pt x="15119" y="5580"/>
                  <a:pt x="15479" y="6659"/>
                  <a:pt x="16199" y="6479"/>
                </a:cubicBezTo>
                <a:cubicBezTo>
                  <a:pt x="16919" y="6479"/>
                  <a:pt x="16559" y="6299"/>
                  <a:pt x="17099" y="5939"/>
                </a:cubicBezTo>
                <a:cubicBezTo>
                  <a:pt x="17639" y="5759"/>
                  <a:pt x="17999" y="6479"/>
                  <a:pt x="17999" y="6479"/>
                </a:cubicBezTo>
                <a:cubicBezTo>
                  <a:pt x="19080" y="6659"/>
                  <a:pt x="19080" y="6659"/>
                  <a:pt x="19080" y="6659"/>
                </a:cubicBezTo>
                <a:cubicBezTo>
                  <a:pt x="19080" y="6659"/>
                  <a:pt x="18899" y="5399"/>
                  <a:pt x="18899" y="5759"/>
                </a:cubicBezTo>
                <a:cubicBezTo>
                  <a:pt x="19619" y="6839"/>
                  <a:pt x="20520" y="9899"/>
                  <a:pt x="20159" y="10439"/>
                </a:cubicBezTo>
                <a:cubicBezTo>
                  <a:pt x="19979" y="10259"/>
                  <a:pt x="19799" y="10259"/>
                  <a:pt x="19799" y="10259"/>
                </a:cubicBezTo>
                <a:cubicBezTo>
                  <a:pt x="18539" y="10259"/>
                  <a:pt x="18539" y="10259"/>
                  <a:pt x="18539" y="10259"/>
                </a:cubicBezTo>
                <a:lnTo>
                  <a:pt x="19259" y="1116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4" tIns="22854" rIns="22854" bIns="22854"/>
          <a:lstStyle/>
          <a:p>
            <a:endParaRPr lang="zh-CN" altLang="en-US">
              <a:solidFill>
                <a:schemeClr val="tx1">
                  <a:lumMod val="50000"/>
                  <a:lumOff val="50000"/>
                </a:schemeClr>
              </a:solidFill>
            </a:endParaRPr>
          </a:p>
        </p:txBody>
      </p:sp>
      <p:sp>
        <p:nvSpPr>
          <p:cNvPr id="21518" name="AutoShape 14"/>
          <p:cNvSpPr/>
          <p:nvPr/>
        </p:nvSpPr>
        <p:spPr bwMode="auto">
          <a:xfrm>
            <a:off x="4022203" y="3124279"/>
            <a:ext cx="416664" cy="284163"/>
          </a:xfrm>
          <a:custGeom>
            <a:avLst/>
            <a:gdLst>
              <a:gd name="T0" fmla="*/ 416719 w 21600"/>
              <a:gd name="T1" fmla="*/ 284163 h 21600"/>
              <a:gd name="T2" fmla="*/ 416719 w 21600"/>
              <a:gd name="T3" fmla="*/ 284163 h 21600"/>
              <a:gd name="T4" fmla="*/ 416719 w 21600"/>
              <a:gd name="T5" fmla="*/ 284163 h 21600"/>
              <a:gd name="T6" fmla="*/ 416719 w 21600"/>
              <a:gd name="T7" fmla="*/ 2841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573" y="9487"/>
                </a:moveTo>
                <a:cubicBezTo>
                  <a:pt x="18710" y="8882"/>
                  <a:pt x="18848" y="8074"/>
                  <a:pt x="18848" y="7469"/>
                </a:cubicBezTo>
                <a:cubicBezTo>
                  <a:pt x="18848" y="3431"/>
                  <a:pt x="16509" y="0"/>
                  <a:pt x="13757" y="0"/>
                </a:cubicBezTo>
                <a:cubicBezTo>
                  <a:pt x="10456" y="0"/>
                  <a:pt x="10043" y="3633"/>
                  <a:pt x="10043" y="3633"/>
                </a:cubicBezTo>
                <a:cubicBezTo>
                  <a:pt x="10043" y="3633"/>
                  <a:pt x="8667" y="1211"/>
                  <a:pt x="6328" y="1614"/>
                </a:cubicBezTo>
                <a:cubicBezTo>
                  <a:pt x="4127" y="2220"/>
                  <a:pt x="2751" y="5046"/>
                  <a:pt x="2751" y="8074"/>
                </a:cubicBezTo>
                <a:cubicBezTo>
                  <a:pt x="2751" y="8478"/>
                  <a:pt x="2751" y="9084"/>
                  <a:pt x="2889" y="9487"/>
                </a:cubicBezTo>
                <a:cubicBezTo>
                  <a:pt x="1238" y="10295"/>
                  <a:pt x="0" y="12717"/>
                  <a:pt x="0" y="15342"/>
                </a:cubicBezTo>
                <a:cubicBezTo>
                  <a:pt x="0" y="18773"/>
                  <a:pt x="1926" y="21600"/>
                  <a:pt x="4264" y="21600"/>
                </a:cubicBezTo>
                <a:cubicBezTo>
                  <a:pt x="17335" y="21600"/>
                  <a:pt x="17335" y="21600"/>
                  <a:pt x="17335" y="21600"/>
                </a:cubicBezTo>
                <a:cubicBezTo>
                  <a:pt x="19673" y="21600"/>
                  <a:pt x="21600" y="18773"/>
                  <a:pt x="21600" y="15342"/>
                </a:cubicBezTo>
                <a:cubicBezTo>
                  <a:pt x="21600" y="12515"/>
                  <a:pt x="20361" y="10295"/>
                  <a:pt x="18573" y="9487"/>
                </a:cubicBezTo>
                <a:close/>
                <a:moveTo>
                  <a:pt x="16509" y="20388"/>
                </a:moveTo>
                <a:cubicBezTo>
                  <a:pt x="10868" y="20388"/>
                  <a:pt x="10868" y="20388"/>
                  <a:pt x="10868" y="20388"/>
                </a:cubicBezTo>
                <a:cubicBezTo>
                  <a:pt x="11281" y="19581"/>
                  <a:pt x="14308" y="15342"/>
                  <a:pt x="14308" y="15342"/>
                </a:cubicBezTo>
                <a:cubicBezTo>
                  <a:pt x="14308" y="15342"/>
                  <a:pt x="14721" y="14736"/>
                  <a:pt x="14170" y="14736"/>
                </a:cubicBezTo>
                <a:cubicBezTo>
                  <a:pt x="13620" y="14736"/>
                  <a:pt x="12657" y="14736"/>
                  <a:pt x="12657" y="14736"/>
                </a:cubicBezTo>
                <a:cubicBezTo>
                  <a:pt x="12657" y="14736"/>
                  <a:pt x="12657" y="14332"/>
                  <a:pt x="12657" y="13727"/>
                </a:cubicBezTo>
                <a:cubicBezTo>
                  <a:pt x="12657" y="12112"/>
                  <a:pt x="12657" y="8882"/>
                  <a:pt x="12657" y="7469"/>
                </a:cubicBezTo>
                <a:cubicBezTo>
                  <a:pt x="12657" y="7469"/>
                  <a:pt x="12657" y="7267"/>
                  <a:pt x="12382" y="7267"/>
                </a:cubicBezTo>
                <a:cubicBezTo>
                  <a:pt x="12107" y="7267"/>
                  <a:pt x="9217" y="7267"/>
                  <a:pt x="8805" y="7267"/>
                </a:cubicBezTo>
                <a:cubicBezTo>
                  <a:pt x="8529" y="7267"/>
                  <a:pt x="8529" y="7671"/>
                  <a:pt x="8529" y="7671"/>
                </a:cubicBezTo>
                <a:cubicBezTo>
                  <a:pt x="8529" y="8882"/>
                  <a:pt x="8529" y="12112"/>
                  <a:pt x="8529" y="13727"/>
                </a:cubicBezTo>
                <a:cubicBezTo>
                  <a:pt x="8529" y="14332"/>
                  <a:pt x="8529" y="14736"/>
                  <a:pt x="8529" y="14736"/>
                </a:cubicBezTo>
                <a:cubicBezTo>
                  <a:pt x="8529" y="14736"/>
                  <a:pt x="7429" y="14736"/>
                  <a:pt x="7016" y="14736"/>
                </a:cubicBezTo>
                <a:cubicBezTo>
                  <a:pt x="6603" y="14736"/>
                  <a:pt x="7016" y="15342"/>
                  <a:pt x="7016" y="15342"/>
                </a:cubicBezTo>
                <a:cubicBezTo>
                  <a:pt x="10456" y="20388"/>
                  <a:pt x="10456" y="20388"/>
                  <a:pt x="10456" y="20388"/>
                </a:cubicBezTo>
                <a:cubicBezTo>
                  <a:pt x="5228" y="20388"/>
                  <a:pt x="5228" y="20388"/>
                  <a:pt x="5228" y="20388"/>
                </a:cubicBezTo>
                <a:cubicBezTo>
                  <a:pt x="3164" y="20388"/>
                  <a:pt x="1513" y="17966"/>
                  <a:pt x="1513" y="15140"/>
                </a:cubicBezTo>
                <a:cubicBezTo>
                  <a:pt x="1513" y="12717"/>
                  <a:pt x="2614" y="10900"/>
                  <a:pt x="3989" y="10093"/>
                </a:cubicBezTo>
                <a:cubicBezTo>
                  <a:pt x="3852" y="9689"/>
                  <a:pt x="3852" y="9285"/>
                  <a:pt x="3852" y="8882"/>
                </a:cubicBezTo>
                <a:cubicBezTo>
                  <a:pt x="3852" y="6459"/>
                  <a:pt x="5090" y="4037"/>
                  <a:pt x="7016" y="3431"/>
                </a:cubicBezTo>
                <a:cubicBezTo>
                  <a:pt x="9080" y="3229"/>
                  <a:pt x="10318" y="6056"/>
                  <a:pt x="10318" y="6056"/>
                </a:cubicBezTo>
                <a:cubicBezTo>
                  <a:pt x="10318" y="6056"/>
                  <a:pt x="10593" y="2220"/>
                  <a:pt x="13482" y="2220"/>
                </a:cubicBezTo>
                <a:cubicBezTo>
                  <a:pt x="15821" y="2220"/>
                  <a:pt x="17610" y="5046"/>
                  <a:pt x="17610" y="8478"/>
                </a:cubicBezTo>
                <a:cubicBezTo>
                  <a:pt x="17610" y="9084"/>
                  <a:pt x="17610" y="9689"/>
                  <a:pt x="17472" y="10093"/>
                </a:cubicBezTo>
                <a:cubicBezTo>
                  <a:pt x="18985" y="10699"/>
                  <a:pt x="20224" y="12717"/>
                  <a:pt x="20224" y="15140"/>
                </a:cubicBezTo>
                <a:cubicBezTo>
                  <a:pt x="20224" y="17966"/>
                  <a:pt x="18573" y="20388"/>
                  <a:pt x="16509" y="20388"/>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2854" tIns="22854" rIns="22854" bIns="22854"/>
          <a:lstStyle/>
          <a:p>
            <a:endParaRPr lang="zh-CN" altLang="en-US">
              <a:solidFill>
                <a:schemeClr val="tx1">
                  <a:lumMod val="50000"/>
                  <a:lumOff val="50000"/>
                </a:schemeClr>
              </a:solidFill>
            </a:endParaRPr>
          </a:p>
        </p:txBody>
      </p:sp>
      <p:sp>
        <p:nvSpPr>
          <p:cNvPr id="21519" name="AutoShape 15"/>
          <p:cNvSpPr/>
          <p:nvPr/>
        </p:nvSpPr>
        <p:spPr bwMode="auto">
          <a:xfrm>
            <a:off x="1638088" y="3098880"/>
            <a:ext cx="338887" cy="338931"/>
          </a:xfrm>
          <a:custGeom>
            <a:avLst/>
            <a:gdLst>
              <a:gd name="T0" fmla="*/ 338931 w 21600"/>
              <a:gd name="T1" fmla="*/ 338931 h 21600"/>
              <a:gd name="T2" fmla="*/ 338931 w 21600"/>
              <a:gd name="T3" fmla="*/ 338931 h 21600"/>
              <a:gd name="T4" fmla="*/ 338931 w 21600"/>
              <a:gd name="T5" fmla="*/ 338931 h 21600"/>
              <a:gd name="T6" fmla="*/ 338931 w 21600"/>
              <a:gd name="T7" fmla="*/ 33893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987" y="2580"/>
                </a:moveTo>
                <a:cubicBezTo>
                  <a:pt x="20419" y="2580"/>
                  <a:pt x="20793" y="2735"/>
                  <a:pt x="21116" y="3052"/>
                </a:cubicBezTo>
                <a:cubicBezTo>
                  <a:pt x="21438" y="3372"/>
                  <a:pt x="21600" y="3743"/>
                  <a:pt x="21600" y="4175"/>
                </a:cubicBezTo>
                <a:lnTo>
                  <a:pt x="21600" y="19987"/>
                </a:lnTo>
                <a:cubicBezTo>
                  <a:pt x="21600" y="20419"/>
                  <a:pt x="21438" y="20796"/>
                  <a:pt x="21116" y="21116"/>
                </a:cubicBezTo>
                <a:cubicBezTo>
                  <a:pt x="20793" y="21438"/>
                  <a:pt x="20419" y="21599"/>
                  <a:pt x="19987" y="21599"/>
                </a:cubicBezTo>
                <a:lnTo>
                  <a:pt x="1612" y="21599"/>
                </a:lnTo>
                <a:cubicBezTo>
                  <a:pt x="1180" y="21599"/>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6" tIns="19046" rIns="19046" bIns="19046" anchor="ctr"/>
          <a:lstStyle/>
          <a:p>
            <a:endParaRPr lang="zh-CN" altLang="en-US">
              <a:solidFill>
                <a:schemeClr val="tx1">
                  <a:lumMod val="50000"/>
                  <a:lumOff val="50000"/>
                </a:schemeClr>
              </a:solidFill>
            </a:endParaRPr>
          </a:p>
        </p:txBody>
      </p:sp>
      <p:sp>
        <p:nvSpPr>
          <p:cNvPr id="21520" name="AutoShape 16"/>
          <p:cNvSpPr/>
          <p:nvPr/>
        </p:nvSpPr>
        <p:spPr bwMode="auto">
          <a:xfrm>
            <a:off x="8851542" y="3104437"/>
            <a:ext cx="338888" cy="282575"/>
          </a:xfrm>
          <a:custGeom>
            <a:avLst/>
            <a:gdLst>
              <a:gd name="T0" fmla="*/ 338932 w 21600"/>
              <a:gd name="T1" fmla="*/ 282575 h 21600"/>
              <a:gd name="T2" fmla="*/ 338932 w 21600"/>
              <a:gd name="T3" fmla="*/ 282575 h 21600"/>
              <a:gd name="T4" fmla="*/ 338932 w 21600"/>
              <a:gd name="T5" fmla="*/ 282575 h 21600"/>
              <a:gd name="T6" fmla="*/ 338932 w 21600"/>
              <a:gd name="T7" fmla="*/ 2825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08" y="14020"/>
                </a:moveTo>
                <a:cubicBezTo>
                  <a:pt x="20951" y="14020"/>
                  <a:pt x="21161" y="14125"/>
                  <a:pt x="21335" y="14334"/>
                </a:cubicBezTo>
                <a:cubicBezTo>
                  <a:pt x="21511" y="14548"/>
                  <a:pt x="21600" y="14810"/>
                  <a:pt x="21600" y="15115"/>
                </a:cubicBezTo>
                <a:lnTo>
                  <a:pt x="21600" y="20504"/>
                </a:lnTo>
                <a:cubicBezTo>
                  <a:pt x="21600" y="20815"/>
                  <a:pt x="21511" y="21071"/>
                  <a:pt x="21335" y="21285"/>
                </a:cubicBezTo>
                <a:cubicBezTo>
                  <a:pt x="21161" y="21494"/>
                  <a:pt x="20951" y="21600"/>
                  <a:pt x="20708" y="21600"/>
                </a:cubicBezTo>
                <a:lnTo>
                  <a:pt x="16197" y="21600"/>
                </a:lnTo>
                <a:cubicBezTo>
                  <a:pt x="15940" y="21600"/>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2" y="20815"/>
                  <a:pt x="7652" y="20504"/>
                </a:cubicBezTo>
                <a:lnTo>
                  <a:pt x="7652" y="15115"/>
                </a:lnTo>
                <a:cubicBezTo>
                  <a:pt x="7652"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600"/>
                  <a:pt x="5402" y="21600"/>
                </a:cubicBezTo>
                <a:lnTo>
                  <a:pt x="913" y="21600"/>
                </a:lnTo>
                <a:cubicBezTo>
                  <a:pt x="658" y="21600"/>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7"/>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7"/>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6" tIns="19046" rIns="19046" bIns="19046" anchor="ctr"/>
          <a:lstStyle/>
          <a:p>
            <a:endParaRPr lang="zh-CN" altLang="en-US">
              <a:solidFill>
                <a:schemeClr val="tx1">
                  <a:lumMod val="50000"/>
                  <a:lumOff val="50000"/>
                </a:schemeClr>
              </a:solidFill>
            </a:endParaRPr>
          </a:p>
        </p:txBody>
      </p:sp>
      <p:sp>
        <p:nvSpPr>
          <p:cNvPr id="21521" name="AutoShape 17"/>
          <p:cNvSpPr/>
          <p:nvPr/>
        </p:nvSpPr>
        <p:spPr bwMode="auto">
          <a:xfrm>
            <a:off x="2298402" y="3129042"/>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pPr algn="l"/>
            <a:r>
              <a:rPr lang="zh-CN" altLang="en-US" sz="1300" dirty="0">
                <a:solidFill>
                  <a:schemeClr val="tx1">
                    <a:lumMod val="50000"/>
                    <a:lumOff val="50000"/>
                  </a:schemeClr>
                </a:solidFill>
              </a:rPr>
              <a:t>Text content</a:t>
            </a:r>
            <a:endParaRPr lang="es-ES" altLang="zh-CN" sz="1300" dirty="0">
              <a:solidFill>
                <a:schemeClr val="tx1">
                  <a:lumMod val="50000"/>
                  <a:lumOff val="50000"/>
                </a:schemeClr>
              </a:solidFill>
            </a:endParaRPr>
          </a:p>
        </p:txBody>
      </p:sp>
      <p:sp>
        <p:nvSpPr>
          <p:cNvPr id="21522" name="AutoShape 18"/>
          <p:cNvSpPr/>
          <p:nvPr/>
        </p:nvSpPr>
        <p:spPr bwMode="auto">
          <a:xfrm>
            <a:off x="4719024" y="3129042"/>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pPr algn="l"/>
            <a:r>
              <a:rPr lang="zh-CN" altLang="en-US" sz="1300" dirty="0">
                <a:solidFill>
                  <a:schemeClr val="tx1">
                    <a:lumMod val="50000"/>
                    <a:lumOff val="50000"/>
                  </a:schemeClr>
                </a:solidFill>
              </a:rPr>
              <a:t>Text content</a:t>
            </a:r>
            <a:endParaRPr lang="es-ES" altLang="zh-CN" sz="1300" dirty="0">
              <a:solidFill>
                <a:schemeClr val="tx1">
                  <a:lumMod val="50000"/>
                  <a:lumOff val="50000"/>
                </a:schemeClr>
              </a:solidFill>
            </a:endParaRPr>
          </a:p>
        </p:txBody>
      </p:sp>
      <p:sp>
        <p:nvSpPr>
          <p:cNvPr id="21523" name="AutoShape 19"/>
          <p:cNvSpPr/>
          <p:nvPr/>
        </p:nvSpPr>
        <p:spPr bwMode="auto">
          <a:xfrm>
            <a:off x="7139646" y="3129042"/>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pPr algn="l"/>
            <a:r>
              <a:rPr lang="zh-CN" altLang="en-US" sz="1300" dirty="0">
                <a:solidFill>
                  <a:schemeClr val="tx1">
                    <a:lumMod val="50000"/>
                    <a:lumOff val="50000"/>
                  </a:schemeClr>
                </a:solidFill>
              </a:rPr>
              <a:t>Text content</a:t>
            </a:r>
            <a:endParaRPr lang="es-ES" altLang="zh-CN" sz="1300" dirty="0">
              <a:solidFill>
                <a:schemeClr val="tx1">
                  <a:lumMod val="50000"/>
                  <a:lumOff val="50000"/>
                </a:schemeClr>
              </a:solidFill>
            </a:endParaRPr>
          </a:p>
        </p:txBody>
      </p:sp>
      <p:sp>
        <p:nvSpPr>
          <p:cNvPr id="21524" name="AutoShape 20"/>
          <p:cNvSpPr/>
          <p:nvPr/>
        </p:nvSpPr>
        <p:spPr bwMode="auto">
          <a:xfrm>
            <a:off x="9560268" y="3129042"/>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pPr algn="l"/>
            <a:r>
              <a:rPr lang="zh-CN" altLang="en-US" sz="1300" dirty="0">
                <a:solidFill>
                  <a:schemeClr val="tx1">
                    <a:lumMod val="50000"/>
                    <a:lumOff val="50000"/>
                  </a:schemeClr>
                </a:solidFill>
              </a:rPr>
              <a:t>Text content</a:t>
            </a:r>
            <a:endParaRPr lang="es-ES" altLang="zh-CN" sz="1300" dirty="0">
              <a:solidFill>
                <a:schemeClr val="tx1">
                  <a:lumMod val="50000"/>
                  <a:lumOff val="50000"/>
                </a:schemeClr>
              </a:solidFill>
            </a:endParaRPr>
          </a:p>
        </p:txBody>
      </p:sp>
      <p:sp>
        <p:nvSpPr>
          <p:cNvPr id="21525" name="AutoShape 21"/>
          <p:cNvSpPr/>
          <p:nvPr/>
        </p:nvSpPr>
        <p:spPr bwMode="auto">
          <a:xfrm>
            <a:off x="8605513" y="4223624"/>
            <a:ext cx="2109513"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tx1">
                    <a:lumMod val="50000"/>
                    <a:lumOff val="50000"/>
                  </a:schemeClr>
                </a:solidFill>
                <a:ea typeface="微软雅黑" panose="020B0503020204020204" pitchFamily="34" charset="-122"/>
              </a:rPr>
              <a:t>Enter your chart description text here</a:t>
            </a:r>
          </a:p>
        </p:txBody>
      </p:sp>
      <p:sp>
        <p:nvSpPr>
          <p:cNvPr id="21526" name="AutoShape 22"/>
          <p:cNvSpPr/>
          <p:nvPr/>
        </p:nvSpPr>
        <p:spPr bwMode="auto">
          <a:xfrm>
            <a:off x="6122986" y="4223624"/>
            <a:ext cx="2110307"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tx1">
                    <a:lumMod val="50000"/>
                    <a:lumOff val="50000"/>
                  </a:schemeClr>
                </a:solidFill>
                <a:ea typeface="微软雅黑" panose="020B0503020204020204" pitchFamily="34" charset="-122"/>
              </a:rPr>
              <a:t>Enter your chart description text here</a:t>
            </a:r>
          </a:p>
        </p:txBody>
      </p:sp>
      <p:sp>
        <p:nvSpPr>
          <p:cNvPr id="21527" name="AutoShape 23"/>
          <p:cNvSpPr/>
          <p:nvPr/>
        </p:nvSpPr>
        <p:spPr bwMode="auto">
          <a:xfrm>
            <a:off x="3761094" y="4223624"/>
            <a:ext cx="2109513"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tx1">
                    <a:lumMod val="50000"/>
                    <a:lumOff val="50000"/>
                  </a:schemeClr>
                </a:solidFill>
                <a:ea typeface="微软雅黑" panose="020B0503020204020204" pitchFamily="34" charset="-122"/>
              </a:rPr>
              <a:t>Enter your chart description text here</a:t>
            </a:r>
          </a:p>
        </p:txBody>
      </p:sp>
      <p:sp>
        <p:nvSpPr>
          <p:cNvPr id="21528" name="AutoShape 24"/>
          <p:cNvSpPr/>
          <p:nvPr/>
        </p:nvSpPr>
        <p:spPr bwMode="auto">
          <a:xfrm>
            <a:off x="1386502" y="4223624"/>
            <a:ext cx="2110307"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tx1">
                    <a:lumMod val="50000"/>
                    <a:lumOff val="50000"/>
                  </a:schemeClr>
                </a:solidFill>
                <a:ea typeface="微软雅黑" panose="020B0503020204020204" pitchFamily="34" charset="-122"/>
              </a:rPr>
              <a:t>Enter your chart description text here</a:t>
            </a: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509"/>
                                        </p:tgtEl>
                                        <p:attrNameLst>
                                          <p:attrName>style.visibility</p:attrName>
                                        </p:attrNameLst>
                                      </p:cBhvr>
                                      <p:to>
                                        <p:strVal val="visible"/>
                                      </p:to>
                                    </p:set>
                                    <p:anim calcmode="lin" valueType="num">
                                      <p:cBhvr additive="base">
                                        <p:cTn id="7" dur="500" fill="hold"/>
                                        <p:tgtEl>
                                          <p:spTgt spid="21509"/>
                                        </p:tgtEl>
                                        <p:attrNameLst>
                                          <p:attrName>ppt_x</p:attrName>
                                        </p:attrNameLst>
                                      </p:cBhvr>
                                      <p:tavLst>
                                        <p:tav tm="0">
                                          <p:val>
                                            <p:strVal val="0-#ppt_w/2"/>
                                          </p:val>
                                        </p:tav>
                                        <p:tav tm="100000">
                                          <p:val>
                                            <p:strVal val="#ppt_x"/>
                                          </p:val>
                                        </p:tav>
                                      </p:tavLst>
                                    </p:anim>
                                    <p:anim calcmode="lin" valueType="num">
                                      <p:cBhvr additive="base">
                                        <p:cTn id="8" dur="500" fill="hold"/>
                                        <p:tgtEl>
                                          <p:spTgt spid="2150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1510"/>
                                        </p:tgtEl>
                                        <p:attrNameLst>
                                          <p:attrName>style.visibility</p:attrName>
                                        </p:attrNameLst>
                                      </p:cBhvr>
                                      <p:to>
                                        <p:strVal val="visible"/>
                                      </p:to>
                                    </p:set>
                                    <p:anim calcmode="lin" valueType="num">
                                      <p:cBhvr additive="base">
                                        <p:cTn id="11" dur="500" fill="hold"/>
                                        <p:tgtEl>
                                          <p:spTgt spid="21510"/>
                                        </p:tgtEl>
                                        <p:attrNameLst>
                                          <p:attrName>ppt_x</p:attrName>
                                        </p:attrNameLst>
                                      </p:cBhvr>
                                      <p:tavLst>
                                        <p:tav tm="0">
                                          <p:val>
                                            <p:strVal val="0-#ppt_w/2"/>
                                          </p:val>
                                        </p:tav>
                                        <p:tav tm="100000">
                                          <p:val>
                                            <p:strVal val="#ppt_x"/>
                                          </p:val>
                                        </p:tav>
                                      </p:tavLst>
                                    </p:anim>
                                    <p:anim calcmode="lin" valueType="num">
                                      <p:cBhvr additive="base">
                                        <p:cTn id="12" dur="500" fill="hold"/>
                                        <p:tgtEl>
                                          <p:spTgt spid="215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511"/>
                                        </p:tgtEl>
                                        <p:attrNameLst>
                                          <p:attrName>style.visibility</p:attrName>
                                        </p:attrNameLst>
                                      </p:cBhvr>
                                      <p:to>
                                        <p:strVal val="visible"/>
                                      </p:to>
                                    </p:set>
                                    <p:anim calcmode="lin" valueType="num">
                                      <p:cBhvr additive="base">
                                        <p:cTn id="15" dur="500" fill="hold"/>
                                        <p:tgtEl>
                                          <p:spTgt spid="21511"/>
                                        </p:tgtEl>
                                        <p:attrNameLst>
                                          <p:attrName>ppt_x</p:attrName>
                                        </p:attrNameLst>
                                      </p:cBhvr>
                                      <p:tavLst>
                                        <p:tav tm="0">
                                          <p:val>
                                            <p:strVal val="0-#ppt_w/2"/>
                                          </p:val>
                                        </p:tav>
                                        <p:tav tm="100000">
                                          <p:val>
                                            <p:strVal val="#ppt_x"/>
                                          </p:val>
                                        </p:tav>
                                      </p:tavLst>
                                    </p:anim>
                                    <p:anim calcmode="lin" valueType="num">
                                      <p:cBhvr additive="base">
                                        <p:cTn id="16" dur="500" fill="hold"/>
                                        <p:tgtEl>
                                          <p:spTgt spid="21511"/>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1512"/>
                                        </p:tgtEl>
                                        <p:attrNameLst>
                                          <p:attrName>style.visibility</p:attrName>
                                        </p:attrNameLst>
                                      </p:cBhvr>
                                      <p:to>
                                        <p:strVal val="visible"/>
                                      </p:to>
                                    </p:set>
                                    <p:anim calcmode="lin" valueType="num">
                                      <p:cBhvr additive="base">
                                        <p:cTn id="19" dur="500" fill="hold"/>
                                        <p:tgtEl>
                                          <p:spTgt spid="21512"/>
                                        </p:tgtEl>
                                        <p:attrNameLst>
                                          <p:attrName>ppt_x</p:attrName>
                                        </p:attrNameLst>
                                      </p:cBhvr>
                                      <p:tavLst>
                                        <p:tav tm="0">
                                          <p:val>
                                            <p:strVal val="0-#ppt_w/2"/>
                                          </p:val>
                                        </p:tav>
                                        <p:tav tm="100000">
                                          <p:val>
                                            <p:strVal val="#ppt_x"/>
                                          </p:val>
                                        </p:tav>
                                      </p:tavLst>
                                    </p:anim>
                                    <p:anim calcmode="lin" valueType="num">
                                      <p:cBhvr additive="base">
                                        <p:cTn id="20" dur="500" fill="hold"/>
                                        <p:tgtEl>
                                          <p:spTgt spid="215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1513"/>
                                        </p:tgtEl>
                                        <p:attrNameLst>
                                          <p:attrName>style.visibility</p:attrName>
                                        </p:attrNameLst>
                                      </p:cBhvr>
                                      <p:to>
                                        <p:strVal val="visible"/>
                                      </p:to>
                                    </p:set>
                                    <p:anim calcmode="lin" valueType="num">
                                      <p:cBhvr additive="base">
                                        <p:cTn id="23" dur="500" fill="hold"/>
                                        <p:tgtEl>
                                          <p:spTgt spid="21513"/>
                                        </p:tgtEl>
                                        <p:attrNameLst>
                                          <p:attrName>ppt_x</p:attrName>
                                        </p:attrNameLst>
                                      </p:cBhvr>
                                      <p:tavLst>
                                        <p:tav tm="0">
                                          <p:val>
                                            <p:strVal val="0-#ppt_w/2"/>
                                          </p:val>
                                        </p:tav>
                                        <p:tav tm="100000">
                                          <p:val>
                                            <p:strVal val="#ppt_x"/>
                                          </p:val>
                                        </p:tav>
                                      </p:tavLst>
                                    </p:anim>
                                    <p:anim calcmode="lin" valueType="num">
                                      <p:cBhvr additive="base">
                                        <p:cTn id="24" dur="500" fill="hold"/>
                                        <p:tgtEl>
                                          <p:spTgt spid="2151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1514"/>
                                        </p:tgtEl>
                                        <p:attrNameLst>
                                          <p:attrName>style.visibility</p:attrName>
                                        </p:attrNameLst>
                                      </p:cBhvr>
                                      <p:to>
                                        <p:strVal val="visible"/>
                                      </p:to>
                                    </p:set>
                                    <p:anim calcmode="lin" valueType="num">
                                      <p:cBhvr additive="base">
                                        <p:cTn id="27" dur="500" fill="hold"/>
                                        <p:tgtEl>
                                          <p:spTgt spid="21514"/>
                                        </p:tgtEl>
                                        <p:attrNameLst>
                                          <p:attrName>ppt_x</p:attrName>
                                        </p:attrNameLst>
                                      </p:cBhvr>
                                      <p:tavLst>
                                        <p:tav tm="0">
                                          <p:val>
                                            <p:strVal val="0-#ppt_w/2"/>
                                          </p:val>
                                        </p:tav>
                                        <p:tav tm="100000">
                                          <p:val>
                                            <p:strVal val="#ppt_x"/>
                                          </p:val>
                                        </p:tav>
                                      </p:tavLst>
                                    </p:anim>
                                    <p:anim calcmode="lin" valueType="num">
                                      <p:cBhvr additive="base">
                                        <p:cTn id="28" dur="500" fill="hold"/>
                                        <p:tgtEl>
                                          <p:spTgt spid="2151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1515"/>
                                        </p:tgtEl>
                                        <p:attrNameLst>
                                          <p:attrName>style.visibility</p:attrName>
                                        </p:attrNameLst>
                                      </p:cBhvr>
                                      <p:to>
                                        <p:strVal val="visible"/>
                                      </p:to>
                                    </p:set>
                                    <p:anim calcmode="lin" valueType="num">
                                      <p:cBhvr additive="base">
                                        <p:cTn id="31" dur="500" fill="hold"/>
                                        <p:tgtEl>
                                          <p:spTgt spid="21515"/>
                                        </p:tgtEl>
                                        <p:attrNameLst>
                                          <p:attrName>ppt_x</p:attrName>
                                        </p:attrNameLst>
                                      </p:cBhvr>
                                      <p:tavLst>
                                        <p:tav tm="0">
                                          <p:val>
                                            <p:strVal val="0-#ppt_w/2"/>
                                          </p:val>
                                        </p:tav>
                                        <p:tav tm="100000">
                                          <p:val>
                                            <p:strVal val="#ppt_x"/>
                                          </p:val>
                                        </p:tav>
                                      </p:tavLst>
                                    </p:anim>
                                    <p:anim calcmode="lin" valueType="num">
                                      <p:cBhvr additive="base">
                                        <p:cTn id="32" dur="500" fill="hold"/>
                                        <p:tgtEl>
                                          <p:spTgt spid="2151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516"/>
                                        </p:tgtEl>
                                        <p:attrNameLst>
                                          <p:attrName>style.visibility</p:attrName>
                                        </p:attrNameLst>
                                      </p:cBhvr>
                                      <p:to>
                                        <p:strVal val="visible"/>
                                      </p:to>
                                    </p:set>
                                    <p:anim calcmode="lin" valueType="num">
                                      <p:cBhvr additive="base">
                                        <p:cTn id="35" dur="500" fill="hold"/>
                                        <p:tgtEl>
                                          <p:spTgt spid="21516"/>
                                        </p:tgtEl>
                                        <p:attrNameLst>
                                          <p:attrName>ppt_x</p:attrName>
                                        </p:attrNameLst>
                                      </p:cBhvr>
                                      <p:tavLst>
                                        <p:tav tm="0">
                                          <p:val>
                                            <p:strVal val="0-#ppt_w/2"/>
                                          </p:val>
                                        </p:tav>
                                        <p:tav tm="100000">
                                          <p:val>
                                            <p:strVal val="#ppt_x"/>
                                          </p:val>
                                        </p:tav>
                                      </p:tavLst>
                                    </p:anim>
                                    <p:anim calcmode="lin" valueType="num">
                                      <p:cBhvr additive="base">
                                        <p:cTn id="36" dur="500" fill="hold"/>
                                        <p:tgtEl>
                                          <p:spTgt spid="2151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1517"/>
                                        </p:tgtEl>
                                        <p:attrNameLst>
                                          <p:attrName>style.visibility</p:attrName>
                                        </p:attrNameLst>
                                      </p:cBhvr>
                                      <p:to>
                                        <p:strVal val="visible"/>
                                      </p:to>
                                    </p:set>
                                    <p:anim calcmode="lin" valueType="num">
                                      <p:cBhvr additive="base">
                                        <p:cTn id="39" dur="500" fill="hold"/>
                                        <p:tgtEl>
                                          <p:spTgt spid="21517"/>
                                        </p:tgtEl>
                                        <p:attrNameLst>
                                          <p:attrName>ppt_x</p:attrName>
                                        </p:attrNameLst>
                                      </p:cBhvr>
                                      <p:tavLst>
                                        <p:tav tm="0">
                                          <p:val>
                                            <p:strVal val="0-#ppt_w/2"/>
                                          </p:val>
                                        </p:tav>
                                        <p:tav tm="100000">
                                          <p:val>
                                            <p:strVal val="#ppt_x"/>
                                          </p:val>
                                        </p:tav>
                                      </p:tavLst>
                                    </p:anim>
                                    <p:anim calcmode="lin" valueType="num">
                                      <p:cBhvr additive="base">
                                        <p:cTn id="40" dur="500" fill="hold"/>
                                        <p:tgtEl>
                                          <p:spTgt spid="2151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1518"/>
                                        </p:tgtEl>
                                        <p:attrNameLst>
                                          <p:attrName>style.visibility</p:attrName>
                                        </p:attrNameLst>
                                      </p:cBhvr>
                                      <p:to>
                                        <p:strVal val="visible"/>
                                      </p:to>
                                    </p:set>
                                    <p:anim calcmode="lin" valueType="num">
                                      <p:cBhvr additive="base">
                                        <p:cTn id="43" dur="500" fill="hold"/>
                                        <p:tgtEl>
                                          <p:spTgt spid="21518"/>
                                        </p:tgtEl>
                                        <p:attrNameLst>
                                          <p:attrName>ppt_x</p:attrName>
                                        </p:attrNameLst>
                                      </p:cBhvr>
                                      <p:tavLst>
                                        <p:tav tm="0">
                                          <p:val>
                                            <p:strVal val="0-#ppt_w/2"/>
                                          </p:val>
                                        </p:tav>
                                        <p:tav tm="100000">
                                          <p:val>
                                            <p:strVal val="#ppt_x"/>
                                          </p:val>
                                        </p:tav>
                                      </p:tavLst>
                                    </p:anim>
                                    <p:anim calcmode="lin" valueType="num">
                                      <p:cBhvr additive="base">
                                        <p:cTn id="44" dur="500" fill="hold"/>
                                        <p:tgtEl>
                                          <p:spTgt spid="21518"/>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1519"/>
                                        </p:tgtEl>
                                        <p:attrNameLst>
                                          <p:attrName>style.visibility</p:attrName>
                                        </p:attrNameLst>
                                      </p:cBhvr>
                                      <p:to>
                                        <p:strVal val="visible"/>
                                      </p:to>
                                    </p:set>
                                    <p:anim calcmode="lin" valueType="num">
                                      <p:cBhvr additive="base">
                                        <p:cTn id="47" dur="500" fill="hold"/>
                                        <p:tgtEl>
                                          <p:spTgt spid="21519"/>
                                        </p:tgtEl>
                                        <p:attrNameLst>
                                          <p:attrName>ppt_x</p:attrName>
                                        </p:attrNameLst>
                                      </p:cBhvr>
                                      <p:tavLst>
                                        <p:tav tm="0">
                                          <p:val>
                                            <p:strVal val="0-#ppt_w/2"/>
                                          </p:val>
                                        </p:tav>
                                        <p:tav tm="100000">
                                          <p:val>
                                            <p:strVal val="#ppt_x"/>
                                          </p:val>
                                        </p:tav>
                                      </p:tavLst>
                                    </p:anim>
                                    <p:anim calcmode="lin" valueType="num">
                                      <p:cBhvr additive="base">
                                        <p:cTn id="48" dur="500" fill="hold"/>
                                        <p:tgtEl>
                                          <p:spTgt spid="21519"/>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1520"/>
                                        </p:tgtEl>
                                        <p:attrNameLst>
                                          <p:attrName>style.visibility</p:attrName>
                                        </p:attrNameLst>
                                      </p:cBhvr>
                                      <p:to>
                                        <p:strVal val="visible"/>
                                      </p:to>
                                    </p:set>
                                    <p:anim calcmode="lin" valueType="num">
                                      <p:cBhvr additive="base">
                                        <p:cTn id="51" dur="500" fill="hold"/>
                                        <p:tgtEl>
                                          <p:spTgt spid="21520"/>
                                        </p:tgtEl>
                                        <p:attrNameLst>
                                          <p:attrName>ppt_x</p:attrName>
                                        </p:attrNameLst>
                                      </p:cBhvr>
                                      <p:tavLst>
                                        <p:tav tm="0">
                                          <p:val>
                                            <p:strVal val="0-#ppt_w/2"/>
                                          </p:val>
                                        </p:tav>
                                        <p:tav tm="100000">
                                          <p:val>
                                            <p:strVal val="#ppt_x"/>
                                          </p:val>
                                        </p:tav>
                                      </p:tavLst>
                                    </p:anim>
                                    <p:anim calcmode="lin" valueType="num">
                                      <p:cBhvr additive="base">
                                        <p:cTn id="52" dur="500" fill="hold"/>
                                        <p:tgtEl>
                                          <p:spTgt spid="21520"/>
                                        </p:tgtEl>
                                        <p:attrNameLst>
                                          <p:attrName>ppt_y</p:attrName>
                                        </p:attrNameLst>
                                      </p:cBhvr>
                                      <p:tavLst>
                                        <p:tav tm="0">
                                          <p:val>
                                            <p:strVal val="#ppt_y"/>
                                          </p:val>
                                        </p:tav>
                                        <p:tav tm="100000">
                                          <p:val>
                                            <p:strVal val="#ppt_y"/>
                                          </p:val>
                                        </p:tav>
                                      </p:tavLst>
                                    </p:anim>
                                  </p:childTnLst>
                                </p:cTn>
                              </p:par>
                            </p:childTnLst>
                          </p:cTn>
                        </p:par>
                        <p:par>
                          <p:cTn id="53" fill="hold">
                            <p:stCondLst>
                              <p:cond delay="500"/>
                            </p:stCondLst>
                            <p:childTnLst>
                              <p:par>
                                <p:cTn id="54" presetID="2" presetClass="entr" presetSubtype="2" fill="hold" grpId="0" nodeType="afterEffect">
                                  <p:stCondLst>
                                    <p:cond delay="0"/>
                                  </p:stCondLst>
                                  <p:childTnLst>
                                    <p:set>
                                      <p:cBhvr>
                                        <p:cTn id="55" dur="1" fill="hold">
                                          <p:stCondLst>
                                            <p:cond delay="0"/>
                                          </p:stCondLst>
                                        </p:cTn>
                                        <p:tgtEl>
                                          <p:spTgt spid="21521"/>
                                        </p:tgtEl>
                                        <p:attrNameLst>
                                          <p:attrName>style.visibility</p:attrName>
                                        </p:attrNameLst>
                                      </p:cBhvr>
                                      <p:to>
                                        <p:strVal val="visible"/>
                                      </p:to>
                                    </p:set>
                                    <p:anim calcmode="lin" valueType="num">
                                      <p:cBhvr additive="base">
                                        <p:cTn id="56" dur="500" fill="hold"/>
                                        <p:tgtEl>
                                          <p:spTgt spid="21521"/>
                                        </p:tgtEl>
                                        <p:attrNameLst>
                                          <p:attrName>ppt_x</p:attrName>
                                        </p:attrNameLst>
                                      </p:cBhvr>
                                      <p:tavLst>
                                        <p:tav tm="0">
                                          <p:val>
                                            <p:strVal val="1+#ppt_w/2"/>
                                          </p:val>
                                        </p:tav>
                                        <p:tav tm="100000">
                                          <p:val>
                                            <p:strVal val="#ppt_x"/>
                                          </p:val>
                                        </p:tav>
                                      </p:tavLst>
                                    </p:anim>
                                    <p:anim calcmode="lin" valueType="num">
                                      <p:cBhvr additive="base">
                                        <p:cTn id="57" dur="500" fill="hold"/>
                                        <p:tgtEl>
                                          <p:spTgt spid="21521"/>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21522"/>
                                        </p:tgtEl>
                                        <p:attrNameLst>
                                          <p:attrName>style.visibility</p:attrName>
                                        </p:attrNameLst>
                                      </p:cBhvr>
                                      <p:to>
                                        <p:strVal val="visible"/>
                                      </p:to>
                                    </p:set>
                                    <p:anim calcmode="lin" valueType="num">
                                      <p:cBhvr additive="base">
                                        <p:cTn id="60" dur="500" fill="hold"/>
                                        <p:tgtEl>
                                          <p:spTgt spid="21522"/>
                                        </p:tgtEl>
                                        <p:attrNameLst>
                                          <p:attrName>ppt_x</p:attrName>
                                        </p:attrNameLst>
                                      </p:cBhvr>
                                      <p:tavLst>
                                        <p:tav tm="0">
                                          <p:val>
                                            <p:strVal val="1+#ppt_w/2"/>
                                          </p:val>
                                        </p:tav>
                                        <p:tav tm="100000">
                                          <p:val>
                                            <p:strVal val="#ppt_x"/>
                                          </p:val>
                                        </p:tav>
                                      </p:tavLst>
                                    </p:anim>
                                    <p:anim calcmode="lin" valueType="num">
                                      <p:cBhvr additive="base">
                                        <p:cTn id="61" dur="500" fill="hold"/>
                                        <p:tgtEl>
                                          <p:spTgt spid="21522"/>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21523"/>
                                        </p:tgtEl>
                                        <p:attrNameLst>
                                          <p:attrName>style.visibility</p:attrName>
                                        </p:attrNameLst>
                                      </p:cBhvr>
                                      <p:to>
                                        <p:strVal val="visible"/>
                                      </p:to>
                                    </p:set>
                                    <p:anim calcmode="lin" valueType="num">
                                      <p:cBhvr additive="base">
                                        <p:cTn id="64" dur="500" fill="hold"/>
                                        <p:tgtEl>
                                          <p:spTgt spid="21523"/>
                                        </p:tgtEl>
                                        <p:attrNameLst>
                                          <p:attrName>ppt_x</p:attrName>
                                        </p:attrNameLst>
                                      </p:cBhvr>
                                      <p:tavLst>
                                        <p:tav tm="0">
                                          <p:val>
                                            <p:strVal val="1+#ppt_w/2"/>
                                          </p:val>
                                        </p:tav>
                                        <p:tav tm="100000">
                                          <p:val>
                                            <p:strVal val="#ppt_x"/>
                                          </p:val>
                                        </p:tav>
                                      </p:tavLst>
                                    </p:anim>
                                    <p:anim calcmode="lin" valueType="num">
                                      <p:cBhvr additive="base">
                                        <p:cTn id="65" dur="500" fill="hold"/>
                                        <p:tgtEl>
                                          <p:spTgt spid="21523"/>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21524"/>
                                        </p:tgtEl>
                                        <p:attrNameLst>
                                          <p:attrName>style.visibility</p:attrName>
                                        </p:attrNameLst>
                                      </p:cBhvr>
                                      <p:to>
                                        <p:strVal val="visible"/>
                                      </p:to>
                                    </p:set>
                                    <p:anim calcmode="lin" valueType="num">
                                      <p:cBhvr additive="base">
                                        <p:cTn id="68" dur="500" fill="hold"/>
                                        <p:tgtEl>
                                          <p:spTgt spid="21524"/>
                                        </p:tgtEl>
                                        <p:attrNameLst>
                                          <p:attrName>ppt_x</p:attrName>
                                        </p:attrNameLst>
                                      </p:cBhvr>
                                      <p:tavLst>
                                        <p:tav tm="0">
                                          <p:val>
                                            <p:strVal val="1+#ppt_w/2"/>
                                          </p:val>
                                        </p:tav>
                                        <p:tav tm="100000">
                                          <p:val>
                                            <p:strVal val="#ppt_x"/>
                                          </p:val>
                                        </p:tav>
                                      </p:tavLst>
                                    </p:anim>
                                    <p:anim calcmode="lin" valueType="num">
                                      <p:cBhvr additive="base">
                                        <p:cTn id="69" dur="500" fill="hold"/>
                                        <p:tgtEl>
                                          <p:spTgt spid="21524"/>
                                        </p:tgtEl>
                                        <p:attrNameLst>
                                          <p:attrName>ppt_y</p:attrName>
                                        </p:attrNameLst>
                                      </p:cBhvr>
                                      <p:tavLst>
                                        <p:tav tm="0">
                                          <p:val>
                                            <p:strVal val="#ppt_y"/>
                                          </p:val>
                                        </p:tav>
                                        <p:tav tm="100000">
                                          <p:val>
                                            <p:strVal val="#ppt_y"/>
                                          </p:val>
                                        </p:tav>
                                      </p:tavLst>
                                    </p:anim>
                                  </p:childTnLst>
                                </p:cTn>
                              </p:par>
                            </p:childTnLst>
                          </p:cTn>
                        </p:par>
                        <p:par>
                          <p:cTn id="70" fill="hold">
                            <p:stCondLst>
                              <p:cond delay="1000"/>
                            </p:stCondLst>
                            <p:childTnLst>
                              <p:par>
                                <p:cTn id="71" presetID="42" presetClass="entr" presetSubtype="0" fill="hold" grpId="0" nodeType="afterEffect">
                                  <p:stCondLst>
                                    <p:cond delay="0"/>
                                  </p:stCondLst>
                                  <p:childTnLst>
                                    <p:set>
                                      <p:cBhvr>
                                        <p:cTn id="72" dur="1" fill="hold">
                                          <p:stCondLst>
                                            <p:cond delay="0"/>
                                          </p:stCondLst>
                                        </p:cTn>
                                        <p:tgtEl>
                                          <p:spTgt spid="21525"/>
                                        </p:tgtEl>
                                        <p:attrNameLst>
                                          <p:attrName>style.visibility</p:attrName>
                                        </p:attrNameLst>
                                      </p:cBhvr>
                                      <p:to>
                                        <p:strVal val="visible"/>
                                      </p:to>
                                    </p:set>
                                    <p:animEffect transition="in" filter="fade">
                                      <p:cBhvr>
                                        <p:cTn id="73" dur="1000"/>
                                        <p:tgtEl>
                                          <p:spTgt spid="21525"/>
                                        </p:tgtEl>
                                      </p:cBhvr>
                                    </p:animEffect>
                                    <p:anim calcmode="lin" valueType="num">
                                      <p:cBhvr>
                                        <p:cTn id="74" dur="1000" fill="hold"/>
                                        <p:tgtEl>
                                          <p:spTgt spid="21525"/>
                                        </p:tgtEl>
                                        <p:attrNameLst>
                                          <p:attrName>ppt_x</p:attrName>
                                        </p:attrNameLst>
                                      </p:cBhvr>
                                      <p:tavLst>
                                        <p:tav tm="0">
                                          <p:val>
                                            <p:strVal val="#ppt_x"/>
                                          </p:val>
                                        </p:tav>
                                        <p:tav tm="100000">
                                          <p:val>
                                            <p:strVal val="#ppt_x"/>
                                          </p:val>
                                        </p:tav>
                                      </p:tavLst>
                                    </p:anim>
                                    <p:anim calcmode="lin" valueType="num">
                                      <p:cBhvr>
                                        <p:cTn id="75" dur="1000" fill="hold"/>
                                        <p:tgtEl>
                                          <p:spTgt spid="21525"/>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1526"/>
                                        </p:tgtEl>
                                        <p:attrNameLst>
                                          <p:attrName>style.visibility</p:attrName>
                                        </p:attrNameLst>
                                      </p:cBhvr>
                                      <p:to>
                                        <p:strVal val="visible"/>
                                      </p:to>
                                    </p:set>
                                    <p:animEffect transition="in" filter="fade">
                                      <p:cBhvr>
                                        <p:cTn id="78" dur="1000"/>
                                        <p:tgtEl>
                                          <p:spTgt spid="21526"/>
                                        </p:tgtEl>
                                      </p:cBhvr>
                                    </p:animEffect>
                                    <p:anim calcmode="lin" valueType="num">
                                      <p:cBhvr>
                                        <p:cTn id="79" dur="1000" fill="hold"/>
                                        <p:tgtEl>
                                          <p:spTgt spid="21526"/>
                                        </p:tgtEl>
                                        <p:attrNameLst>
                                          <p:attrName>ppt_x</p:attrName>
                                        </p:attrNameLst>
                                      </p:cBhvr>
                                      <p:tavLst>
                                        <p:tav tm="0">
                                          <p:val>
                                            <p:strVal val="#ppt_x"/>
                                          </p:val>
                                        </p:tav>
                                        <p:tav tm="100000">
                                          <p:val>
                                            <p:strVal val="#ppt_x"/>
                                          </p:val>
                                        </p:tav>
                                      </p:tavLst>
                                    </p:anim>
                                    <p:anim calcmode="lin" valueType="num">
                                      <p:cBhvr>
                                        <p:cTn id="80" dur="1000" fill="hold"/>
                                        <p:tgtEl>
                                          <p:spTgt spid="21526"/>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1527"/>
                                        </p:tgtEl>
                                        <p:attrNameLst>
                                          <p:attrName>style.visibility</p:attrName>
                                        </p:attrNameLst>
                                      </p:cBhvr>
                                      <p:to>
                                        <p:strVal val="visible"/>
                                      </p:to>
                                    </p:set>
                                    <p:animEffect transition="in" filter="fade">
                                      <p:cBhvr>
                                        <p:cTn id="83" dur="1000"/>
                                        <p:tgtEl>
                                          <p:spTgt spid="21527"/>
                                        </p:tgtEl>
                                      </p:cBhvr>
                                    </p:animEffect>
                                    <p:anim calcmode="lin" valueType="num">
                                      <p:cBhvr>
                                        <p:cTn id="84" dur="1000" fill="hold"/>
                                        <p:tgtEl>
                                          <p:spTgt spid="21527"/>
                                        </p:tgtEl>
                                        <p:attrNameLst>
                                          <p:attrName>ppt_x</p:attrName>
                                        </p:attrNameLst>
                                      </p:cBhvr>
                                      <p:tavLst>
                                        <p:tav tm="0">
                                          <p:val>
                                            <p:strVal val="#ppt_x"/>
                                          </p:val>
                                        </p:tav>
                                        <p:tav tm="100000">
                                          <p:val>
                                            <p:strVal val="#ppt_x"/>
                                          </p:val>
                                        </p:tav>
                                      </p:tavLst>
                                    </p:anim>
                                    <p:anim calcmode="lin" valueType="num">
                                      <p:cBhvr>
                                        <p:cTn id="85" dur="1000" fill="hold"/>
                                        <p:tgtEl>
                                          <p:spTgt spid="21527"/>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1528"/>
                                        </p:tgtEl>
                                        <p:attrNameLst>
                                          <p:attrName>style.visibility</p:attrName>
                                        </p:attrNameLst>
                                      </p:cBhvr>
                                      <p:to>
                                        <p:strVal val="visible"/>
                                      </p:to>
                                    </p:set>
                                    <p:animEffect transition="in" filter="fade">
                                      <p:cBhvr>
                                        <p:cTn id="88" dur="1000"/>
                                        <p:tgtEl>
                                          <p:spTgt spid="21528"/>
                                        </p:tgtEl>
                                      </p:cBhvr>
                                    </p:animEffect>
                                    <p:anim calcmode="lin" valueType="num">
                                      <p:cBhvr>
                                        <p:cTn id="89" dur="1000" fill="hold"/>
                                        <p:tgtEl>
                                          <p:spTgt spid="21528"/>
                                        </p:tgtEl>
                                        <p:attrNameLst>
                                          <p:attrName>ppt_x</p:attrName>
                                        </p:attrNameLst>
                                      </p:cBhvr>
                                      <p:tavLst>
                                        <p:tav tm="0">
                                          <p:val>
                                            <p:strVal val="#ppt_x"/>
                                          </p:val>
                                        </p:tav>
                                        <p:tav tm="100000">
                                          <p:val>
                                            <p:strVal val="#ppt_x"/>
                                          </p:val>
                                        </p:tav>
                                      </p:tavLst>
                                    </p:anim>
                                    <p:anim calcmode="lin" valueType="num">
                                      <p:cBhvr>
                                        <p:cTn id="90" dur="1000" fill="hold"/>
                                        <p:tgtEl>
                                          <p:spTgt spid="215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p:bldP spid="21510" grpId="0" animBg="1"/>
      <p:bldP spid="21511" grpId="0" animBg="1"/>
      <p:bldP spid="21512" grpId="0" animBg="1"/>
      <p:bldP spid="21513" grpId="0" animBg="1"/>
      <p:bldP spid="21514" grpId="0" animBg="1"/>
      <p:bldP spid="21515" grpId="0" animBg="1"/>
      <p:bldP spid="21516" grpId="0" animBg="1"/>
      <p:bldP spid="21517" grpId="0" animBg="1"/>
      <p:bldP spid="21518" grpId="0" animBg="1"/>
      <p:bldP spid="21519" grpId="0" animBg="1"/>
      <p:bldP spid="21520" grpId="0" animBg="1"/>
      <p:bldP spid="21521" grpId="0" autoUpdateAnimBg="0"/>
      <p:bldP spid="21522" grpId="0" autoUpdateAnimBg="0"/>
      <p:bldP spid="21523" grpId="0" autoUpdateAnimBg="0"/>
      <p:bldP spid="21524" grpId="0" autoUpdateAnimBg="0"/>
      <p:bldP spid="21525" grpId="0"/>
      <p:bldP spid="21526" grpId="0"/>
      <p:bldP spid="21527" grpId="0"/>
      <p:bldP spid="215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794" y="1427401"/>
            <a:ext cx="6373580" cy="1418861"/>
            <a:chOff x="0" y="638606"/>
            <a:chExt cx="6167437" cy="1373215"/>
          </a:xfrm>
          <a:solidFill>
            <a:schemeClr val="accent1"/>
          </a:solidFill>
        </p:grpSpPr>
        <p:sp>
          <p:nvSpPr>
            <p:cNvPr id="62" name="矩形 61"/>
            <p:cNvSpPr/>
            <p:nvPr/>
          </p:nvSpPr>
          <p:spPr bwMode="auto">
            <a:xfrm>
              <a:off x="0" y="638606"/>
              <a:ext cx="1157288" cy="10814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dirty="0"/>
            </a:p>
          </p:txBody>
        </p:sp>
        <p:sp>
          <p:nvSpPr>
            <p:cNvPr id="63" name="矩形 62"/>
            <p:cNvSpPr/>
            <p:nvPr/>
          </p:nvSpPr>
          <p:spPr bwMode="auto">
            <a:xfrm>
              <a:off x="3117057" y="1232911"/>
              <a:ext cx="2808685" cy="7789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64" name="矩形 28"/>
            <p:cNvSpPr/>
            <p:nvPr/>
          </p:nvSpPr>
          <p:spPr bwMode="auto">
            <a:xfrm>
              <a:off x="1157288" y="638607"/>
              <a:ext cx="1959769" cy="1373214"/>
            </a:xfrm>
            <a:custGeom>
              <a:avLst/>
              <a:gdLst>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280593 h 1280593"/>
                <a:gd name="connsiteX4" fmla="*/ 0 w 1826712"/>
                <a:gd name="connsiteY4" fmla="*/ 0 h 1280593"/>
                <a:gd name="connsiteX0-1" fmla="*/ 0 w 1826712"/>
                <a:gd name="connsiteY0-2" fmla="*/ 0 h 1280593"/>
                <a:gd name="connsiteX1-3" fmla="*/ 1826712 w 1826712"/>
                <a:gd name="connsiteY1-4" fmla="*/ 0 h 1280593"/>
                <a:gd name="connsiteX2-5" fmla="*/ 1826712 w 1826712"/>
                <a:gd name="connsiteY2-6" fmla="*/ 1280593 h 1280593"/>
                <a:gd name="connsiteX3-7" fmla="*/ 0 w 1826712"/>
                <a:gd name="connsiteY3-8" fmla="*/ 1007543 h 1280593"/>
                <a:gd name="connsiteX4-9" fmla="*/ 0 w 1826712"/>
                <a:gd name="connsiteY4-10" fmla="*/ 0 h 1280593"/>
                <a:gd name="connsiteX0-11" fmla="*/ 0 w 1826712"/>
                <a:gd name="connsiteY0-12" fmla="*/ 0 h 1280593"/>
                <a:gd name="connsiteX1-13" fmla="*/ 1826712 w 1826712"/>
                <a:gd name="connsiteY1-14" fmla="*/ 555625 h 1280593"/>
                <a:gd name="connsiteX2-15" fmla="*/ 1826712 w 1826712"/>
                <a:gd name="connsiteY2-16" fmla="*/ 1280593 h 1280593"/>
                <a:gd name="connsiteX3-17" fmla="*/ 0 w 1826712"/>
                <a:gd name="connsiteY3-18" fmla="*/ 1007543 h 1280593"/>
                <a:gd name="connsiteX4-19" fmla="*/ 0 w 1826712"/>
                <a:gd name="connsiteY4-20" fmla="*/ 0 h 12805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6712" h="1280593">
                  <a:moveTo>
                    <a:pt x="0" y="0"/>
                  </a:moveTo>
                  <a:lnTo>
                    <a:pt x="1826712" y="555625"/>
                  </a:lnTo>
                  <a:lnTo>
                    <a:pt x="1826712" y="1280593"/>
                  </a:lnTo>
                  <a:lnTo>
                    <a:pt x="0" y="100754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65" name="TextBox 40"/>
            <p:cNvSpPr txBox="1">
              <a:spLocks noChangeArrowheads="1"/>
            </p:cNvSpPr>
            <p:nvPr/>
          </p:nvSpPr>
          <p:spPr bwMode="auto">
            <a:xfrm>
              <a:off x="138685" y="810841"/>
              <a:ext cx="853757" cy="76702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nSpc>
                  <a:spcPct val="100000"/>
                </a:lnSpc>
                <a:spcBef>
                  <a:spcPct val="0"/>
                </a:spcBef>
                <a:buFontTx/>
                <a:buNone/>
              </a:pPr>
              <a:r>
                <a:rPr lang="en-US" altLang="zh-CN" sz="4700" b="1" dirty="0">
                  <a:solidFill>
                    <a:schemeClr val="bg1"/>
                  </a:solidFill>
                  <a:latin typeface="微软雅黑" panose="020B0503020204020204" pitchFamily="34" charset="-122"/>
                  <a:ea typeface="微软雅黑" panose="020B0503020204020204" pitchFamily="34" charset="-122"/>
                </a:rPr>
                <a:t>01</a:t>
              </a:r>
              <a:endParaRPr lang="zh-CN" altLang="en-US" sz="4700" b="1" dirty="0">
                <a:solidFill>
                  <a:schemeClr val="bg1"/>
                </a:solidFill>
                <a:latin typeface="微软雅黑" panose="020B0503020204020204" pitchFamily="34" charset="-122"/>
                <a:ea typeface="微软雅黑" panose="020B0503020204020204" pitchFamily="34" charset="-122"/>
              </a:endParaRPr>
            </a:p>
          </p:txBody>
        </p:sp>
        <p:sp>
          <p:nvSpPr>
            <p:cNvPr id="67" name="等腰三角形 66"/>
            <p:cNvSpPr/>
            <p:nvPr/>
          </p:nvSpPr>
          <p:spPr bwMode="auto">
            <a:xfrm rot="5400000">
              <a:off x="5906052" y="1501517"/>
              <a:ext cx="281074" cy="24169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solidFill>
                  <a:schemeClr val="bg1"/>
                </a:solidFill>
              </a:endParaRPr>
            </a:p>
          </p:txBody>
        </p:sp>
        <p:sp>
          <p:nvSpPr>
            <p:cNvPr id="68" name="AutoShape 1"/>
            <p:cNvSpPr/>
            <p:nvPr/>
          </p:nvSpPr>
          <p:spPr bwMode="auto">
            <a:xfrm>
              <a:off x="3127772" y="1429425"/>
              <a:ext cx="2805113" cy="52165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grpFill/>
            <a:ln>
              <a:noFill/>
            </a:ln>
            <a:effectLst/>
            <a:extLs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4289" tIns="34289" rIns="34289" bIns="34289"/>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algn="ctr" eaLnBrk="1">
                <a:lnSpc>
                  <a:spcPct val="100000"/>
                </a:lnSpc>
                <a:spcBef>
                  <a:spcPct val="0"/>
                </a:spcBef>
                <a:buFontTx/>
                <a:buNone/>
                <a:defRPr/>
              </a:pPr>
              <a:endParaRPr lang="zh-CN" altLang="zh-CN" sz="1100" dirty="0">
                <a:cs typeface="Helvetica" charset="0"/>
                <a:sym typeface="Calibri" panose="020F0502020204030204" charset="0"/>
              </a:endParaRPr>
            </a:p>
          </p:txBody>
        </p:sp>
        <p:sp>
          <p:nvSpPr>
            <p:cNvPr id="69" name="矩形 15"/>
            <p:cNvSpPr>
              <a:spLocks noChangeArrowheads="1"/>
            </p:cNvSpPr>
            <p:nvPr/>
          </p:nvSpPr>
          <p:spPr bwMode="auto">
            <a:xfrm>
              <a:off x="3574615" y="1477065"/>
              <a:ext cx="1920953" cy="4244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gn="ctr" eaLnBrk="1">
                <a:lnSpc>
                  <a:spcPct val="100000"/>
                </a:lnSpc>
                <a:spcBef>
                  <a:spcPct val="0"/>
                </a:spcBef>
                <a:buFontTx/>
                <a:buNone/>
              </a:pPr>
              <a:r>
                <a:rPr lang="zh-CN" altLang="zh-CN" sz="2400">
                  <a:solidFill>
                    <a:schemeClr val="bg1"/>
                  </a:solidFill>
                  <a:latin typeface="微软雅黑" panose="020B0503020204020204" pitchFamily="34" charset="-122"/>
                  <a:ea typeface="微软雅黑" panose="020B0503020204020204" pitchFamily="34" charset="-122"/>
                  <a:cs typeface="Helvetica" charset="0"/>
                  <a:sym typeface="微软雅黑" panose="020B0503020204020204" pitchFamily="34" charset="-122"/>
                </a:rPr>
                <a:t>Click Add Title</a:t>
              </a:r>
              <a:endParaRPr lang="zh-CN" altLang="zh-CN" sz="1200">
                <a:solidFill>
                  <a:schemeClr val="bg1"/>
                </a:solidFill>
                <a:ea typeface="微软雅黑" panose="020B0503020204020204" pitchFamily="34" charset="-122"/>
                <a:cs typeface="Helvetica" charset="0"/>
              </a:endParaRPr>
            </a:p>
          </p:txBody>
        </p:sp>
      </p:grpSp>
      <p:sp>
        <p:nvSpPr>
          <p:cNvPr id="101" name="矩形 100"/>
          <p:cNvSpPr/>
          <p:nvPr/>
        </p:nvSpPr>
        <p:spPr bwMode="auto">
          <a:xfrm>
            <a:off x="3229420" y="2041460"/>
            <a:ext cx="580760" cy="3209356"/>
          </a:xfrm>
          <a:prstGeom prst="rect">
            <a:avLst/>
          </a:prstGeom>
          <a:gradFill>
            <a:gsLst>
              <a:gs pos="0">
                <a:schemeClr val="bg1">
                  <a:alpha val="0"/>
                </a:schemeClr>
              </a:gs>
              <a:gs pos="100000">
                <a:schemeClr val="tx1">
                  <a:alpha val="16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a:defRPr/>
            </a:pPr>
            <a:endParaRPr lang="zh-CN" altLang="en-US"/>
          </a:p>
        </p:txBody>
      </p:sp>
      <p:sp>
        <p:nvSpPr>
          <p:cNvPr id="102" name="矩形 101"/>
          <p:cNvSpPr/>
          <p:nvPr/>
        </p:nvSpPr>
        <p:spPr bwMode="auto">
          <a:xfrm rot="10800000">
            <a:off x="598780" y="1394055"/>
            <a:ext cx="579529" cy="4453473"/>
          </a:xfrm>
          <a:prstGeom prst="rect">
            <a:avLst/>
          </a:prstGeom>
          <a:gradFill>
            <a:gsLst>
              <a:gs pos="0">
                <a:schemeClr val="bg1">
                  <a:alpha val="0"/>
                </a:schemeClr>
              </a:gs>
              <a:gs pos="100000">
                <a:schemeClr val="tx1">
                  <a:alpha val="16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a:defRPr/>
            </a:pPr>
            <a:endParaRPr lang="zh-CN" altLang="en-US" dirty="0"/>
          </a:p>
        </p:txBody>
      </p:sp>
      <p:sp>
        <p:nvSpPr>
          <p:cNvPr id="103" name="矩形 13"/>
          <p:cNvSpPr>
            <a:spLocks noChangeArrowheads="1"/>
          </p:cNvSpPr>
          <p:nvPr/>
        </p:nvSpPr>
        <p:spPr bwMode="auto">
          <a:xfrm>
            <a:off x="6764471" y="2017345"/>
            <a:ext cx="3747447" cy="83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square" lIns="91417" tIns="45709" rIns="91417" bIns="45709">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nSpc>
                <a:spcPct val="150000"/>
              </a:lnSpc>
              <a:spcBef>
                <a:spcPct val="0"/>
              </a:spcBef>
              <a:buClr>
                <a:schemeClr val="accent1"/>
              </a:buClr>
              <a:buFont typeface="Arial" panose="020B0604020202020204" pitchFamily="34" charset="0"/>
              <a:buNone/>
            </a:pPr>
            <a:r>
              <a:rPr lang="zh-CN" altLang="en-US" sz="1600" dirty="0">
                <a:latin typeface="微软雅黑" panose="020B0503020204020204" pitchFamily="34" charset="-122"/>
                <a:ea typeface="微软雅黑" panose="020B0503020204020204" pitchFamily="34" charset="-122"/>
              </a:rPr>
              <a:t>Click here to add text content</a:t>
            </a:r>
            <a:endParaRPr lang="en-US" altLang="zh-CN" sz="1600" dirty="0">
              <a:latin typeface="微软雅黑" panose="020B0503020204020204" pitchFamily="34" charset="-122"/>
              <a:ea typeface="微软雅黑" panose="020B0503020204020204" pitchFamily="34" charset="-122"/>
            </a:endParaRPr>
          </a:p>
          <a:p>
            <a:pPr>
              <a:lnSpc>
                <a:spcPct val="150000"/>
              </a:lnSpc>
              <a:spcBef>
                <a:spcPct val="0"/>
              </a:spcBef>
              <a:buClr>
                <a:schemeClr val="accent1"/>
              </a:buClr>
              <a:buFont typeface="Arial" panose="020B0604020202020204" pitchFamily="34" charset="0"/>
              <a:buNone/>
            </a:pPr>
            <a:r>
              <a:rPr lang="zh-CN" altLang="en-US" sz="1600" dirty="0">
                <a:latin typeface="微软雅黑" panose="020B0503020204020204" pitchFamily="34" charset="-122"/>
                <a:ea typeface="微软雅黑" panose="020B0503020204020204" pitchFamily="34" charset="-122"/>
              </a:rPr>
              <a:t>Click here to add text content</a:t>
            </a:r>
          </a:p>
        </p:txBody>
      </p:sp>
      <p:sp>
        <p:nvSpPr>
          <p:cNvPr id="104" name="矩形 13"/>
          <p:cNvSpPr>
            <a:spLocks noChangeArrowheads="1"/>
          </p:cNvSpPr>
          <p:nvPr/>
        </p:nvSpPr>
        <p:spPr bwMode="auto">
          <a:xfrm>
            <a:off x="6764471" y="2818452"/>
            <a:ext cx="3747447" cy="83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square" lIns="91417" tIns="45709" rIns="91417" bIns="45709">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nSpc>
                <a:spcPct val="150000"/>
              </a:lnSpc>
              <a:spcBef>
                <a:spcPct val="0"/>
              </a:spcBef>
              <a:buClr>
                <a:schemeClr val="accent1"/>
              </a:buClr>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rPr>
              <a:t>Click here to add text content</a:t>
            </a:r>
            <a:endParaRPr lang="en-US" altLang="zh-CN" sz="1600">
              <a:latin typeface="微软雅黑" panose="020B0503020204020204" pitchFamily="34" charset="-122"/>
              <a:ea typeface="微软雅黑" panose="020B0503020204020204" pitchFamily="34" charset="-122"/>
            </a:endParaRPr>
          </a:p>
          <a:p>
            <a:pPr>
              <a:lnSpc>
                <a:spcPct val="150000"/>
              </a:lnSpc>
              <a:spcBef>
                <a:spcPct val="0"/>
              </a:spcBef>
              <a:buClr>
                <a:schemeClr val="accent1"/>
              </a:buClr>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rPr>
              <a:t>Click here to add text content</a:t>
            </a:r>
          </a:p>
        </p:txBody>
      </p:sp>
      <p:sp>
        <p:nvSpPr>
          <p:cNvPr id="105" name="矩形 13"/>
          <p:cNvSpPr>
            <a:spLocks noChangeArrowheads="1"/>
          </p:cNvSpPr>
          <p:nvPr/>
        </p:nvSpPr>
        <p:spPr bwMode="auto">
          <a:xfrm>
            <a:off x="6764471" y="3620791"/>
            <a:ext cx="3747447" cy="83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square" lIns="91417" tIns="45709" rIns="91417" bIns="45709">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nSpc>
                <a:spcPct val="150000"/>
              </a:lnSpc>
              <a:spcBef>
                <a:spcPct val="0"/>
              </a:spcBef>
              <a:buClr>
                <a:schemeClr val="accent1"/>
              </a:buClr>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rPr>
              <a:t>Click here to add text content</a:t>
            </a:r>
            <a:endParaRPr lang="en-US" altLang="zh-CN" sz="1600">
              <a:latin typeface="微软雅黑" panose="020B0503020204020204" pitchFamily="34" charset="-122"/>
              <a:ea typeface="微软雅黑" panose="020B0503020204020204" pitchFamily="34" charset="-122"/>
            </a:endParaRPr>
          </a:p>
          <a:p>
            <a:pPr>
              <a:lnSpc>
                <a:spcPct val="150000"/>
              </a:lnSpc>
              <a:spcBef>
                <a:spcPct val="0"/>
              </a:spcBef>
              <a:buClr>
                <a:schemeClr val="accent1"/>
              </a:buClr>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rPr>
              <a:t>Click here to add text content</a:t>
            </a:r>
          </a:p>
        </p:txBody>
      </p:sp>
      <p:sp>
        <p:nvSpPr>
          <p:cNvPr id="106" name="矩形 13"/>
          <p:cNvSpPr>
            <a:spLocks noChangeArrowheads="1"/>
          </p:cNvSpPr>
          <p:nvPr/>
        </p:nvSpPr>
        <p:spPr bwMode="auto">
          <a:xfrm>
            <a:off x="6764471" y="4421900"/>
            <a:ext cx="3747447" cy="83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square" lIns="91417" tIns="45709" rIns="91417" bIns="45709">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nSpc>
                <a:spcPct val="150000"/>
              </a:lnSpc>
              <a:spcBef>
                <a:spcPct val="0"/>
              </a:spcBef>
              <a:buClr>
                <a:schemeClr val="accent1"/>
              </a:buClr>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rPr>
              <a:t>Click here to add text content</a:t>
            </a:r>
            <a:endParaRPr lang="en-US" altLang="zh-CN" sz="1600">
              <a:latin typeface="微软雅黑" panose="020B0503020204020204" pitchFamily="34" charset="-122"/>
              <a:ea typeface="微软雅黑" panose="020B0503020204020204" pitchFamily="34" charset="-122"/>
            </a:endParaRPr>
          </a:p>
          <a:p>
            <a:pPr>
              <a:lnSpc>
                <a:spcPct val="150000"/>
              </a:lnSpc>
              <a:spcBef>
                <a:spcPct val="0"/>
              </a:spcBef>
              <a:buClr>
                <a:schemeClr val="accent1"/>
              </a:buClr>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rPr>
              <a:t>Click here to add text content</a:t>
            </a:r>
          </a:p>
        </p:txBody>
      </p:sp>
      <p:grpSp>
        <p:nvGrpSpPr>
          <p:cNvPr id="113" name="组合 112"/>
          <p:cNvGrpSpPr/>
          <p:nvPr/>
        </p:nvGrpSpPr>
        <p:grpSpPr>
          <a:xfrm>
            <a:off x="794" y="2539847"/>
            <a:ext cx="6373580" cy="1118599"/>
            <a:chOff x="0" y="1905473"/>
            <a:chExt cx="4780807" cy="839208"/>
          </a:xfrm>
        </p:grpSpPr>
        <p:grpSp>
          <p:nvGrpSpPr>
            <p:cNvPr id="70" name="组合 69"/>
            <p:cNvGrpSpPr/>
            <p:nvPr/>
          </p:nvGrpSpPr>
          <p:grpSpPr>
            <a:xfrm>
              <a:off x="0" y="1905473"/>
              <a:ext cx="4780807" cy="839208"/>
              <a:chOff x="0" y="1715264"/>
              <a:chExt cx="6167437" cy="1082613"/>
            </a:xfrm>
            <a:solidFill>
              <a:schemeClr val="accent2"/>
            </a:solidFill>
          </p:grpSpPr>
          <p:sp>
            <p:nvSpPr>
              <p:cNvPr id="71" name="矩形 70"/>
              <p:cNvSpPr/>
              <p:nvPr/>
            </p:nvSpPr>
            <p:spPr bwMode="auto">
              <a:xfrm>
                <a:off x="0" y="1715264"/>
                <a:ext cx="1157288" cy="10814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solidFill>
                    <a:schemeClr val="bg1"/>
                  </a:solidFill>
                </a:endParaRPr>
              </a:p>
            </p:txBody>
          </p:sp>
          <p:sp>
            <p:nvSpPr>
              <p:cNvPr id="72" name="矩形 71"/>
              <p:cNvSpPr/>
              <p:nvPr/>
            </p:nvSpPr>
            <p:spPr bwMode="auto">
              <a:xfrm>
                <a:off x="3117057" y="2008247"/>
                <a:ext cx="2808685" cy="780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73" name="矩形 28"/>
              <p:cNvSpPr/>
              <p:nvPr/>
            </p:nvSpPr>
            <p:spPr bwMode="auto">
              <a:xfrm>
                <a:off x="1157288" y="1717646"/>
                <a:ext cx="1963341" cy="1080231"/>
              </a:xfrm>
              <a:custGeom>
                <a:avLst/>
                <a:gdLst>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280593 h 1280593"/>
                  <a:gd name="connsiteX4" fmla="*/ 0 w 1826712"/>
                  <a:gd name="connsiteY4" fmla="*/ 0 h 1280593"/>
                  <a:gd name="connsiteX0-1" fmla="*/ 0 w 1826712"/>
                  <a:gd name="connsiteY0-2" fmla="*/ 0 h 1280593"/>
                  <a:gd name="connsiteX1-3" fmla="*/ 1826712 w 1826712"/>
                  <a:gd name="connsiteY1-4" fmla="*/ 0 h 1280593"/>
                  <a:gd name="connsiteX2-5" fmla="*/ 1826712 w 1826712"/>
                  <a:gd name="connsiteY2-6" fmla="*/ 1280593 h 1280593"/>
                  <a:gd name="connsiteX3-7" fmla="*/ 0 w 1826712"/>
                  <a:gd name="connsiteY3-8" fmla="*/ 1007543 h 1280593"/>
                  <a:gd name="connsiteX4-9" fmla="*/ 0 w 1826712"/>
                  <a:gd name="connsiteY4-10" fmla="*/ 0 h 1280593"/>
                  <a:gd name="connsiteX0-11" fmla="*/ 0 w 1826712"/>
                  <a:gd name="connsiteY0-12" fmla="*/ 0 h 1280593"/>
                  <a:gd name="connsiteX1-13" fmla="*/ 1826712 w 1826712"/>
                  <a:gd name="connsiteY1-14" fmla="*/ 555625 h 1280593"/>
                  <a:gd name="connsiteX2-15" fmla="*/ 1826712 w 1826712"/>
                  <a:gd name="connsiteY2-16" fmla="*/ 1280593 h 1280593"/>
                  <a:gd name="connsiteX3-17" fmla="*/ 0 w 1826712"/>
                  <a:gd name="connsiteY3-18" fmla="*/ 1007543 h 1280593"/>
                  <a:gd name="connsiteX4-19" fmla="*/ 0 w 1826712"/>
                  <a:gd name="connsiteY4-20" fmla="*/ 0 h 1280593"/>
                  <a:gd name="connsiteX0-21" fmla="*/ 0 w 1829887"/>
                  <a:gd name="connsiteY0-22" fmla="*/ 0 h 1280593"/>
                  <a:gd name="connsiteX1-23" fmla="*/ 1829887 w 1829887"/>
                  <a:gd name="connsiteY1-24" fmla="*/ 273050 h 1280593"/>
                  <a:gd name="connsiteX2-25" fmla="*/ 1826712 w 1829887"/>
                  <a:gd name="connsiteY2-26" fmla="*/ 1280593 h 1280593"/>
                  <a:gd name="connsiteX3-27" fmla="*/ 0 w 1829887"/>
                  <a:gd name="connsiteY3-28" fmla="*/ 1007543 h 1280593"/>
                  <a:gd name="connsiteX4-29" fmla="*/ 0 w 1829887"/>
                  <a:gd name="connsiteY4-30" fmla="*/ 0 h 1280593"/>
                  <a:gd name="connsiteX0-31" fmla="*/ 0 w 1830192"/>
                  <a:gd name="connsiteY0-32" fmla="*/ 0 h 1007543"/>
                  <a:gd name="connsiteX1-33" fmla="*/ 1829887 w 1830192"/>
                  <a:gd name="connsiteY1-34" fmla="*/ 273050 h 1007543"/>
                  <a:gd name="connsiteX2-35" fmla="*/ 1829887 w 1830192"/>
                  <a:gd name="connsiteY2-36" fmla="*/ 998018 h 1007543"/>
                  <a:gd name="connsiteX3-37" fmla="*/ 0 w 1830192"/>
                  <a:gd name="connsiteY3-38" fmla="*/ 1007543 h 1007543"/>
                  <a:gd name="connsiteX4-39" fmla="*/ 0 w 1830192"/>
                  <a:gd name="connsiteY4-40" fmla="*/ 0 h 1007543"/>
                  <a:gd name="connsiteX0-41" fmla="*/ 0 w 1829887"/>
                  <a:gd name="connsiteY0-42" fmla="*/ 0 h 1007543"/>
                  <a:gd name="connsiteX1-43" fmla="*/ 1829887 w 1829887"/>
                  <a:gd name="connsiteY1-44" fmla="*/ 273050 h 1007543"/>
                  <a:gd name="connsiteX2-45" fmla="*/ 1823537 w 1829887"/>
                  <a:gd name="connsiteY2-46" fmla="*/ 1001193 h 1007543"/>
                  <a:gd name="connsiteX3-47" fmla="*/ 0 w 1829887"/>
                  <a:gd name="connsiteY3-48" fmla="*/ 1007543 h 1007543"/>
                  <a:gd name="connsiteX4-49" fmla="*/ 0 w 1829887"/>
                  <a:gd name="connsiteY4-50" fmla="*/ 0 h 1007543"/>
                  <a:gd name="connsiteX0-51" fmla="*/ 0 w 1830192"/>
                  <a:gd name="connsiteY0-52" fmla="*/ 0 h 1007543"/>
                  <a:gd name="connsiteX1-53" fmla="*/ 1829887 w 1830192"/>
                  <a:gd name="connsiteY1-54" fmla="*/ 273050 h 1007543"/>
                  <a:gd name="connsiteX2-55" fmla="*/ 1829887 w 1830192"/>
                  <a:gd name="connsiteY2-56" fmla="*/ 1001193 h 1007543"/>
                  <a:gd name="connsiteX3-57" fmla="*/ 0 w 1830192"/>
                  <a:gd name="connsiteY3-58" fmla="*/ 1007543 h 1007543"/>
                  <a:gd name="connsiteX4-59" fmla="*/ 0 w 1830192"/>
                  <a:gd name="connsiteY4-60" fmla="*/ 0 h 1007543"/>
                  <a:gd name="connsiteX0-61" fmla="*/ 0 w 1829887"/>
                  <a:gd name="connsiteY0-62" fmla="*/ 0 h 1007543"/>
                  <a:gd name="connsiteX1-63" fmla="*/ 1829887 w 1829887"/>
                  <a:gd name="connsiteY1-64" fmla="*/ 273050 h 1007543"/>
                  <a:gd name="connsiteX2-65" fmla="*/ 1826712 w 1829887"/>
                  <a:gd name="connsiteY2-66" fmla="*/ 1001193 h 1007543"/>
                  <a:gd name="connsiteX3-67" fmla="*/ 0 w 1829887"/>
                  <a:gd name="connsiteY3-68" fmla="*/ 1007543 h 1007543"/>
                  <a:gd name="connsiteX4-69" fmla="*/ 0 w 1829887"/>
                  <a:gd name="connsiteY4-70" fmla="*/ 0 h 1007543"/>
                  <a:gd name="connsiteX0-71" fmla="*/ 0 w 1833980"/>
                  <a:gd name="connsiteY0-72" fmla="*/ 0 h 1007543"/>
                  <a:gd name="connsiteX1-73" fmla="*/ 1829887 w 1833980"/>
                  <a:gd name="connsiteY1-74" fmla="*/ 273050 h 1007543"/>
                  <a:gd name="connsiteX2-75" fmla="*/ 1833856 w 1833980"/>
                  <a:gd name="connsiteY2-76" fmla="*/ 1001193 h 1007543"/>
                  <a:gd name="connsiteX3-77" fmla="*/ 0 w 1833980"/>
                  <a:gd name="connsiteY3-78" fmla="*/ 1007543 h 1007543"/>
                  <a:gd name="connsiteX4-79" fmla="*/ 0 w 1833980"/>
                  <a:gd name="connsiteY4-80" fmla="*/ 0 h 1007543"/>
                  <a:gd name="connsiteX0-81" fmla="*/ 0 w 1829887"/>
                  <a:gd name="connsiteY0-82" fmla="*/ 0 h 1007543"/>
                  <a:gd name="connsiteX1-83" fmla="*/ 1829887 w 1829887"/>
                  <a:gd name="connsiteY1-84" fmla="*/ 273050 h 1007543"/>
                  <a:gd name="connsiteX2-85" fmla="*/ 1829093 w 1829887"/>
                  <a:gd name="connsiteY2-86" fmla="*/ 1003575 h 1007543"/>
                  <a:gd name="connsiteX3-87" fmla="*/ 0 w 1829887"/>
                  <a:gd name="connsiteY3-88" fmla="*/ 1007543 h 1007543"/>
                  <a:gd name="connsiteX4-89" fmla="*/ 0 w 1829887"/>
                  <a:gd name="connsiteY4-90" fmla="*/ 0 h 10075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9887" h="1007543">
                    <a:moveTo>
                      <a:pt x="0" y="0"/>
                    </a:moveTo>
                    <a:lnTo>
                      <a:pt x="1829887" y="273050"/>
                    </a:lnTo>
                    <a:cubicBezTo>
                      <a:pt x="1828829" y="608898"/>
                      <a:pt x="1830151" y="667727"/>
                      <a:pt x="1829093" y="1003575"/>
                    </a:cubicBezTo>
                    <a:lnTo>
                      <a:pt x="0" y="100754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dirty="0"/>
              </a:p>
            </p:txBody>
          </p:sp>
          <p:sp>
            <p:nvSpPr>
              <p:cNvPr id="76" name="等腰三角形 75"/>
              <p:cNvSpPr/>
              <p:nvPr/>
            </p:nvSpPr>
            <p:spPr bwMode="auto">
              <a:xfrm rot="5400000">
                <a:off x="5906647" y="2277449"/>
                <a:ext cx="279883" cy="2416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solidFill>
                    <a:schemeClr val="bg1"/>
                  </a:solidFill>
                </a:endParaRPr>
              </a:p>
            </p:txBody>
          </p:sp>
          <p:sp>
            <p:nvSpPr>
              <p:cNvPr id="77" name="矩形 46"/>
              <p:cNvSpPr>
                <a:spLocks noChangeArrowheads="1"/>
              </p:cNvSpPr>
              <p:nvPr/>
            </p:nvSpPr>
            <p:spPr bwMode="auto">
              <a:xfrm>
                <a:off x="3574615" y="2263120"/>
                <a:ext cx="1920953" cy="4244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gn="ctr" eaLnBrk="1">
                  <a:lnSpc>
                    <a:spcPct val="100000"/>
                  </a:lnSpc>
                  <a:spcBef>
                    <a:spcPct val="0"/>
                  </a:spcBef>
                  <a:buFontTx/>
                  <a:buNone/>
                </a:pPr>
                <a:r>
                  <a:rPr lang="zh-CN" altLang="zh-CN" sz="2400" dirty="0">
                    <a:solidFill>
                      <a:schemeClr val="bg1"/>
                    </a:solidFill>
                    <a:latin typeface="微软雅黑" panose="020B0503020204020204" pitchFamily="34" charset="-122"/>
                    <a:ea typeface="微软雅黑" panose="020B0503020204020204" pitchFamily="34" charset="-122"/>
                    <a:cs typeface="Helvetica" charset="0"/>
                    <a:sym typeface="微软雅黑" panose="020B0503020204020204" pitchFamily="34" charset="-122"/>
                  </a:rPr>
                  <a:t>Click Add Title</a:t>
                </a:r>
                <a:endParaRPr lang="zh-CN" altLang="zh-CN" sz="1200" dirty="0">
                  <a:solidFill>
                    <a:schemeClr val="bg1"/>
                  </a:solidFill>
                  <a:ea typeface="微软雅黑" panose="020B0503020204020204" pitchFamily="34" charset="-122"/>
                  <a:cs typeface="Helvetica" charset="0"/>
                </a:endParaRPr>
              </a:p>
            </p:txBody>
          </p:sp>
        </p:grpSp>
        <p:sp>
          <p:nvSpPr>
            <p:cNvPr id="110" name="TextBox 40"/>
            <p:cNvSpPr txBox="1">
              <a:spLocks noChangeArrowheads="1"/>
            </p:cNvSpPr>
            <p:nvPr/>
          </p:nvSpPr>
          <p:spPr bwMode="auto">
            <a:xfrm>
              <a:off x="107504" y="2026224"/>
              <a:ext cx="661806" cy="594577"/>
            </a:xfrm>
            <a:prstGeom prst="rect">
              <a:avLst/>
            </a:prstGeom>
            <a:noFill/>
            <a:ln>
              <a:noFill/>
            </a:ln>
          </p:spPr>
          <p:txBody>
            <a:bodyPr wrap="none" lIns="68580" tIns="34290" rIns="68580" bIns="34290">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nSpc>
                  <a:spcPct val="100000"/>
                </a:lnSpc>
                <a:spcBef>
                  <a:spcPct val="0"/>
                </a:spcBef>
                <a:buFontTx/>
                <a:buNone/>
              </a:pPr>
              <a:r>
                <a:rPr lang="en-US" altLang="zh-CN" sz="4700" b="1" dirty="0">
                  <a:solidFill>
                    <a:schemeClr val="bg1"/>
                  </a:solidFill>
                  <a:latin typeface="微软雅黑" panose="020B0503020204020204" pitchFamily="34" charset="-122"/>
                  <a:ea typeface="微软雅黑" panose="020B0503020204020204" pitchFamily="34" charset="-122"/>
                </a:rPr>
                <a:t>02</a:t>
              </a:r>
              <a:endParaRPr lang="zh-CN" altLang="en-US" sz="4700" b="1" dirty="0">
                <a:solidFill>
                  <a:schemeClr val="bg1"/>
                </a:solidFill>
                <a:latin typeface="微软雅黑" panose="020B0503020204020204" pitchFamily="34" charset="-122"/>
                <a:ea typeface="微软雅黑" panose="020B0503020204020204" pitchFamily="34" charset="-122"/>
              </a:endParaRPr>
            </a:p>
          </p:txBody>
        </p:sp>
      </p:grpSp>
      <p:grpSp>
        <p:nvGrpSpPr>
          <p:cNvPr id="114" name="组合 113"/>
          <p:cNvGrpSpPr/>
          <p:nvPr/>
        </p:nvGrpSpPr>
        <p:grpSpPr>
          <a:xfrm>
            <a:off x="794" y="3639985"/>
            <a:ext cx="6373580" cy="1123520"/>
            <a:chOff x="0" y="2730832"/>
            <a:chExt cx="4780807" cy="842900"/>
          </a:xfrm>
        </p:grpSpPr>
        <p:grpSp>
          <p:nvGrpSpPr>
            <p:cNvPr id="78" name="组合 77"/>
            <p:cNvGrpSpPr/>
            <p:nvPr/>
          </p:nvGrpSpPr>
          <p:grpSpPr>
            <a:xfrm>
              <a:off x="0" y="2730832"/>
              <a:ext cx="4780807" cy="842900"/>
              <a:chOff x="0" y="2780011"/>
              <a:chExt cx="6167437" cy="1087375"/>
            </a:xfrm>
            <a:solidFill>
              <a:schemeClr val="accent3"/>
            </a:solidFill>
          </p:grpSpPr>
          <p:sp>
            <p:nvSpPr>
              <p:cNvPr id="79" name="矩形 78"/>
              <p:cNvSpPr/>
              <p:nvPr/>
            </p:nvSpPr>
            <p:spPr bwMode="auto">
              <a:xfrm>
                <a:off x="0" y="2785965"/>
                <a:ext cx="1157288" cy="10814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solidFill>
                    <a:schemeClr val="bg1"/>
                  </a:solidFill>
                </a:endParaRPr>
              </a:p>
            </p:txBody>
          </p:sp>
          <p:sp>
            <p:nvSpPr>
              <p:cNvPr id="80" name="矩形 79"/>
              <p:cNvSpPr/>
              <p:nvPr/>
            </p:nvSpPr>
            <p:spPr bwMode="auto">
              <a:xfrm>
                <a:off x="3117057" y="2780011"/>
                <a:ext cx="2808685" cy="780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81" name="矩形 28"/>
              <p:cNvSpPr/>
              <p:nvPr/>
            </p:nvSpPr>
            <p:spPr bwMode="auto">
              <a:xfrm>
                <a:off x="1157287" y="2790729"/>
                <a:ext cx="1966913" cy="1076657"/>
              </a:xfrm>
              <a:custGeom>
                <a:avLst/>
                <a:gdLst>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280593 h 1280593"/>
                  <a:gd name="connsiteX4" fmla="*/ 0 w 1826712"/>
                  <a:gd name="connsiteY4" fmla="*/ 0 h 1280593"/>
                  <a:gd name="connsiteX0-1" fmla="*/ 0 w 1826712"/>
                  <a:gd name="connsiteY0-2" fmla="*/ 0 h 1280593"/>
                  <a:gd name="connsiteX1-3" fmla="*/ 1826712 w 1826712"/>
                  <a:gd name="connsiteY1-4" fmla="*/ 0 h 1280593"/>
                  <a:gd name="connsiteX2-5" fmla="*/ 1826712 w 1826712"/>
                  <a:gd name="connsiteY2-6" fmla="*/ 1280593 h 1280593"/>
                  <a:gd name="connsiteX3-7" fmla="*/ 0 w 1826712"/>
                  <a:gd name="connsiteY3-8" fmla="*/ 1007543 h 1280593"/>
                  <a:gd name="connsiteX4-9" fmla="*/ 0 w 1826712"/>
                  <a:gd name="connsiteY4-10" fmla="*/ 0 h 1280593"/>
                  <a:gd name="connsiteX0-11" fmla="*/ 0 w 1826712"/>
                  <a:gd name="connsiteY0-12" fmla="*/ 0 h 1280593"/>
                  <a:gd name="connsiteX1-13" fmla="*/ 1826712 w 1826712"/>
                  <a:gd name="connsiteY1-14" fmla="*/ 555625 h 1280593"/>
                  <a:gd name="connsiteX2-15" fmla="*/ 1826712 w 1826712"/>
                  <a:gd name="connsiteY2-16" fmla="*/ 1280593 h 1280593"/>
                  <a:gd name="connsiteX3-17" fmla="*/ 0 w 1826712"/>
                  <a:gd name="connsiteY3-18" fmla="*/ 1007543 h 1280593"/>
                  <a:gd name="connsiteX4-19" fmla="*/ 0 w 1826712"/>
                  <a:gd name="connsiteY4-20" fmla="*/ 0 h 1280593"/>
                  <a:gd name="connsiteX0-21" fmla="*/ 0 w 1829887"/>
                  <a:gd name="connsiteY0-22" fmla="*/ 0 h 1280593"/>
                  <a:gd name="connsiteX1-23" fmla="*/ 1829887 w 1829887"/>
                  <a:gd name="connsiteY1-24" fmla="*/ 273050 h 1280593"/>
                  <a:gd name="connsiteX2-25" fmla="*/ 1826712 w 1829887"/>
                  <a:gd name="connsiteY2-26" fmla="*/ 1280593 h 1280593"/>
                  <a:gd name="connsiteX3-27" fmla="*/ 0 w 1829887"/>
                  <a:gd name="connsiteY3-28" fmla="*/ 1007543 h 1280593"/>
                  <a:gd name="connsiteX4-29" fmla="*/ 0 w 1829887"/>
                  <a:gd name="connsiteY4-30" fmla="*/ 0 h 1280593"/>
                  <a:gd name="connsiteX0-31" fmla="*/ 0 w 1830192"/>
                  <a:gd name="connsiteY0-32" fmla="*/ 0 h 1007543"/>
                  <a:gd name="connsiteX1-33" fmla="*/ 1829887 w 1830192"/>
                  <a:gd name="connsiteY1-34" fmla="*/ 273050 h 1007543"/>
                  <a:gd name="connsiteX2-35" fmla="*/ 1829887 w 1830192"/>
                  <a:gd name="connsiteY2-36" fmla="*/ 998018 h 1007543"/>
                  <a:gd name="connsiteX3-37" fmla="*/ 0 w 1830192"/>
                  <a:gd name="connsiteY3-38" fmla="*/ 1007543 h 1007543"/>
                  <a:gd name="connsiteX4-39" fmla="*/ 0 w 1830192"/>
                  <a:gd name="connsiteY4-40" fmla="*/ 0 h 1007543"/>
                  <a:gd name="connsiteX0-41" fmla="*/ 0 w 1829887"/>
                  <a:gd name="connsiteY0-42" fmla="*/ 0 h 1007543"/>
                  <a:gd name="connsiteX1-43" fmla="*/ 1829887 w 1829887"/>
                  <a:gd name="connsiteY1-44" fmla="*/ 273050 h 1007543"/>
                  <a:gd name="connsiteX2-45" fmla="*/ 1823537 w 1829887"/>
                  <a:gd name="connsiteY2-46" fmla="*/ 1001193 h 1007543"/>
                  <a:gd name="connsiteX3-47" fmla="*/ 0 w 1829887"/>
                  <a:gd name="connsiteY3-48" fmla="*/ 1007543 h 1007543"/>
                  <a:gd name="connsiteX4-49" fmla="*/ 0 w 1829887"/>
                  <a:gd name="connsiteY4-50" fmla="*/ 0 h 1007543"/>
                  <a:gd name="connsiteX0-51" fmla="*/ 0 w 1830192"/>
                  <a:gd name="connsiteY0-52" fmla="*/ 0 h 1007543"/>
                  <a:gd name="connsiteX1-53" fmla="*/ 1829887 w 1830192"/>
                  <a:gd name="connsiteY1-54" fmla="*/ 273050 h 1007543"/>
                  <a:gd name="connsiteX2-55" fmla="*/ 1829887 w 1830192"/>
                  <a:gd name="connsiteY2-56" fmla="*/ 1001193 h 1007543"/>
                  <a:gd name="connsiteX3-57" fmla="*/ 0 w 1830192"/>
                  <a:gd name="connsiteY3-58" fmla="*/ 1007543 h 1007543"/>
                  <a:gd name="connsiteX4-59" fmla="*/ 0 w 1830192"/>
                  <a:gd name="connsiteY4-60" fmla="*/ 0 h 1007543"/>
                  <a:gd name="connsiteX0-61" fmla="*/ 0 w 1829887"/>
                  <a:gd name="connsiteY0-62" fmla="*/ 0 h 1007543"/>
                  <a:gd name="connsiteX1-63" fmla="*/ 1829887 w 1829887"/>
                  <a:gd name="connsiteY1-64" fmla="*/ 273050 h 1007543"/>
                  <a:gd name="connsiteX2-65" fmla="*/ 1826712 w 1829887"/>
                  <a:gd name="connsiteY2-66" fmla="*/ 1001193 h 1007543"/>
                  <a:gd name="connsiteX3-67" fmla="*/ 0 w 1829887"/>
                  <a:gd name="connsiteY3-68" fmla="*/ 1007543 h 1007543"/>
                  <a:gd name="connsiteX4-69" fmla="*/ 0 w 1829887"/>
                  <a:gd name="connsiteY4-70" fmla="*/ 0 h 1007543"/>
                  <a:gd name="connsiteX0-71" fmla="*/ 0 w 1829887"/>
                  <a:gd name="connsiteY0-72" fmla="*/ 0 h 1001193"/>
                  <a:gd name="connsiteX1-73" fmla="*/ 1829887 w 1829887"/>
                  <a:gd name="connsiteY1-74" fmla="*/ 273050 h 1001193"/>
                  <a:gd name="connsiteX2-75" fmla="*/ 1826712 w 1829887"/>
                  <a:gd name="connsiteY2-76" fmla="*/ 1001193 h 1001193"/>
                  <a:gd name="connsiteX3-77" fmla="*/ 0 w 1829887"/>
                  <a:gd name="connsiteY3-78" fmla="*/ 998018 h 1001193"/>
                  <a:gd name="connsiteX4-79" fmla="*/ 0 w 1829887"/>
                  <a:gd name="connsiteY4-80" fmla="*/ 0 h 1001193"/>
                  <a:gd name="connsiteX0-81" fmla="*/ 0 w 1832268"/>
                  <a:gd name="connsiteY0-82" fmla="*/ 5556 h 1006749"/>
                  <a:gd name="connsiteX1-83" fmla="*/ 1832268 w 1832268"/>
                  <a:gd name="connsiteY1-84" fmla="*/ 0 h 1006749"/>
                  <a:gd name="connsiteX2-85" fmla="*/ 1826712 w 1832268"/>
                  <a:gd name="connsiteY2-86" fmla="*/ 1006749 h 1006749"/>
                  <a:gd name="connsiteX3-87" fmla="*/ 0 w 1832268"/>
                  <a:gd name="connsiteY3-88" fmla="*/ 1003574 h 1006749"/>
                  <a:gd name="connsiteX4-89" fmla="*/ 0 w 1832268"/>
                  <a:gd name="connsiteY4-90" fmla="*/ 5556 h 1006749"/>
                  <a:gd name="connsiteX0-91" fmla="*/ 0 w 1832268"/>
                  <a:gd name="connsiteY0-92" fmla="*/ 5556 h 1003574"/>
                  <a:gd name="connsiteX1-93" fmla="*/ 1832268 w 1832268"/>
                  <a:gd name="connsiteY1-94" fmla="*/ 0 h 1003574"/>
                  <a:gd name="connsiteX2-95" fmla="*/ 1829093 w 1832268"/>
                  <a:gd name="connsiteY2-96" fmla="*/ 720999 h 1003574"/>
                  <a:gd name="connsiteX3-97" fmla="*/ 0 w 1832268"/>
                  <a:gd name="connsiteY3-98" fmla="*/ 1003574 h 1003574"/>
                  <a:gd name="connsiteX4-99" fmla="*/ 0 w 1832268"/>
                  <a:gd name="connsiteY4-100" fmla="*/ 5556 h 1003574"/>
                  <a:gd name="connsiteX0-101" fmla="*/ 0 w 1834048"/>
                  <a:gd name="connsiteY0-102" fmla="*/ 5556 h 1003574"/>
                  <a:gd name="connsiteX1-103" fmla="*/ 1832268 w 1834048"/>
                  <a:gd name="connsiteY1-104" fmla="*/ 0 h 1003574"/>
                  <a:gd name="connsiteX2-105" fmla="*/ 1833856 w 1834048"/>
                  <a:gd name="connsiteY2-106" fmla="*/ 720999 h 1003574"/>
                  <a:gd name="connsiteX3-107" fmla="*/ 0 w 1834048"/>
                  <a:gd name="connsiteY3-108" fmla="*/ 1003574 h 1003574"/>
                  <a:gd name="connsiteX4-109" fmla="*/ 0 w 1834048"/>
                  <a:gd name="connsiteY4-110" fmla="*/ 5556 h 10035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34048" h="1003574">
                    <a:moveTo>
                      <a:pt x="0" y="5556"/>
                    </a:moveTo>
                    <a:lnTo>
                      <a:pt x="1832268" y="0"/>
                    </a:lnTo>
                    <a:cubicBezTo>
                      <a:pt x="1831210" y="335848"/>
                      <a:pt x="1834914" y="385151"/>
                      <a:pt x="1833856" y="720999"/>
                    </a:cubicBezTo>
                    <a:lnTo>
                      <a:pt x="0" y="1003574"/>
                    </a:lnTo>
                    <a:lnTo>
                      <a:pt x="0" y="555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grpSp>
            <p:nvGrpSpPr>
              <p:cNvPr id="83" name="Group 173"/>
              <p:cNvGrpSpPr>
                <a:grpSpLocks noChangeAspect="1"/>
              </p:cNvGrpSpPr>
              <p:nvPr/>
            </p:nvGrpSpPr>
            <p:grpSpPr bwMode="auto">
              <a:xfrm>
                <a:off x="1968066" y="2845652"/>
                <a:ext cx="276691" cy="315443"/>
                <a:chOff x="-1908175" y="1651000"/>
                <a:chExt cx="1373187" cy="1557338"/>
              </a:xfrm>
              <a:grpFill/>
            </p:grpSpPr>
            <p:sp>
              <p:nvSpPr>
                <p:cNvPr id="86" name="Freeform 19"/>
                <p:cNvSpPr>
                  <a:spLocks noEditPoints="1"/>
                </p:cNvSpPr>
                <p:nvPr/>
              </p:nvSpPr>
              <p:spPr bwMode="auto">
                <a:xfrm>
                  <a:off x="-1908175" y="1798638"/>
                  <a:ext cx="641350" cy="641350"/>
                </a:xfrm>
                <a:custGeom>
                  <a:avLst/>
                  <a:gdLst>
                    <a:gd name="T0" fmla="*/ 171 w 171"/>
                    <a:gd name="T1" fmla="*/ 79 h 171"/>
                    <a:gd name="T2" fmla="*/ 168 w 171"/>
                    <a:gd name="T3" fmla="*/ 77 h 171"/>
                    <a:gd name="T4" fmla="*/ 152 w 171"/>
                    <a:gd name="T5" fmla="*/ 65 h 171"/>
                    <a:gd name="T6" fmla="*/ 165 w 171"/>
                    <a:gd name="T7" fmla="*/ 54 h 171"/>
                    <a:gd name="T8" fmla="*/ 161 w 171"/>
                    <a:gd name="T9" fmla="*/ 52 h 171"/>
                    <a:gd name="T10" fmla="*/ 142 w 171"/>
                    <a:gd name="T11" fmla="*/ 45 h 171"/>
                    <a:gd name="T12" fmla="*/ 152 w 171"/>
                    <a:gd name="T13" fmla="*/ 32 h 171"/>
                    <a:gd name="T14" fmla="*/ 147 w 171"/>
                    <a:gd name="T15" fmla="*/ 30 h 171"/>
                    <a:gd name="T16" fmla="*/ 127 w 171"/>
                    <a:gd name="T17" fmla="*/ 30 h 171"/>
                    <a:gd name="T18" fmla="*/ 132 w 171"/>
                    <a:gd name="T19" fmla="*/ 15 h 171"/>
                    <a:gd name="T20" fmla="*/ 127 w 171"/>
                    <a:gd name="T21" fmla="*/ 14 h 171"/>
                    <a:gd name="T22" fmla="*/ 108 w 171"/>
                    <a:gd name="T23" fmla="*/ 20 h 171"/>
                    <a:gd name="T24" fmla="*/ 108 w 171"/>
                    <a:gd name="T25" fmla="*/ 5 h 171"/>
                    <a:gd name="T26" fmla="*/ 103 w 171"/>
                    <a:gd name="T27" fmla="*/ 4 h 171"/>
                    <a:gd name="T28" fmla="*/ 86 w 171"/>
                    <a:gd name="T29" fmla="*/ 16 h 171"/>
                    <a:gd name="T30" fmla="*/ 79 w 171"/>
                    <a:gd name="T31" fmla="*/ 0 h 171"/>
                    <a:gd name="T32" fmla="*/ 77 w 171"/>
                    <a:gd name="T33" fmla="*/ 3 h 171"/>
                    <a:gd name="T34" fmla="*/ 65 w 171"/>
                    <a:gd name="T35" fmla="*/ 19 h 171"/>
                    <a:gd name="T36" fmla="*/ 53 w 171"/>
                    <a:gd name="T37" fmla="*/ 6 h 171"/>
                    <a:gd name="T38" fmla="*/ 52 w 171"/>
                    <a:gd name="T39" fmla="*/ 10 h 171"/>
                    <a:gd name="T40" fmla="*/ 45 w 171"/>
                    <a:gd name="T41" fmla="*/ 29 h 171"/>
                    <a:gd name="T42" fmla="*/ 30 w 171"/>
                    <a:gd name="T43" fmla="*/ 20 h 171"/>
                    <a:gd name="T44" fmla="*/ 30 w 171"/>
                    <a:gd name="T45" fmla="*/ 24 h 171"/>
                    <a:gd name="T46" fmla="*/ 30 w 171"/>
                    <a:gd name="T47" fmla="*/ 44 h 171"/>
                    <a:gd name="T48" fmla="*/ 13 w 171"/>
                    <a:gd name="T49" fmla="*/ 40 h 171"/>
                    <a:gd name="T50" fmla="*/ 14 w 171"/>
                    <a:gd name="T51" fmla="*/ 44 h 171"/>
                    <a:gd name="T52" fmla="*/ 20 w 171"/>
                    <a:gd name="T53" fmla="*/ 63 h 171"/>
                    <a:gd name="T54" fmla="*/ 2 w 171"/>
                    <a:gd name="T55" fmla="*/ 65 h 171"/>
                    <a:gd name="T56" fmla="*/ 4 w 171"/>
                    <a:gd name="T57" fmla="*/ 68 h 171"/>
                    <a:gd name="T58" fmla="*/ 16 w 171"/>
                    <a:gd name="T59" fmla="*/ 84 h 171"/>
                    <a:gd name="T60" fmla="*/ 0 w 171"/>
                    <a:gd name="T61" fmla="*/ 91 h 171"/>
                    <a:gd name="T62" fmla="*/ 3 w 171"/>
                    <a:gd name="T63" fmla="*/ 94 h 171"/>
                    <a:gd name="T64" fmla="*/ 19 w 171"/>
                    <a:gd name="T65" fmla="*/ 106 h 171"/>
                    <a:gd name="T66" fmla="*/ 6 w 171"/>
                    <a:gd name="T67" fmla="*/ 116 h 171"/>
                    <a:gd name="T68" fmla="*/ 10 w 171"/>
                    <a:gd name="T69" fmla="*/ 119 h 171"/>
                    <a:gd name="T70" fmla="*/ 29 w 171"/>
                    <a:gd name="T71" fmla="*/ 125 h 171"/>
                    <a:gd name="T72" fmla="*/ 19 w 171"/>
                    <a:gd name="T73" fmla="*/ 139 h 171"/>
                    <a:gd name="T74" fmla="*/ 24 w 171"/>
                    <a:gd name="T75" fmla="*/ 141 h 171"/>
                    <a:gd name="T76" fmla="*/ 44 w 171"/>
                    <a:gd name="T77" fmla="*/ 141 h 171"/>
                    <a:gd name="T78" fmla="*/ 39 w 171"/>
                    <a:gd name="T79" fmla="*/ 156 h 171"/>
                    <a:gd name="T80" fmla="*/ 44 w 171"/>
                    <a:gd name="T81" fmla="*/ 157 h 171"/>
                    <a:gd name="T82" fmla="*/ 63 w 171"/>
                    <a:gd name="T83" fmla="*/ 151 h 171"/>
                    <a:gd name="T84" fmla="*/ 63 w 171"/>
                    <a:gd name="T85" fmla="*/ 166 h 171"/>
                    <a:gd name="T86" fmla="*/ 68 w 171"/>
                    <a:gd name="T87" fmla="*/ 166 h 171"/>
                    <a:gd name="T88" fmla="*/ 85 w 171"/>
                    <a:gd name="T89" fmla="*/ 155 h 171"/>
                    <a:gd name="T90" fmla="*/ 91 w 171"/>
                    <a:gd name="T91" fmla="*/ 171 h 171"/>
                    <a:gd name="T92" fmla="*/ 94 w 171"/>
                    <a:gd name="T93" fmla="*/ 168 h 171"/>
                    <a:gd name="T94" fmla="*/ 96 w 171"/>
                    <a:gd name="T95" fmla="*/ 154 h 171"/>
                    <a:gd name="T96" fmla="*/ 114 w 171"/>
                    <a:gd name="T97" fmla="*/ 163 h 171"/>
                    <a:gd name="T98" fmla="*/ 119 w 171"/>
                    <a:gd name="T99" fmla="*/ 162 h 171"/>
                    <a:gd name="T100" fmla="*/ 117 w 171"/>
                    <a:gd name="T101" fmla="*/ 147 h 171"/>
                    <a:gd name="T102" fmla="*/ 137 w 171"/>
                    <a:gd name="T103" fmla="*/ 150 h 171"/>
                    <a:gd name="T104" fmla="*/ 142 w 171"/>
                    <a:gd name="T105" fmla="*/ 149 h 171"/>
                    <a:gd name="T106" fmla="*/ 135 w 171"/>
                    <a:gd name="T107" fmla="*/ 134 h 171"/>
                    <a:gd name="T108" fmla="*/ 154 w 171"/>
                    <a:gd name="T109" fmla="*/ 131 h 171"/>
                    <a:gd name="T110" fmla="*/ 159 w 171"/>
                    <a:gd name="T111" fmla="*/ 129 h 171"/>
                    <a:gd name="T112" fmla="*/ 147 w 171"/>
                    <a:gd name="T113" fmla="*/ 117 h 171"/>
                    <a:gd name="T114" fmla="*/ 165 w 171"/>
                    <a:gd name="T115" fmla="*/ 108 h 171"/>
                    <a:gd name="T116" fmla="*/ 169 w 171"/>
                    <a:gd name="T117" fmla="*/ 105 h 171"/>
                    <a:gd name="T118" fmla="*/ 154 w 171"/>
                    <a:gd name="T119" fmla="*/ 96 h 171"/>
                    <a:gd name="T120" fmla="*/ 168 w 171"/>
                    <a:gd name="T121" fmla="*/ 82 h 171"/>
                    <a:gd name="T122" fmla="*/ 70 w 171"/>
                    <a:gd name="T123" fmla="*/ 85 h 171"/>
                    <a:gd name="T124" fmla="*/ 101 w 171"/>
                    <a:gd name="T125" fmla="*/ 8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1" h="171">
                      <a:moveTo>
                        <a:pt x="168" y="82"/>
                      </a:moveTo>
                      <a:cubicBezTo>
                        <a:pt x="170" y="82"/>
                        <a:pt x="171" y="81"/>
                        <a:pt x="171" y="79"/>
                      </a:cubicBezTo>
                      <a:cubicBezTo>
                        <a:pt x="171" y="79"/>
                        <a:pt x="171" y="79"/>
                        <a:pt x="171" y="79"/>
                      </a:cubicBezTo>
                      <a:cubicBezTo>
                        <a:pt x="171" y="78"/>
                        <a:pt x="169" y="77"/>
                        <a:pt x="168" y="77"/>
                      </a:cubicBezTo>
                      <a:cubicBezTo>
                        <a:pt x="154" y="75"/>
                        <a:pt x="154" y="75"/>
                        <a:pt x="154" y="75"/>
                      </a:cubicBezTo>
                      <a:cubicBezTo>
                        <a:pt x="154" y="71"/>
                        <a:pt x="153" y="68"/>
                        <a:pt x="152" y="65"/>
                      </a:cubicBezTo>
                      <a:cubicBezTo>
                        <a:pt x="163" y="57"/>
                        <a:pt x="163" y="57"/>
                        <a:pt x="163" y="57"/>
                      </a:cubicBezTo>
                      <a:cubicBezTo>
                        <a:pt x="164" y="56"/>
                        <a:pt x="165" y="55"/>
                        <a:pt x="165" y="54"/>
                      </a:cubicBezTo>
                      <a:cubicBezTo>
                        <a:pt x="165" y="54"/>
                        <a:pt x="165" y="53"/>
                        <a:pt x="165" y="53"/>
                      </a:cubicBezTo>
                      <a:cubicBezTo>
                        <a:pt x="164" y="52"/>
                        <a:pt x="163" y="51"/>
                        <a:pt x="161" y="52"/>
                      </a:cubicBezTo>
                      <a:cubicBezTo>
                        <a:pt x="147" y="54"/>
                        <a:pt x="147" y="54"/>
                        <a:pt x="147" y="54"/>
                      </a:cubicBezTo>
                      <a:cubicBezTo>
                        <a:pt x="146" y="51"/>
                        <a:pt x="144" y="48"/>
                        <a:pt x="142" y="45"/>
                      </a:cubicBezTo>
                      <a:cubicBezTo>
                        <a:pt x="151" y="34"/>
                        <a:pt x="151" y="34"/>
                        <a:pt x="151" y="34"/>
                      </a:cubicBezTo>
                      <a:cubicBezTo>
                        <a:pt x="151" y="34"/>
                        <a:pt x="152" y="33"/>
                        <a:pt x="152" y="32"/>
                      </a:cubicBezTo>
                      <a:cubicBezTo>
                        <a:pt x="152" y="31"/>
                        <a:pt x="151" y="31"/>
                        <a:pt x="151" y="30"/>
                      </a:cubicBezTo>
                      <a:cubicBezTo>
                        <a:pt x="150" y="29"/>
                        <a:pt x="148" y="29"/>
                        <a:pt x="147" y="30"/>
                      </a:cubicBezTo>
                      <a:cubicBezTo>
                        <a:pt x="135" y="36"/>
                        <a:pt x="135" y="36"/>
                        <a:pt x="135" y="36"/>
                      </a:cubicBezTo>
                      <a:cubicBezTo>
                        <a:pt x="132" y="34"/>
                        <a:pt x="130" y="32"/>
                        <a:pt x="127" y="30"/>
                      </a:cubicBezTo>
                      <a:cubicBezTo>
                        <a:pt x="132" y="16"/>
                        <a:pt x="132" y="16"/>
                        <a:pt x="132" y="16"/>
                      </a:cubicBezTo>
                      <a:cubicBezTo>
                        <a:pt x="132" y="16"/>
                        <a:pt x="132" y="16"/>
                        <a:pt x="132" y="15"/>
                      </a:cubicBezTo>
                      <a:cubicBezTo>
                        <a:pt x="132" y="14"/>
                        <a:pt x="132" y="13"/>
                        <a:pt x="131" y="13"/>
                      </a:cubicBezTo>
                      <a:cubicBezTo>
                        <a:pt x="129" y="12"/>
                        <a:pt x="128" y="12"/>
                        <a:pt x="127" y="14"/>
                      </a:cubicBezTo>
                      <a:cubicBezTo>
                        <a:pt x="117" y="23"/>
                        <a:pt x="117" y="23"/>
                        <a:pt x="117" y="23"/>
                      </a:cubicBezTo>
                      <a:cubicBezTo>
                        <a:pt x="114" y="22"/>
                        <a:pt x="111" y="21"/>
                        <a:pt x="108" y="20"/>
                      </a:cubicBezTo>
                      <a:cubicBezTo>
                        <a:pt x="108" y="6"/>
                        <a:pt x="108" y="6"/>
                        <a:pt x="108" y="6"/>
                      </a:cubicBezTo>
                      <a:cubicBezTo>
                        <a:pt x="108" y="5"/>
                        <a:pt x="108" y="5"/>
                        <a:pt x="108" y="5"/>
                      </a:cubicBezTo>
                      <a:cubicBezTo>
                        <a:pt x="108" y="4"/>
                        <a:pt x="107" y="3"/>
                        <a:pt x="106" y="2"/>
                      </a:cubicBezTo>
                      <a:cubicBezTo>
                        <a:pt x="105" y="2"/>
                        <a:pt x="103" y="3"/>
                        <a:pt x="103" y="4"/>
                      </a:cubicBezTo>
                      <a:cubicBezTo>
                        <a:pt x="96" y="17"/>
                        <a:pt x="96" y="17"/>
                        <a:pt x="96" y="17"/>
                      </a:cubicBezTo>
                      <a:cubicBezTo>
                        <a:pt x="93" y="16"/>
                        <a:pt x="90" y="16"/>
                        <a:pt x="86" y="16"/>
                      </a:cubicBezTo>
                      <a:cubicBezTo>
                        <a:pt x="82" y="3"/>
                        <a:pt x="82" y="3"/>
                        <a:pt x="82" y="3"/>
                      </a:cubicBezTo>
                      <a:cubicBezTo>
                        <a:pt x="82" y="1"/>
                        <a:pt x="81" y="0"/>
                        <a:pt x="79" y="0"/>
                      </a:cubicBezTo>
                      <a:cubicBezTo>
                        <a:pt x="78" y="0"/>
                        <a:pt x="77" y="1"/>
                        <a:pt x="77" y="3"/>
                      </a:cubicBezTo>
                      <a:cubicBezTo>
                        <a:pt x="77" y="3"/>
                        <a:pt x="77" y="3"/>
                        <a:pt x="77" y="3"/>
                      </a:cubicBezTo>
                      <a:cubicBezTo>
                        <a:pt x="75" y="17"/>
                        <a:pt x="75" y="17"/>
                        <a:pt x="75" y="17"/>
                      </a:cubicBezTo>
                      <a:cubicBezTo>
                        <a:pt x="71" y="17"/>
                        <a:pt x="68" y="18"/>
                        <a:pt x="65" y="19"/>
                      </a:cubicBezTo>
                      <a:cubicBezTo>
                        <a:pt x="57" y="8"/>
                        <a:pt x="57" y="8"/>
                        <a:pt x="57" y="8"/>
                      </a:cubicBezTo>
                      <a:cubicBezTo>
                        <a:pt x="56" y="6"/>
                        <a:pt x="55" y="5"/>
                        <a:pt x="53" y="6"/>
                      </a:cubicBezTo>
                      <a:cubicBezTo>
                        <a:pt x="52" y="6"/>
                        <a:pt x="52" y="7"/>
                        <a:pt x="52" y="9"/>
                      </a:cubicBezTo>
                      <a:cubicBezTo>
                        <a:pt x="52" y="9"/>
                        <a:pt x="52" y="9"/>
                        <a:pt x="52" y="10"/>
                      </a:cubicBezTo>
                      <a:cubicBezTo>
                        <a:pt x="54" y="23"/>
                        <a:pt x="54" y="23"/>
                        <a:pt x="54" y="23"/>
                      </a:cubicBezTo>
                      <a:cubicBezTo>
                        <a:pt x="51" y="25"/>
                        <a:pt x="48" y="27"/>
                        <a:pt x="45" y="29"/>
                      </a:cubicBezTo>
                      <a:cubicBezTo>
                        <a:pt x="34" y="20"/>
                        <a:pt x="34" y="20"/>
                        <a:pt x="34" y="20"/>
                      </a:cubicBezTo>
                      <a:cubicBezTo>
                        <a:pt x="33" y="19"/>
                        <a:pt x="32" y="19"/>
                        <a:pt x="30" y="20"/>
                      </a:cubicBezTo>
                      <a:cubicBezTo>
                        <a:pt x="30" y="20"/>
                        <a:pt x="29" y="21"/>
                        <a:pt x="29" y="22"/>
                      </a:cubicBezTo>
                      <a:cubicBezTo>
                        <a:pt x="29" y="23"/>
                        <a:pt x="30" y="23"/>
                        <a:pt x="30" y="24"/>
                      </a:cubicBezTo>
                      <a:cubicBezTo>
                        <a:pt x="36" y="36"/>
                        <a:pt x="36" y="36"/>
                        <a:pt x="36" y="36"/>
                      </a:cubicBezTo>
                      <a:cubicBezTo>
                        <a:pt x="34" y="39"/>
                        <a:pt x="32" y="41"/>
                        <a:pt x="30" y="44"/>
                      </a:cubicBezTo>
                      <a:cubicBezTo>
                        <a:pt x="17" y="39"/>
                        <a:pt x="17" y="39"/>
                        <a:pt x="17" y="39"/>
                      </a:cubicBezTo>
                      <a:cubicBezTo>
                        <a:pt x="15" y="38"/>
                        <a:pt x="14" y="39"/>
                        <a:pt x="13" y="40"/>
                      </a:cubicBezTo>
                      <a:cubicBezTo>
                        <a:pt x="13" y="41"/>
                        <a:pt x="12" y="41"/>
                        <a:pt x="12" y="42"/>
                      </a:cubicBezTo>
                      <a:cubicBezTo>
                        <a:pt x="12" y="42"/>
                        <a:pt x="13" y="43"/>
                        <a:pt x="14" y="44"/>
                      </a:cubicBezTo>
                      <a:cubicBezTo>
                        <a:pt x="24" y="54"/>
                        <a:pt x="24" y="54"/>
                        <a:pt x="24" y="54"/>
                      </a:cubicBezTo>
                      <a:cubicBezTo>
                        <a:pt x="22" y="57"/>
                        <a:pt x="21" y="60"/>
                        <a:pt x="20" y="63"/>
                      </a:cubicBezTo>
                      <a:cubicBezTo>
                        <a:pt x="6" y="63"/>
                        <a:pt x="6" y="63"/>
                        <a:pt x="6" y="63"/>
                      </a:cubicBezTo>
                      <a:cubicBezTo>
                        <a:pt x="4" y="62"/>
                        <a:pt x="3" y="63"/>
                        <a:pt x="2" y="65"/>
                      </a:cubicBezTo>
                      <a:cubicBezTo>
                        <a:pt x="2" y="65"/>
                        <a:pt x="2" y="65"/>
                        <a:pt x="2" y="65"/>
                      </a:cubicBezTo>
                      <a:cubicBezTo>
                        <a:pt x="2" y="67"/>
                        <a:pt x="3" y="68"/>
                        <a:pt x="4" y="68"/>
                      </a:cubicBezTo>
                      <a:cubicBezTo>
                        <a:pt x="17" y="74"/>
                        <a:pt x="17" y="74"/>
                        <a:pt x="17" y="74"/>
                      </a:cubicBezTo>
                      <a:cubicBezTo>
                        <a:pt x="16" y="78"/>
                        <a:pt x="16" y="81"/>
                        <a:pt x="16" y="84"/>
                      </a:cubicBezTo>
                      <a:cubicBezTo>
                        <a:pt x="3" y="89"/>
                        <a:pt x="3" y="89"/>
                        <a:pt x="3" y="89"/>
                      </a:cubicBezTo>
                      <a:cubicBezTo>
                        <a:pt x="1" y="89"/>
                        <a:pt x="0" y="90"/>
                        <a:pt x="0" y="91"/>
                      </a:cubicBezTo>
                      <a:cubicBezTo>
                        <a:pt x="0" y="91"/>
                        <a:pt x="0" y="91"/>
                        <a:pt x="0" y="91"/>
                      </a:cubicBezTo>
                      <a:cubicBezTo>
                        <a:pt x="0" y="93"/>
                        <a:pt x="2" y="94"/>
                        <a:pt x="3" y="94"/>
                      </a:cubicBezTo>
                      <a:cubicBezTo>
                        <a:pt x="17" y="96"/>
                        <a:pt x="17" y="96"/>
                        <a:pt x="17" y="96"/>
                      </a:cubicBezTo>
                      <a:cubicBezTo>
                        <a:pt x="17" y="99"/>
                        <a:pt x="18" y="103"/>
                        <a:pt x="19" y="106"/>
                      </a:cubicBezTo>
                      <a:cubicBezTo>
                        <a:pt x="8" y="114"/>
                        <a:pt x="8" y="114"/>
                        <a:pt x="8" y="114"/>
                      </a:cubicBezTo>
                      <a:cubicBezTo>
                        <a:pt x="7" y="114"/>
                        <a:pt x="6" y="115"/>
                        <a:pt x="6" y="116"/>
                      </a:cubicBezTo>
                      <a:cubicBezTo>
                        <a:pt x="6" y="117"/>
                        <a:pt x="6" y="117"/>
                        <a:pt x="6" y="118"/>
                      </a:cubicBezTo>
                      <a:cubicBezTo>
                        <a:pt x="7" y="119"/>
                        <a:pt x="8" y="120"/>
                        <a:pt x="10" y="119"/>
                      </a:cubicBezTo>
                      <a:cubicBezTo>
                        <a:pt x="24" y="117"/>
                        <a:pt x="24" y="117"/>
                        <a:pt x="24" y="117"/>
                      </a:cubicBezTo>
                      <a:cubicBezTo>
                        <a:pt x="25" y="120"/>
                        <a:pt x="27" y="123"/>
                        <a:pt x="29" y="125"/>
                      </a:cubicBezTo>
                      <a:cubicBezTo>
                        <a:pt x="20" y="137"/>
                        <a:pt x="20" y="137"/>
                        <a:pt x="20" y="137"/>
                      </a:cubicBezTo>
                      <a:cubicBezTo>
                        <a:pt x="20" y="137"/>
                        <a:pt x="19" y="138"/>
                        <a:pt x="19" y="139"/>
                      </a:cubicBezTo>
                      <a:cubicBezTo>
                        <a:pt x="19" y="139"/>
                        <a:pt x="20" y="140"/>
                        <a:pt x="20" y="140"/>
                      </a:cubicBezTo>
                      <a:cubicBezTo>
                        <a:pt x="21" y="142"/>
                        <a:pt x="23" y="142"/>
                        <a:pt x="24" y="141"/>
                      </a:cubicBezTo>
                      <a:cubicBezTo>
                        <a:pt x="36" y="134"/>
                        <a:pt x="36" y="134"/>
                        <a:pt x="36" y="134"/>
                      </a:cubicBezTo>
                      <a:cubicBezTo>
                        <a:pt x="39" y="137"/>
                        <a:pt x="41" y="139"/>
                        <a:pt x="44" y="141"/>
                      </a:cubicBezTo>
                      <a:cubicBezTo>
                        <a:pt x="39" y="154"/>
                        <a:pt x="39" y="154"/>
                        <a:pt x="39" y="154"/>
                      </a:cubicBezTo>
                      <a:cubicBezTo>
                        <a:pt x="39" y="155"/>
                        <a:pt x="39" y="155"/>
                        <a:pt x="39" y="156"/>
                      </a:cubicBezTo>
                      <a:cubicBezTo>
                        <a:pt x="39" y="157"/>
                        <a:pt x="39" y="157"/>
                        <a:pt x="40" y="158"/>
                      </a:cubicBezTo>
                      <a:cubicBezTo>
                        <a:pt x="42" y="159"/>
                        <a:pt x="43" y="158"/>
                        <a:pt x="44" y="157"/>
                      </a:cubicBezTo>
                      <a:cubicBezTo>
                        <a:pt x="54" y="147"/>
                        <a:pt x="54" y="147"/>
                        <a:pt x="54" y="147"/>
                      </a:cubicBezTo>
                      <a:cubicBezTo>
                        <a:pt x="57" y="149"/>
                        <a:pt x="60" y="150"/>
                        <a:pt x="63" y="151"/>
                      </a:cubicBezTo>
                      <a:cubicBezTo>
                        <a:pt x="63" y="165"/>
                        <a:pt x="63" y="165"/>
                        <a:pt x="63" y="165"/>
                      </a:cubicBezTo>
                      <a:cubicBezTo>
                        <a:pt x="63" y="165"/>
                        <a:pt x="63" y="166"/>
                        <a:pt x="63" y="166"/>
                      </a:cubicBezTo>
                      <a:cubicBezTo>
                        <a:pt x="63" y="167"/>
                        <a:pt x="64" y="168"/>
                        <a:pt x="65" y="168"/>
                      </a:cubicBezTo>
                      <a:cubicBezTo>
                        <a:pt x="66" y="169"/>
                        <a:pt x="68" y="168"/>
                        <a:pt x="68" y="166"/>
                      </a:cubicBezTo>
                      <a:cubicBezTo>
                        <a:pt x="75" y="154"/>
                        <a:pt x="75" y="154"/>
                        <a:pt x="75" y="154"/>
                      </a:cubicBezTo>
                      <a:cubicBezTo>
                        <a:pt x="78" y="154"/>
                        <a:pt x="81" y="155"/>
                        <a:pt x="85" y="155"/>
                      </a:cubicBezTo>
                      <a:cubicBezTo>
                        <a:pt x="89" y="168"/>
                        <a:pt x="89" y="168"/>
                        <a:pt x="89" y="168"/>
                      </a:cubicBezTo>
                      <a:cubicBezTo>
                        <a:pt x="89" y="170"/>
                        <a:pt x="90" y="171"/>
                        <a:pt x="91" y="171"/>
                      </a:cubicBezTo>
                      <a:cubicBezTo>
                        <a:pt x="91" y="171"/>
                        <a:pt x="92" y="171"/>
                        <a:pt x="92" y="171"/>
                      </a:cubicBezTo>
                      <a:cubicBezTo>
                        <a:pt x="93" y="171"/>
                        <a:pt x="94" y="169"/>
                        <a:pt x="94" y="168"/>
                      </a:cubicBezTo>
                      <a:cubicBezTo>
                        <a:pt x="94" y="168"/>
                        <a:pt x="94" y="168"/>
                        <a:pt x="94" y="168"/>
                      </a:cubicBezTo>
                      <a:cubicBezTo>
                        <a:pt x="96" y="154"/>
                        <a:pt x="96" y="154"/>
                        <a:pt x="96" y="154"/>
                      </a:cubicBezTo>
                      <a:cubicBezTo>
                        <a:pt x="100" y="153"/>
                        <a:pt x="103" y="153"/>
                        <a:pt x="106" y="152"/>
                      </a:cubicBezTo>
                      <a:cubicBezTo>
                        <a:pt x="114" y="163"/>
                        <a:pt x="114" y="163"/>
                        <a:pt x="114" y="163"/>
                      </a:cubicBezTo>
                      <a:cubicBezTo>
                        <a:pt x="115" y="165"/>
                        <a:pt x="116" y="165"/>
                        <a:pt x="118" y="165"/>
                      </a:cubicBezTo>
                      <a:cubicBezTo>
                        <a:pt x="119" y="164"/>
                        <a:pt x="119" y="163"/>
                        <a:pt x="119" y="162"/>
                      </a:cubicBezTo>
                      <a:cubicBezTo>
                        <a:pt x="119" y="162"/>
                        <a:pt x="119" y="161"/>
                        <a:pt x="119" y="161"/>
                      </a:cubicBezTo>
                      <a:cubicBezTo>
                        <a:pt x="117" y="147"/>
                        <a:pt x="117" y="147"/>
                        <a:pt x="117" y="147"/>
                      </a:cubicBezTo>
                      <a:cubicBezTo>
                        <a:pt x="120" y="146"/>
                        <a:pt x="123" y="144"/>
                        <a:pt x="126" y="142"/>
                      </a:cubicBezTo>
                      <a:cubicBezTo>
                        <a:pt x="137" y="150"/>
                        <a:pt x="137" y="150"/>
                        <a:pt x="137" y="150"/>
                      </a:cubicBezTo>
                      <a:cubicBezTo>
                        <a:pt x="138" y="152"/>
                        <a:pt x="139" y="152"/>
                        <a:pt x="141" y="151"/>
                      </a:cubicBezTo>
                      <a:cubicBezTo>
                        <a:pt x="141" y="150"/>
                        <a:pt x="142" y="149"/>
                        <a:pt x="142" y="149"/>
                      </a:cubicBezTo>
                      <a:cubicBezTo>
                        <a:pt x="142" y="148"/>
                        <a:pt x="141" y="147"/>
                        <a:pt x="141" y="147"/>
                      </a:cubicBezTo>
                      <a:cubicBezTo>
                        <a:pt x="135" y="134"/>
                        <a:pt x="135" y="134"/>
                        <a:pt x="135" y="134"/>
                      </a:cubicBezTo>
                      <a:cubicBezTo>
                        <a:pt x="137" y="132"/>
                        <a:pt x="139" y="130"/>
                        <a:pt x="141" y="127"/>
                      </a:cubicBezTo>
                      <a:cubicBezTo>
                        <a:pt x="154" y="131"/>
                        <a:pt x="154" y="131"/>
                        <a:pt x="154" y="131"/>
                      </a:cubicBezTo>
                      <a:cubicBezTo>
                        <a:pt x="156" y="132"/>
                        <a:pt x="157" y="132"/>
                        <a:pt x="158" y="131"/>
                      </a:cubicBezTo>
                      <a:cubicBezTo>
                        <a:pt x="158" y="130"/>
                        <a:pt x="159" y="130"/>
                        <a:pt x="159" y="129"/>
                      </a:cubicBezTo>
                      <a:cubicBezTo>
                        <a:pt x="159" y="128"/>
                        <a:pt x="158" y="127"/>
                        <a:pt x="157" y="127"/>
                      </a:cubicBezTo>
                      <a:cubicBezTo>
                        <a:pt x="147" y="117"/>
                        <a:pt x="147" y="117"/>
                        <a:pt x="147" y="117"/>
                      </a:cubicBezTo>
                      <a:cubicBezTo>
                        <a:pt x="149" y="114"/>
                        <a:pt x="150" y="111"/>
                        <a:pt x="151" y="108"/>
                      </a:cubicBezTo>
                      <a:cubicBezTo>
                        <a:pt x="165" y="108"/>
                        <a:pt x="165" y="108"/>
                        <a:pt x="165" y="108"/>
                      </a:cubicBezTo>
                      <a:cubicBezTo>
                        <a:pt x="167" y="108"/>
                        <a:pt x="168" y="107"/>
                        <a:pt x="169" y="106"/>
                      </a:cubicBezTo>
                      <a:cubicBezTo>
                        <a:pt x="169" y="106"/>
                        <a:pt x="169" y="105"/>
                        <a:pt x="169" y="105"/>
                      </a:cubicBezTo>
                      <a:cubicBezTo>
                        <a:pt x="169" y="104"/>
                        <a:pt x="168" y="103"/>
                        <a:pt x="167" y="103"/>
                      </a:cubicBezTo>
                      <a:cubicBezTo>
                        <a:pt x="154" y="96"/>
                        <a:pt x="154" y="96"/>
                        <a:pt x="154" y="96"/>
                      </a:cubicBezTo>
                      <a:cubicBezTo>
                        <a:pt x="155" y="93"/>
                        <a:pt x="155" y="90"/>
                        <a:pt x="155" y="86"/>
                      </a:cubicBezTo>
                      <a:lnTo>
                        <a:pt x="168" y="82"/>
                      </a:lnTo>
                      <a:close/>
                      <a:moveTo>
                        <a:pt x="86" y="101"/>
                      </a:moveTo>
                      <a:cubicBezTo>
                        <a:pt x="77" y="101"/>
                        <a:pt x="70" y="94"/>
                        <a:pt x="70" y="85"/>
                      </a:cubicBezTo>
                      <a:cubicBezTo>
                        <a:pt x="70" y="77"/>
                        <a:pt x="77" y="70"/>
                        <a:pt x="86" y="70"/>
                      </a:cubicBezTo>
                      <a:cubicBezTo>
                        <a:pt x="94" y="70"/>
                        <a:pt x="101" y="77"/>
                        <a:pt x="101" y="85"/>
                      </a:cubicBezTo>
                      <a:cubicBezTo>
                        <a:pt x="101" y="94"/>
                        <a:pt x="94" y="101"/>
                        <a:pt x="86"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a:p>
              </p:txBody>
            </p:sp>
            <p:sp>
              <p:nvSpPr>
                <p:cNvPr id="87" name="Freeform 20"/>
                <p:cNvSpPr>
                  <a:spLocks noEditPoints="1"/>
                </p:cNvSpPr>
                <p:nvPr/>
              </p:nvSpPr>
              <p:spPr bwMode="auto">
                <a:xfrm>
                  <a:off x="-1333500" y="1651000"/>
                  <a:ext cx="454025" cy="454025"/>
                </a:xfrm>
                <a:custGeom>
                  <a:avLst/>
                  <a:gdLst>
                    <a:gd name="T0" fmla="*/ 121 w 121"/>
                    <a:gd name="T1" fmla="*/ 56 h 121"/>
                    <a:gd name="T2" fmla="*/ 119 w 121"/>
                    <a:gd name="T3" fmla="*/ 54 h 121"/>
                    <a:gd name="T4" fmla="*/ 108 w 121"/>
                    <a:gd name="T5" fmla="*/ 46 h 121"/>
                    <a:gd name="T6" fmla="*/ 117 w 121"/>
                    <a:gd name="T7" fmla="*/ 38 h 121"/>
                    <a:gd name="T8" fmla="*/ 115 w 121"/>
                    <a:gd name="T9" fmla="*/ 37 h 121"/>
                    <a:gd name="T10" fmla="*/ 101 w 121"/>
                    <a:gd name="T11" fmla="*/ 32 h 121"/>
                    <a:gd name="T12" fmla="*/ 108 w 121"/>
                    <a:gd name="T13" fmla="*/ 23 h 121"/>
                    <a:gd name="T14" fmla="*/ 105 w 121"/>
                    <a:gd name="T15" fmla="*/ 21 h 121"/>
                    <a:gd name="T16" fmla="*/ 90 w 121"/>
                    <a:gd name="T17" fmla="*/ 21 h 121"/>
                    <a:gd name="T18" fmla="*/ 94 w 121"/>
                    <a:gd name="T19" fmla="*/ 11 h 121"/>
                    <a:gd name="T20" fmla="*/ 90 w 121"/>
                    <a:gd name="T21" fmla="*/ 10 h 121"/>
                    <a:gd name="T22" fmla="*/ 77 w 121"/>
                    <a:gd name="T23" fmla="*/ 14 h 121"/>
                    <a:gd name="T24" fmla="*/ 77 w 121"/>
                    <a:gd name="T25" fmla="*/ 3 h 121"/>
                    <a:gd name="T26" fmla="*/ 73 w 121"/>
                    <a:gd name="T27" fmla="*/ 3 h 121"/>
                    <a:gd name="T28" fmla="*/ 61 w 121"/>
                    <a:gd name="T29" fmla="*/ 11 h 121"/>
                    <a:gd name="T30" fmla="*/ 56 w 121"/>
                    <a:gd name="T31" fmla="*/ 0 h 121"/>
                    <a:gd name="T32" fmla="*/ 55 w 121"/>
                    <a:gd name="T33" fmla="*/ 2 h 121"/>
                    <a:gd name="T34" fmla="*/ 46 w 121"/>
                    <a:gd name="T35" fmla="*/ 13 h 121"/>
                    <a:gd name="T36" fmla="*/ 38 w 121"/>
                    <a:gd name="T37" fmla="*/ 4 h 121"/>
                    <a:gd name="T38" fmla="*/ 37 w 121"/>
                    <a:gd name="T39" fmla="*/ 7 h 121"/>
                    <a:gd name="T40" fmla="*/ 32 w 121"/>
                    <a:gd name="T41" fmla="*/ 20 h 121"/>
                    <a:gd name="T42" fmla="*/ 22 w 121"/>
                    <a:gd name="T43" fmla="*/ 14 h 121"/>
                    <a:gd name="T44" fmla="*/ 21 w 121"/>
                    <a:gd name="T45" fmla="*/ 17 h 121"/>
                    <a:gd name="T46" fmla="*/ 21 w 121"/>
                    <a:gd name="T47" fmla="*/ 31 h 121"/>
                    <a:gd name="T48" fmla="*/ 9 w 121"/>
                    <a:gd name="T49" fmla="*/ 28 h 121"/>
                    <a:gd name="T50" fmla="*/ 10 w 121"/>
                    <a:gd name="T51" fmla="*/ 31 h 121"/>
                    <a:gd name="T52" fmla="*/ 14 w 121"/>
                    <a:gd name="T53" fmla="*/ 45 h 121"/>
                    <a:gd name="T54" fmla="*/ 2 w 121"/>
                    <a:gd name="T55" fmla="*/ 46 h 121"/>
                    <a:gd name="T56" fmla="*/ 3 w 121"/>
                    <a:gd name="T57" fmla="*/ 48 h 121"/>
                    <a:gd name="T58" fmla="*/ 11 w 121"/>
                    <a:gd name="T59" fmla="*/ 60 h 121"/>
                    <a:gd name="T60" fmla="*/ 0 w 121"/>
                    <a:gd name="T61" fmla="*/ 65 h 121"/>
                    <a:gd name="T62" fmla="*/ 2 w 121"/>
                    <a:gd name="T63" fmla="*/ 67 h 121"/>
                    <a:gd name="T64" fmla="*/ 14 w 121"/>
                    <a:gd name="T65" fmla="*/ 75 h 121"/>
                    <a:gd name="T66" fmla="*/ 4 w 121"/>
                    <a:gd name="T67" fmla="*/ 83 h 121"/>
                    <a:gd name="T68" fmla="*/ 7 w 121"/>
                    <a:gd name="T69" fmla="*/ 84 h 121"/>
                    <a:gd name="T70" fmla="*/ 20 w 121"/>
                    <a:gd name="T71" fmla="*/ 89 h 121"/>
                    <a:gd name="T72" fmla="*/ 14 w 121"/>
                    <a:gd name="T73" fmla="*/ 98 h 121"/>
                    <a:gd name="T74" fmla="*/ 17 w 121"/>
                    <a:gd name="T75" fmla="*/ 100 h 121"/>
                    <a:gd name="T76" fmla="*/ 31 w 121"/>
                    <a:gd name="T77" fmla="*/ 100 h 121"/>
                    <a:gd name="T78" fmla="*/ 28 w 121"/>
                    <a:gd name="T79" fmla="*/ 110 h 121"/>
                    <a:gd name="T80" fmla="*/ 31 w 121"/>
                    <a:gd name="T81" fmla="*/ 112 h 121"/>
                    <a:gd name="T82" fmla="*/ 45 w 121"/>
                    <a:gd name="T83" fmla="*/ 107 h 121"/>
                    <a:gd name="T84" fmla="*/ 45 w 121"/>
                    <a:gd name="T85" fmla="*/ 118 h 121"/>
                    <a:gd name="T86" fmla="*/ 49 w 121"/>
                    <a:gd name="T87" fmla="*/ 118 h 121"/>
                    <a:gd name="T88" fmla="*/ 60 w 121"/>
                    <a:gd name="T89" fmla="*/ 110 h 121"/>
                    <a:gd name="T90" fmla="*/ 65 w 121"/>
                    <a:gd name="T91" fmla="*/ 121 h 121"/>
                    <a:gd name="T92" fmla="*/ 67 w 121"/>
                    <a:gd name="T93" fmla="*/ 119 h 121"/>
                    <a:gd name="T94" fmla="*/ 68 w 121"/>
                    <a:gd name="T95" fmla="*/ 109 h 121"/>
                    <a:gd name="T96" fmla="*/ 81 w 121"/>
                    <a:gd name="T97" fmla="*/ 116 h 121"/>
                    <a:gd name="T98" fmla="*/ 85 w 121"/>
                    <a:gd name="T99" fmla="*/ 115 h 121"/>
                    <a:gd name="T100" fmla="*/ 83 w 121"/>
                    <a:gd name="T101" fmla="*/ 104 h 121"/>
                    <a:gd name="T102" fmla="*/ 97 w 121"/>
                    <a:gd name="T103" fmla="*/ 107 h 121"/>
                    <a:gd name="T104" fmla="*/ 101 w 121"/>
                    <a:gd name="T105" fmla="*/ 106 h 121"/>
                    <a:gd name="T106" fmla="*/ 96 w 121"/>
                    <a:gd name="T107" fmla="*/ 95 h 121"/>
                    <a:gd name="T108" fmla="*/ 110 w 121"/>
                    <a:gd name="T109" fmla="*/ 93 h 121"/>
                    <a:gd name="T110" fmla="*/ 113 w 121"/>
                    <a:gd name="T111" fmla="*/ 92 h 121"/>
                    <a:gd name="T112" fmla="*/ 105 w 121"/>
                    <a:gd name="T113" fmla="*/ 83 h 121"/>
                    <a:gd name="T114" fmla="*/ 117 w 121"/>
                    <a:gd name="T115" fmla="*/ 77 h 121"/>
                    <a:gd name="T116" fmla="*/ 120 w 121"/>
                    <a:gd name="T117" fmla="*/ 75 h 121"/>
                    <a:gd name="T118" fmla="*/ 109 w 121"/>
                    <a:gd name="T119" fmla="*/ 68 h 121"/>
                    <a:gd name="T120" fmla="*/ 120 w 121"/>
                    <a:gd name="T121" fmla="*/ 58 h 121"/>
                    <a:gd name="T122" fmla="*/ 50 w 121"/>
                    <a:gd name="T123" fmla="*/ 61 h 121"/>
                    <a:gd name="T124" fmla="*/ 72 w 121"/>
                    <a:gd name="T125"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 h="121">
                      <a:moveTo>
                        <a:pt x="120" y="58"/>
                      </a:moveTo>
                      <a:cubicBezTo>
                        <a:pt x="121" y="58"/>
                        <a:pt x="121" y="57"/>
                        <a:pt x="121" y="56"/>
                      </a:cubicBezTo>
                      <a:cubicBezTo>
                        <a:pt x="121" y="56"/>
                        <a:pt x="121" y="56"/>
                        <a:pt x="121" y="56"/>
                      </a:cubicBezTo>
                      <a:cubicBezTo>
                        <a:pt x="121" y="55"/>
                        <a:pt x="120" y="54"/>
                        <a:pt x="119" y="54"/>
                      </a:cubicBezTo>
                      <a:cubicBezTo>
                        <a:pt x="110" y="53"/>
                        <a:pt x="110" y="53"/>
                        <a:pt x="110" y="53"/>
                      </a:cubicBezTo>
                      <a:cubicBezTo>
                        <a:pt x="109" y="50"/>
                        <a:pt x="109" y="48"/>
                        <a:pt x="108" y="46"/>
                      </a:cubicBezTo>
                      <a:cubicBezTo>
                        <a:pt x="116" y="40"/>
                        <a:pt x="116" y="40"/>
                        <a:pt x="116" y="40"/>
                      </a:cubicBezTo>
                      <a:cubicBezTo>
                        <a:pt x="117" y="40"/>
                        <a:pt x="117" y="39"/>
                        <a:pt x="117" y="38"/>
                      </a:cubicBezTo>
                      <a:cubicBezTo>
                        <a:pt x="117" y="38"/>
                        <a:pt x="117" y="38"/>
                        <a:pt x="117" y="38"/>
                      </a:cubicBezTo>
                      <a:cubicBezTo>
                        <a:pt x="117" y="37"/>
                        <a:pt x="116" y="36"/>
                        <a:pt x="115" y="37"/>
                      </a:cubicBezTo>
                      <a:cubicBezTo>
                        <a:pt x="105" y="38"/>
                        <a:pt x="105" y="38"/>
                        <a:pt x="105" y="38"/>
                      </a:cubicBezTo>
                      <a:cubicBezTo>
                        <a:pt x="104" y="36"/>
                        <a:pt x="102" y="34"/>
                        <a:pt x="101" y="32"/>
                      </a:cubicBezTo>
                      <a:cubicBezTo>
                        <a:pt x="107" y="24"/>
                        <a:pt x="107" y="24"/>
                        <a:pt x="107" y="24"/>
                      </a:cubicBezTo>
                      <a:cubicBezTo>
                        <a:pt x="108" y="24"/>
                        <a:pt x="108" y="23"/>
                        <a:pt x="108" y="23"/>
                      </a:cubicBezTo>
                      <a:cubicBezTo>
                        <a:pt x="108" y="22"/>
                        <a:pt x="108" y="22"/>
                        <a:pt x="107" y="21"/>
                      </a:cubicBezTo>
                      <a:cubicBezTo>
                        <a:pt x="107" y="21"/>
                        <a:pt x="105" y="20"/>
                        <a:pt x="105" y="21"/>
                      </a:cubicBezTo>
                      <a:cubicBezTo>
                        <a:pt x="96" y="26"/>
                        <a:pt x="96" y="26"/>
                        <a:pt x="96" y="26"/>
                      </a:cubicBezTo>
                      <a:cubicBezTo>
                        <a:pt x="94" y="24"/>
                        <a:pt x="92" y="22"/>
                        <a:pt x="90" y="21"/>
                      </a:cubicBezTo>
                      <a:cubicBezTo>
                        <a:pt x="94" y="12"/>
                        <a:pt x="94" y="12"/>
                        <a:pt x="94" y="12"/>
                      </a:cubicBezTo>
                      <a:cubicBezTo>
                        <a:pt x="94" y="11"/>
                        <a:pt x="94" y="11"/>
                        <a:pt x="94" y="11"/>
                      </a:cubicBezTo>
                      <a:cubicBezTo>
                        <a:pt x="94" y="10"/>
                        <a:pt x="94" y="9"/>
                        <a:pt x="93" y="9"/>
                      </a:cubicBezTo>
                      <a:cubicBezTo>
                        <a:pt x="92" y="8"/>
                        <a:pt x="91" y="9"/>
                        <a:pt x="90" y="10"/>
                      </a:cubicBezTo>
                      <a:cubicBezTo>
                        <a:pt x="83" y="17"/>
                        <a:pt x="83" y="17"/>
                        <a:pt x="83" y="17"/>
                      </a:cubicBezTo>
                      <a:cubicBezTo>
                        <a:pt x="81" y="15"/>
                        <a:pt x="79" y="15"/>
                        <a:pt x="77" y="14"/>
                      </a:cubicBezTo>
                      <a:cubicBezTo>
                        <a:pt x="77" y="4"/>
                        <a:pt x="77" y="4"/>
                        <a:pt x="77" y="4"/>
                      </a:cubicBezTo>
                      <a:cubicBezTo>
                        <a:pt x="77" y="4"/>
                        <a:pt x="77" y="4"/>
                        <a:pt x="77" y="3"/>
                      </a:cubicBezTo>
                      <a:cubicBezTo>
                        <a:pt x="77" y="2"/>
                        <a:pt x="76" y="2"/>
                        <a:pt x="75" y="1"/>
                      </a:cubicBezTo>
                      <a:cubicBezTo>
                        <a:pt x="74" y="1"/>
                        <a:pt x="73" y="2"/>
                        <a:pt x="73" y="3"/>
                      </a:cubicBezTo>
                      <a:cubicBezTo>
                        <a:pt x="69" y="12"/>
                        <a:pt x="69" y="12"/>
                        <a:pt x="69" y="12"/>
                      </a:cubicBezTo>
                      <a:cubicBezTo>
                        <a:pt x="66" y="11"/>
                        <a:pt x="64" y="11"/>
                        <a:pt x="61" y="11"/>
                      </a:cubicBezTo>
                      <a:cubicBezTo>
                        <a:pt x="59" y="2"/>
                        <a:pt x="59" y="2"/>
                        <a:pt x="59" y="2"/>
                      </a:cubicBezTo>
                      <a:cubicBezTo>
                        <a:pt x="58" y="1"/>
                        <a:pt x="58" y="0"/>
                        <a:pt x="56" y="0"/>
                      </a:cubicBezTo>
                      <a:cubicBezTo>
                        <a:pt x="55" y="0"/>
                        <a:pt x="55" y="1"/>
                        <a:pt x="55" y="2"/>
                      </a:cubicBezTo>
                      <a:cubicBezTo>
                        <a:pt x="55" y="2"/>
                        <a:pt x="55" y="2"/>
                        <a:pt x="55" y="2"/>
                      </a:cubicBezTo>
                      <a:cubicBezTo>
                        <a:pt x="53" y="12"/>
                        <a:pt x="53" y="12"/>
                        <a:pt x="53" y="12"/>
                      </a:cubicBezTo>
                      <a:cubicBezTo>
                        <a:pt x="51" y="12"/>
                        <a:pt x="48" y="13"/>
                        <a:pt x="46" y="13"/>
                      </a:cubicBezTo>
                      <a:cubicBezTo>
                        <a:pt x="40" y="5"/>
                        <a:pt x="40" y="5"/>
                        <a:pt x="40" y="5"/>
                      </a:cubicBezTo>
                      <a:cubicBezTo>
                        <a:pt x="40" y="4"/>
                        <a:pt x="39" y="4"/>
                        <a:pt x="38" y="4"/>
                      </a:cubicBezTo>
                      <a:cubicBezTo>
                        <a:pt x="37" y="4"/>
                        <a:pt x="37" y="5"/>
                        <a:pt x="37" y="6"/>
                      </a:cubicBezTo>
                      <a:cubicBezTo>
                        <a:pt x="37" y="6"/>
                        <a:pt x="37" y="6"/>
                        <a:pt x="37" y="7"/>
                      </a:cubicBezTo>
                      <a:cubicBezTo>
                        <a:pt x="38" y="17"/>
                        <a:pt x="38" y="17"/>
                        <a:pt x="38" y="17"/>
                      </a:cubicBezTo>
                      <a:cubicBezTo>
                        <a:pt x="36" y="18"/>
                        <a:pt x="34" y="19"/>
                        <a:pt x="32" y="20"/>
                      </a:cubicBezTo>
                      <a:cubicBezTo>
                        <a:pt x="24" y="14"/>
                        <a:pt x="24" y="14"/>
                        <a:pt x="24" y="14"/>
                      </a:cubicBezTo>
                      <a:cubicBezTo>
                        <a:pt x="24" y="13"/>
                        <a:pt x="22" y="13"/>
                        <a:pt x="22" y="14"/>
                      </a:cubicBezTo>
                      <a:cubicBezTo>
                        <a:pt x="21" y="14"/>
                        <a:pt x="21" y="15"/>
                        <a:pt x="21" y="15"/>
                      </a:cubicBezTo>
                      <a:cubicBezTo>
                        <a:pt x="21" y="16"/>
                        <a:pt x="21" y="16"/>
                        <a:pt x="21" y="17"/>
                      </a:cubicBezTo>
                      <a:cubicBezTo>
                        <a:pt x="26" y="26"/>
                        <a:pt x="26" y="26"/>
                        <a:pt x="26" y="26"/>
                      </a:cubicBezTo>
                      <a:cubicBezTo>
                        <a:pt x="24" y="27"/>
                        <a:pt x="23" y="29"/>
                        <a:pt x="21" y="31"/>
                      </a:cubicBezTo>
                      <a:cubicBezTo>
                        <a:pt x="12" y="28"/>
                        <a:pt x="12" y="28"/>
                        <a:pt x="12" y="28"/>
                      </a:cubicBezTo>
                      <a:cubicBezTo>
                        <a:pt x="11" y="27"/>
                        <a:pt x="10" y="27"/>
                        <a:pt x="9" y="28"/>
                      </a:cubicBezTo>
                      <a:cubicBezTo>
                        <a:pt x="9" y="29"/>
                        <a:pt x="9" y="29"/>
                        <a:pt x="9" y="29"/>
                      </a:cubicBezTo>
                      <a:cubicBezTo>
                        <a:pt x="9" y="30"/>
                        <a:pt x="9" y="31"/>
                        <a:pt x="10" y="31"/>
                      </a:cubicBezTo>
                      <a:cubicBezTo>
                        <a:pt x="17" y="38"/>
                        <a:pt x="17" y="38"/>
                        <a:pt x="17" y="38"/>
                      </a:cubicBezTo>
                      <a:cubicBezTo>
                        <a:pt x="16" y="40"/>
                        <a:pt x="15" y="42"/>
                        <a:pt x="14" y="45"/>
                      </a:cubicBezTo>
                      <a:cubicBezTo>
                        <a:pt x="4" y="44"/>
                        <a:pt x="4" y="44"/>
                        <a:pt x="4" y="44"/>
                      </a:cubicBezTo>
                      <a:cubicBezTo>
                        <a:pt x="3" y="44"/>
                        <a:pt x="2" y="45"/>
                        <a:pt x="2" y="46"/>
                      </a:cubicBezTo>
                      <a:cubicBezTo>
                        <a:pt x="2" y="46"/>
                        <a:pt x="2" y="46"/>
                        <a:pt x="2" y="46"/>
                      </a:cubicBezTo>
                      <a:cubicBezTo>
                        <a:pt x="2" y="47"/>
                        <a:pt x="2" y="48"/>
                        <a:pt x="3" y="48"/>
                      </a:cubicBezTo>
                      <a:cubicBezTo>
                        <a:pt x="12" y="53"/>
                        <a:pt x="12" y="53"/>
                        <a:pt x="12" y="53"/>
                      </a:cubicBezTo>
                      <a:cubicBezTo>
                        <a:pt x="12" y="55"/>
                        <a:pt x="11" y="57"/>
                        <a:pt x="11" y="60"/>
                      </a:cubicBezTo>
                      <a:cubicBezTo>
                        <a:pt x="2" y="63"/>
                        <a:pt x="2" y="63"/>
                        <a:pt x="2" y="63"/>
                      </a:cubicBezTo>
                      <a:cubicBezTo>
                        <a:pt x="1" y="63"/>
                        <a:pt x="0" y="64"/>
                        <a:pt x="0" y="65"/>
                      </a:cubicBezTo>
                      <a:cubicBezTo>
                        <a:pt x="0" y="65"/>
                        <a:pt x="0" y="65"/>
                        <a:pt x="0" y="65"/>
                      </a:cubicBezTo>
                      <a:cubicBezTo>
                        <a:pt x="0" y="66"/>
                        <a:pt x="1" y="67"/>
                        <a:pt x="2" y="67"/>
                      </a:cubicBezTo>
                      <a:cubicBezTo>
                        <a:pt x="12" y="68"/>
                        <a:pt x="12" y="68"/>
                        <a:pt x="12" y="68"/>
                      </a:cubicBezTo>
                      <a:cubicBezTo>
                        <a:pt x="12" y="71"/>
                        <a:pt x="13" y="73"/>
                        <a:pt x="14" y="75"/>
                      </a:cubicBezTo>
                      <a:cubicBezTo>
                        <a:pt x="5" y="81"/>
                        <a:pt x="5" y="81"/>
                        <a:pt x="5" y="81"/>
                      </a:cubicBezTo>
                      <a:cubicBezTo>
                        <a:pt x="5" y="81"/>
                        <a:pt x="4" y="82"/>
                        <a:pt x="4" y="83"/>
                      </a:cubicBezTo>
                      <a:cubicBezTo>
                        <a:pt x="4" y="83"/>
                        <a:pt x="4" y="83"/>
                        <a:pt x="4" y="83"/>
                      </a:cubicBezTo>
                      <a:cubicBezTo>
                        <a:pt x="5" y="84"/>
                        <a:pt x="6" y="85"/>
                        <a:pt x="7" y="84"/>
                      </a:cubicBezTo>
                      <a:cubicBezTo>
                        <a:pt x="17" y="83"/>
                        <a:pt x="17" y="83"/>
                        <a:pt x="17" y="83"/>
                      </a:cubicBezTo>
                      <a:cubicBezTo>
                        <a:pt x="18" y="85"/>
                        <a:pt x="19" y="87"/>
                        <a:pt x="20" y="89"/>
                      </a:cubicBezTo>
                      <a:cubicBezTo>
                        <a:pt x="14" y="97"/>
                        <a:pt x="14" y="97"/>
                        <a:pt x="14" y="97"/>
                      </a:cubicBezTo>
                      <a:cubicBezTo>
                        <a:pt x="14" y="97"/>
                        <a:pt x="14" y="98"/>
                        <a:pt x="14" y="98"/>
                      </a:cubicBezTo>
                      <a:cubicBezTo>
                        <a:pt x="14" y="99"/>
                        <a:pt x="14" y="99"/>
                        <a:pt x="14" y="100"/>
                      </a:cubicBezTo>
                      <a:cubicBezTo>
                        <a:pt x="15" y="100"/>
                        <a:pt x="16" y="101"/>
                        <a:pt x="17" y="100"/>
                      </a:cubicBezTo>
                      <a:cubicBezTo>
                        <a:pt x="26" y="95"/>
                        <a:pt x="26" y="95"/>
                        <a:pt x="26" y="95"/>
                      </a:cubicBezTo>
                      <a:cubicBezTo>
                        <a:pt x="28" y="97"/>
                        <a:pt x="29" y="99"/>
                        <a:pt x="31" y="100"/>
                      </a:cubicBezTo>
                      <a:cubicBezTo>
                        <a:pt x="28" y="109"/>
                        <a:pt x="28" y="109"/>
                        <a:pt x="28" y="109"/>
                      </a:cubicBezTo>
                      <a:cubicBezTo>
                        <a:pt x="28" y="110"/>
                        <a:pt x="28" y="110"/>
                        <a:pt x="28" y="110"/>
                      </a:cubicBezTo>
                      <a:cubicBezTo>
                        <a:pt x="28" y="111"/>
                        <a:pt x="28" y="112"/>
                        <a:pt x="29" y="112"/>
                      </a:cubicBezTo>
                      <a:cubicBezTo>
                        <a:pt x="30" y="113"/>
                        <a:pt x="31" y="112"/>
                        <a:pt x="31" y="112"/>
                      </a:cubicBezTo>
                      <a:cubicBezTo>
                        <a:pt x="38" y="104"/>
                        <a:pt x="38" y="104"/>
                        <a:pt x="38" y="104"/>
                      </a:cubicBezTo>
                      <a:cubicBezTo>
                        <a:pt x="40" y="106"/>
                        <a:pt x="43" y="106"/>
                        <a:pt x="45" y="107"/>
                      </a:cubicBezTo>
                      <a:cubicBezTo>
                        <a:pt x="45" y="117"/>
                        <a:pt x="45" y="117"/>
                        <a:pt x="45" y="117"/>
                      </a:cubicBezTo>
                      <a:cubicBezTo>
                        <a:pt x="45" y="117"/>
                        <a:pt x="45" y="117"/>
                        <a:pt x="45" y="118"/>
                      </a:cubicBezTo>
                      <a:cubicBezTo>
                        <a:pt x="45" y="119"/>
                        <a:pt x="45" y="119"/>
                        <a:pt x="46" y="120"/>
                      </a:cubicBezTo>
                      <a:cubicBezTo>
                        <a:pt x="47" y="120"/>
                        <a:pt x="48" y="119"/>
                        <a:pt x="49" y="118"/>
                      </a:cubicBezTo>
                      <a:cubicBezTo>
                        <a:pt x="53" y="109"/>
                        <a:pt x="53" y="109"/>
                        <a:pt x="53" y="109"/>
                      </a:cubicBezTo>
                      <a:cubicBezTo>
                        <a:pt x="55" y="110"/>
                        <a:pt x="58" y="110"/>
                        <a:pt x="60" y="110"/>
                      </a:cubicBezTo>
                      <a:cubicBezTo>
                        <a:pt x="63" y="119"/>
                        <a:pt x="63" y="119"/>
                        <a:pt x="63" y="119"/>
                      </a:cubicBezTo>
                      <a:cubicBezTo>
                        <a:pt x="63" y="120"/>
                        <a:pt x="64" y="121"/>
                        <a:pt x="65" y="121"/>
                      </a:cubicBezTo>
                      <a:cubicBezTo>
                        <a:pt x="65" y="121"/>
                        <a:pt x="65" y="121"/>
                        <a:pt x="65" y="121"/>
                      </a:cubicBezTo>
                      <a:cubicBezTo>
                        <a:pt x="66" y="121"/>
                        <a:pt x="67" y="120"/>
                        <a:pt x="67" y="119"/>
                      </a:cubicBezTo>
                      <a:cubicBezTo>
                        <a:pt x="67" y="119"/>
                        <a:pt x="67" y="119"/>
                        <a:pt x="67" y="119"/>
                      </a:cubicBezTo>
                      <a:cubicBezTo>
                        <a:pt x="68" y="109"/>
                        <a:pt x="68" y="109"/>
                        <a:pt x="68" y="109"/>
                      </a:cubicBezTo>
                      <a:cubicBezTo>
                        <a:pt x="71" y="109"/>
                        <a:pt x="73" y="108"/>
                        <a:pt x="75" y="108"/>
                      </a:cubicBezTo>
                      <a:cubicBezTo>
                        <a:pt x="81" y="116"/>
                        <a:pt x="81" y="116"/>
                        <a:pt x="81" y="116"/>
                      </a:cubicBezTo>
                      <a:cubicBezTo>
                        <a:pt x="82" y="117"/>
                        <a:pt x="83" y="117"/>
                        <a:pt x="84" y="117"/>
                      </a:cubicBezTo>
                      <a:cubicBezTo>
                        <a:pt x="84" y="117"/>
                        <a:pt x="85" y="116"/>
                        <a:pt x="85" y="115"/>
                      </a:cubicBezTo>
                      <a:cubicBezTo>
                        <a:pt x="85" y="115"/>
                        <a:pt x="85" y="115"/>
                        <a:pt x="85" y="114"/>
                      </a:cubicBezTo>
                      <a:cubicBezTo>
                        <a:pt x="83" y="104"/>
                        <a:pt x="83" y="104"/>
                        <a:pt x="83" y="104"/>
                      </a:cubicBezTo>
                      <a:cubicBezTo>
                        <a:pt x="85" y="103"/>
                        <a:pt x="87" y="102"/>
                        <a:pt x="89" y="101"/>
                      </a:cubicBezTo>
                      <a:cubicBezTo>
                        <a:pt x="97" y="107"/>
                        <a:pt x="97" y="107"/>
                        <a:pt x="97" y="107"/>
                      </a:cubicBezTo>
                      <a:cubicBezTo>
                        <a:pt x="98" y="108"/>
                        <a:pt x="99" y="108"/>
                        <a:pt x="100" y="107"/>
                      </a:cubicBezTo>
                      <a:cubicBezTo>
                        <a:pt x="100" y="107"/>
                        <a:pt x="101" y="106"/>
                        <a:pt x="101" y="106"/>
                      </a:cubicBezTo>
                      <a:cubicBezTo>
                        <a:pt x="101" y="105"/>
                        <a:pt x="100" y="105"/>
                        <a:pt x="100" y="104"/>
                      </a:cubicBezTo>
                      <a:cubicBezTo>
                        <a:pt x="96" y="95"/>
                        <a:pt x="96" y="95"/>
                        <a:pt x="96" y="95"/>
                      </a:cubicBezTo>
                      <a:cubicBezTo>
                        <a:pt x="97" y="94"/>
                        <a:pt x="99" y="92"/>
                        <a:pt x="100" y="90"/>
                      </a:cubicBezTo>
                      <a:cubicBezTo>
                        <a:pt x="110" y="93"/>
                        <a:pt x="110" y="93"/>
                        <a:pt x="110" y="93"/>
                      </a:cubicBezTo>
                      <a:cubicBezTo>
                        <a:pt x="111" y="94"/>
                        <a:pt x="112" y="94"/>
                        <a:pt x="112" y="93"/>
                      </a:cubicBezTo>
                      <a:cubicBezTo>
                        <a:pt x="113" y="92"/>
                        <a:pt x="113" y="92"/>
                        <a:pt x="113" y="92"/>
                      </a:cubicBezTo>
                      <a:cubicBezTo>
                        <a:pt x="113" y="91"/>
                        <a:pt x="112" y="90"/>
                        <a:pt x="112" y="90"/>
                      </a:cubicBezTo>
                      <a:cubicBezTo>
                        <a:pt x="105" y="83"/>
                        <a:pt x="105" y="83"/>
                        <a:pt x="105" y="83"/>
                      </a:cubicBezTo>
                      <a:cubicBezTo>
                        <a:pt x="106" y="81"/>
                        <a:pt x="107" y="79"/>
                        <a:pt x="107" y="76"/>
                      </a:cubicBezTo>
                      <a:cubicBezTo>
                        <a:pt x="117" y="77"/>
                        <a:pt x="117" y="77"/>
                        <a:pt x="117" y="77"/>
                      </a:cubicBezTo>
                      <a:cubicBezTo>
                        <a:pt x="118" y="77"/>
                        <a:pt x="120" y="76"/>
                        <a:pt x="120" y="75"/>
                      </a:cubicBezTo>
                      <a:cubicBezTo>
                        <a:pt x="120" y="75"/>
                        <a:pt x="120" y="75"/>
                        <a:pt x="120" y="75"/>
                      </a:cubicBezTo>
                      <a:cubicBezTo>
                        <a:pt x="120" y="74"/>
                        <a:pt x="119" y="73"/>
                        <a:pt x="118" y="73"/>
                      </a:cubicBezTo>
                      <a:cubicBezTo>
                        <a:pt x="109" y="68"/>
                        <a:pt x="109" y="68"/>
                        <a:pt x="109" y="68"/>
                      </a:cubicBezTo>
                      <a:cubicBezTo>
                        <a:pt x="110" y="66"/>
                        <a:pt x="110" y="64"/>
                        <a:pt x="110" y="61"/>
                      </a:cubicBezTo>
                      <a:lnTo>
                        <a:pt x="120" y="58"/>
                      </a:lnTo>
                      <a:close/>
                      <a:moveTo>
                        <a:pt x="61" y="72"/>
                      </a:moveTo>
                      <a:cubicBezTo>
                        <a:pt x="55" y="72"/>
                        <a:pt x="50" y="67"/>
                        <a:pt x="50" y="61"/>
                      </a:cubicBezTo>
                      <a:cubicBezTo>
                        <a:pt x="50" y="54"/>
                        <a:pt x="55" y="49"/>
                        <a:pt x="61" y="49"/>
                      </a:cubicBezTo>
                      <a:cubicBezTo>
                        <a:pt x="67" y="49"/>
                        <a:pt x="72" y="54"/>
                        <a:pt x="72" y="61"/>
                      </a:cubicBezTo>
                      <a:cubicBezTo>
                        <a:pt x="72" y="67"/>
                        <a:pt x="67" y="72"/>
                        <a:pt x="61"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a:p>
              </p:txBody>
            </p:sp>
            <p:sp>
              <p:nvSpPr>
                <p:cNvPr id="88" name="Oval 21"/>
                <p:cNvSpPr>
                  <a:spLocks noChangeArrowheads="1"/>
                </p:cNvSpPr>
                <p:nvPr/>
              </p:nvSpPr>
              <p:spPr bwMode="auto">
                <a:xfrm>
                  <a:off x="-1055688" y="2462213"/>
                  <a:ext cx="171450" cy="171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a:p>
              </p:txBody>
            </p:sp>
            <p:sp>
              <p:nvSpPr>
                <p:cNvPr id="89" name="Oval 22"/>
                <p:cNvSpPr>
                  <a:spLocks noChangeArrowheads="1"/>
                </p:cNvSpPr>
                <p:nvPr/>
              </p:nvSpPr>
              <p:spPr bwMode="auto">
                <a:xfrm>
                  <a:off x="-1776413" y="2792413"/>
                  <a:ext cx="115888" cy="1190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a:p>
              </p:txBody>
            </p:sp>
            <p:sp>
              <p:nvSpPr>
                <p:cNvPr id="91" name="Oval 24"/>
                <p:cNvSpPr>
                  <a:spLocks noChangeArrowheads="1"/>
                </p:cNvSpPr>
                <p:nvPr/>
              </p:nvSpPr>
              <p:spPr bwMode="auto">
                <a:xfrm>
                  <a:off x="-1333500" y="3128963"/>
                  <a:ext cx="77788" cy="79375"/>
                </a:xfrm>
                <a:prstGeom prst="ellipse">
                  <a:avLst/>
                </a:prstGeom>
                <a:grpFill/>
                <a:ln w="9525">
                  <a:solidFill>
                    <a:schemeClr val="tx1"/>
                  </a:solidFill>
                  <a:round/>
                </a:ln>
              </p:spPr>
              <p:txBody>
                <a:bodyPr/>
                <a:lstStyle/>
                <a:p>
                  <a:pPr>
                    <a:defRPr/>
                  </a:pPr>
                  <a:endParaRPr lang="en-US"/>
                </a:p>
              </p:txBody>
            </p:sp>
            <p:sp>
              <p:nvSpPr>
                <p:cNvPr id="92" name="Freeform 25"/>
                <p:cNvSpPr/>
                <p:nvPr/>
              </p:nvSpPr>
              <p:spPr bwMode="auto">
                <a:xfrm>
                  <a:off x="-1423988" y="2082800"/>
                  <a:ext cx="889000" cy="357188"/>
                </a:xfrm>
                <a:custGeom>
                  <a:avLst/>
                  <a:gdLst>
                    <a:gd name="T0" fmla="*/ 218 w 237"/>
                    <a:gd name="T1" fmla="*/ 95 h 95"/>
                    <a:gd name="T2" fmla="*/ 217 w 237"/>
                    <a:gd name="T3" fmla="*/ 94 h 95"/>
                    <a:gd name="T4" fmla="*/ 234 w 237"/>
                    <a:gd name="T5" fmla="*/ 82 h 95"/>
                    <a:gd name="T6" fmla="*/ 237 w 237"/>
                    <a:gd name="T7" fmla="*/ 79 h 95"/>
                    <a:gd name="T8" fmla="*/ 236 w 237"/>
                    <a:gd name="T9" fmla="*/ 77 h 95"/>
                    <a:gd name="T10" fmla="*/ 231 w 237"/>
                    <a:gd name="T11" fmla="*/ 75 h 95"/>
                    <a:gd name="T12" fmla="*/ 211 w 237"/>
                    <a:gd name="T13" fmla="*/ 78 h 95"/>
                    <a:gd name="T14" fmla="*/ 203 w 237"/>
                    <a:gd name="T15" fmla="*/ 66 h 95"/>
                    <a:gd name="T16" fmla="*/ 216 w 237"/>
                    <a:gd name="T17" fmla="*/ 49 h 95"/>
                    <a:gd name="T18" fmla="*/ 217 w 237"/>
                    <a:gd name="T19" fmla="*/ 46 h 95"/>
                    <a:gd name="T20" fmla="*/ 216 w 237"/>
                    <a:gd name="T21" fmla="*/ 44 h 95"/>
                    <a:gd name="T22" fmla="*/ 211 w 237"/>
                    <a:gd name="T23" fmla="*/ 43 h 95"/>
                    <a:gd name="T24" fmla="*/ 192 w 237"/>
                    <a:gd name="T25" fmla="*/ 53 h 95"/>
                    <a:gd name="T26" fmla="*/ 181 w 237"/>
                    <a:gd name="T27" fmla="*/ 43 h 95"/>
                    <a:gd name="T28" fmla="*/ 188 w 237"/>
                    <a:gd name="T29" fmla="*/ 24 h 95"/>
                    <a:gd name="T30" fmla="*/ 189 w 237"/>
                    <a:gd name="T31" fmla="*/ 22 h 95"/>
                    <a:gd name="T32" fmla="*/ 187 w 237"/>
                    <a:gd name="T33" fmla="*/ 18 h 95"/>
                    <a:gd name="T34" fmla="*/ 181 w 237"/>
                    <a:gd name="T35" fmla="*/ 20 h 95"/>
                    <a:gd name="T36" fmla="*/ 167 w 237"/>
                    <a:gd name="T37" fmla="*/ 34 h 95"/>
                    <a:gd name="T38" fmla="*/ 153 w 237"/>
                    <a:gd name="T39" fmla="*/ 28 h 95"/>
                    <a:gd name="T40" fmla="*/ 154 w 237"/>
                    <a:gd name="T41" fmla="*/ 8 h 95"/>
                    <a:gd name="T42" fmla="*/ 154 w 237"/>
                    <a:gd name="T43" fmla="*/ 7 h 95"/>
                    <a:gd name="T44" fmla="*/ 151 w 237"/>
                    <a:gd name="T45" fmla="*/ 3 h 95"/>
                    <a:gd name="T46" fmla="*/ 146 w 237"/>
                    <a:gd name="T47" fmla="*/ 6 h 95"/>
                    <a:gd name="T48" fmla="*/ 137 w 237"/>
                    <a:gd name="T49" fmla="*/ 24 h 95"/>
                    <a:gd name="T50" fmla="*/ 122 w 237"/>
                    <a:gd name="T51" fmla="*/ 23 h 95"/>
                    <a:gd name="T52" fmla="*/ 116 w 237"/>
                    <a:gd name="T53" fmla="*/ 4 h 95"/>
                    <a:gd name="T54" fmla="*/ 112 w 237"/>
                    <a:gd name="T55" fmla="*/ 0 h 95"/>
                    <a:gd name="T56" fmla="*/ 108 w 237"/>
                    <a:gd name="T57" fmla="*/ 4 h 95"/>
                    <a:gd name="T58" fmla="*/ 108 w 237"/>
                    <a:gd name="T59" fmla="*/ 4 h 95"/>
                    <a:gd name="T60" fmla="*/ 105 w 237"/>
                    <a:gd name="T61" fmla="*/ 24 h 95"/>
                    <a:gd name="T62" fmla="*/ 91 w 237"/>
                    <a:gd name="T63" fmla="*/ 28 h 95"/>
                    <a:gd name="T64" fmla="*/ 79 w 237"/>
                    <a:gd name="T65" fmla="*/ 11 h 95"/>
                    <a:gd name="T66" fmla="*/ 74 w 237"/>
                    <a:gd name="T67" fmla="*/ 9 h 95"/>
                    <a:gd name="T68" fmla="*/ 71 w 237"/>
                    <a:gd name="T69" fmla="*/ 12 h 95"/>
                    <a:gd name="T70" fmla="*/ 72 w 237"/>
                    <a:gd name="T71" fmla="*/ 14 h 95"/>
                    <a:gd name="T72" fmla="*/ 75 w 237"/>
                    <a:gd name="T73" fmla="*/ 34 h 95"/>
                    <a:gd name="T74" fmla="*/ 63 w 237"/>
                    <a:gd name="T75" fmla="*/ 42 h 95"/>
                    <a:gd name="T76" fmla="*/ 46 w 237"/>
                    <a:gd name="T77" fmla="*/ 29 h 95"/>
                    <a:gd name="T78" fmla="*/ 41 w 237"/>
                    <a:gd name="T79" fmla="*/ 29 h 95"/>
                    <a:gd name="T80" fmla="*/ 39 w 237"/>
                    <a:gd name="T81" fmla="*/ 32 h 95"/>
                    <a:gd name="T82" fmla="*/ 40 w 237"/>
                    <a:gd name="T83" fmla="*/ 34 h 95"/>
                    <a:gd name="T84" fmla="*/ 49 w 237"/>
                    <a:gd name="T85" fmla="*/ 53 h 95"/>
                    <a:gd name="T86" fmla="*/ 40 w 237"/>
                    <a:gd name="T87" fmla="*/ 64 h 95"/>
                    <a:gd name="T88" fmla="*/ 21 w 237"/>
                    <a:gd name="T89" fmla="*/ 57 h 95"/>
                    <a:gd name="T90" fmla="*/ 15 w 237"/>
                    <a:gd name="T91" fmla="*/ 58 h 95"/>
                    <a:gd name="T92" fmla="*/ 14 w 237"/>
                    <a:gd name="T93" fmla="*/ 60 h 95"/>
                    <a:gd name="T94" fmla="*/ 16 w 237"/>
                    <a:gd name="T95" fmla="*/ 64 h 95"/>
                    <a:gd name="T96" fmla="*/ 31 w 237"/>
                    <a:gd name="T97" fmla="*/ 78 h 95"/>
                    <a:gd name="T98" fmla="*/ 25 w 237"/>
                    <a:gd name="T99" fmla="*/ 92 h 95"/>
                    <a:gd name="T100" fmla="*/ 5 w 237"/>
                    <a:gd name="T101" fmla="*/ 91 h 95"/>
                    <a:gd name="T102" fmla="*/ 0 w 237"/>
                    <a:gd name="T103" fmla="*/ 94 h 95"/>
                    <a:gd name="T104" fmla="*/ 0 w 237"/>
                    <a:gd name="T105" fmla="*/ 95 h 95"/>
                    <a:gd name="T106" fmla="*/ 218 w 237"/>
                    <a:gd name="T10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7" h="95">
                      <a:moveTo>
                        <a:pt x="218" y="95"/>
                      </a:moveTo>
                      <a:cubicBezTo>
                        <a:pt x="218" y="95"/>
                        <a:pt x="217" y="94"/>
                        <a:pt x="217" y="94"/>
                      </a:cubicBezTo>
                      <a:cubicBezTo>
                        <a:pt x="234" y="82"/>
                        <a:pt x="234" y="82"/>
                        <a:pt x="234" y="82"/>
                      </a:cubicBezTo>
                      <a:cubicBezTo>
                        <a:pt x="236" y="82"/>
                        <a:pt x="237" y="80"/>
                        <a:pt x="237" y="79"/>
                      </a:cubicBezTo>
                      <a:cubicBezTo>
                        <a:pt x="237" y="78"/>
                        <a:pt x="236" y="78"/>
                        <a:pt x="236" y="77"/>
                      </a:cubicBezTo>
                      <a:cubicBezTo>
                        <a:pt x="235" y="75"/>
                        <a:pt x="233" y="74"/>
                        <a:pt x="231" y="75"/>
                      </a:cubicBezTo>
                      <a:cubicBezTo>
                        <a:pt x="211" y="78"/>
                        <a:pt x="211" y="78"/>
                        <a:pt x="211" y="78"/>
                      </a:cubicBezTo>
                      <a:cubicBezTo>
                        <a:pt x="209" y="74"/>
                        <a:pt x="206" y="70"/>
                        <a:pt x="203" y="66"/>
                      </a:cubicBezTo>
                      <a:cubicBezTo>
                        <a:pt x="216" y="49"/>
                        <a:pt x="216" y="49"/>
                        <a:pt x="216" y="49"/>
                      </a:cubicBezTo>
                      <a:cubicBezTo>
                        <a:pt x="217" y="49"/>
                        <a:pt x="217" y="48"/>
                        <a:pt x="217" y="46"/>
                      </a:cubicBezTo>
                      <a:cubicBezTo>
                        <a:pt x="217" y="46"/>
                        <a:pt x="217" y="45"/>
                        <a:pt x="216" y="44"/>
                      </a:cubicBezTo>
                      <a:cubicBezTo>
                        <a:pt x="215" y="42"/>
                        <a:pt x="212" y="42"/>
                        <a:pt x="211" y="43"/>
                      </a:cubicBezTo>
                      <a:cubicBezTo>
                        <a:pt x="192" y="53"/>
                        <a:pt x="192" y="53"/>
                        <a:pt x="192" y="53"/>
                      </a:cubicBezTo>
                      <a:cubicBezTo>
                        <a:pt x="189" y="49"/>
                        <a:pt x="185" y="46"/>
                        <a:pt x="181" y="43"/>
                      </a:cubicBezTo>
                      <a:cubicBezTo>
                        <a:pt x="188" y="24"/>
                        <a:pt x="188" y="24"/>
                        <a:pt x="188" y="24"/>
                      </a:cubicBezTo>
                      <a:cubicBezTo>
                        <a:pt x="188" y="23"/>
                        <a:pt x="189" y="22"/>
                        <a:pt x="189" y="22"/>
                      </a:cubicBezTo>
                      <a:cubicBezTo>
                        <a:pt x="189" y="20"/>
                        <a:pt x="188" y="19"/>
                        <a:pt x="187" y="18"/>
                      </a:cubicBezTo>
                      <a:cubicBezTo>
                        <a:pt x="185" y="17"/>
                        <a:pt x="182" y="18"/>
                        <a:pt x="181" y="20"/>
                      </a:cubicBezTo>
                      <a:cubicBezTo>
                        <a:pt x="167" y="34"/>
                        <a:pt x="167" y="34"/>
                        <a:pt x="167" y="34"/>
                      </a:cubicBezTo>
                      <a:cubicBezTo>
                        <a:pt x="162" y="32"/>
                        <a:pt x="158" y="30"/>
                        <a:pt x="153" y="28"/>
                      </a:cubicBezTo>
                      <a:cubicBezTo>
                        <a:pt x="154" y="8"/>
                        <a:pt x="154" y="8"/>
                        <a:pt x="154" y="8"/>
                      </a:cubicBezTo>
                      <a:cubicBezTo>
                        <a:pt x="154" y="8"/>
                        <a:pt x="154" y="7"/>
                        <a:pt x="154" y="7"/>
                      </a:cubicBezTo>
                      <a:cubicBezTo>
                        <a:pt x="154" y="5"/>
                        <a:pt x="153" y="4"/>
                        <a:pt x="151" y="3"/>
                      </a:cubicBezTo>
                      <a:cubicBezTo>
                        <a:pt x="149" y="3"/>
                        <a:pt x="146" y="4"/>
                        <a:pt x="146" y="6"/>
                      </a:cubicBezTo>
                      <a:cubicBezTo>
                        <a:pt x="137" y="24"/>
                        <a:pt x="137" y="24"/>
                        <a:pt x="137" y="24"/>
                      </a:cubicBezTo>
                      <a:cubicBezTo>
                        <a:pt x="132" y="24"/>
                        <a:pt x="127" y="23"/>
                        <a:pt x="122" y="23"/>
                      </a:cubicBezTo>
                      <a:cubicBezTo>
                        <a:pt x="116" y="4"/>
                        <a:pt x="116" y="4"/>
                        <a:pt x="116" y="4"/>
                      </a:cubicBezTo>
                      <a:cubicBezTo>
                        <a:pt x="116" y="1"/>
                        <a:pt x="114" y="0"/>
                        <a:pt x="112" y="0"/>
                      </a:cubicBezTo>
                      <a:cubicBezTo>
                        <a:pt x="110" y="0"/>
                        <a:pt x="108" y="2"/>
                        <a:pt x="108" y="4"/>
                      </a:cubicBezTo>
                      <a:cubicBezTo>
                        <a:pt x="108" y="4"/>
                        <a:pt x="108" y="4"/>
                        <a:pt x="108" y="4"/>
                      </a:cubicBezTo>
                      <a:cubicBezTo>
                        <a:pt x="105" y="24"/>
                        <a:pt x="105" y="24"/>
                        <a:pt x="105" y="24"/>
                      </a:cubicBezTo>
                      <a:cubicBezTo>
                        <a:pt x="100" y="25"/>
                        <a:pt x="95" y="26"/>
                        <a:pt x="91" y="28"/>
                      </a:cubicBezTo>
                      <a:cubicBezTo>
                        <a:pt x="79" y="11"/>
                        <a:pt x="79" y="11"/>
                        <a:pt x="79" y="11"/>
                      </a:cubicBezTo>
                      <a:cubicBezTo>
                        <a:pt x="78" y="9"/>
                        <a:pt x="76" y="8"/>
                        <a:pt x="74" y="9"/>
                      </a:cubicBezTo>
                      <a:cubicBezTo>
                        <a:pt x="72" y="9"/>
                        <a:pt x="71" y="11"/>
                        <a:pt x="71" y="12"/>
                      </a:cubicBezTo>
                      <a:cubicBezTo>
                        <a:pt x="71" y="13"/>
                        <a:pt x="72" y="13"/>
                        <a:pt x="72" y="14"/>
                      </a:cubicBezTo>
                      <a:cubicBezTo>
                        <a:pt x="75" y="34"/>
                        <a:pt x="75" y="34"/>
                        <a:pt x="75" y="34"/>
                      </a:cubicBezTo>
                      <a:cubicBezTo>
                        <a:pt x="71" y="36"/>
                        <a:pt x="66" y="39"/>
                        <a:pt x="63" y="42"/>
                      </a:cubicBezTo>
                      <a:cubicBezTo>
                        <a:pt x="46" y="29"/>
                        <a:pt x="46" y="29"/>
                        <a:pt x="46" y="29"/>
                      </a:cubicBezTo>
                      <a:cubicBezTo>
                        <a:pt x="45" y="28"/>
                        <a:pt x="42" y="27"/>
                        <a:pt x="41" y="29"/>
                      </a:cubicBezTo>
                      <a:cubicBezTo>
                        <a:pt x="40" y="30"/>
                        <a:pt x="39" y="31"/>
                        <a:pt x="39" y="32"/>
                      </a:cubicBezTo>
                      <a:cubicBezTo>
                        <a:pt x="39" y="33"/>
                        <a:pt x="39" y="34"/>
                        <a:pt x="40" y="34"/>
                      </a:cubicBezTo>
                      <a:cubicBezTo>
                        <a:pt x="49" y="53"/>
                        <a:pt x="49" y="53"/>
                        <a:pt x="49" y="53"/>
                      </a:cubicBezTo>
                      <a:cubicBezTo>
                        <a:pt x="46" y="56"/>
                        <a:pt x="43" y="60"/>
                        <a:pt x="40" y="64"/>
                      </a:cubicBezTo>
                      <a:cubicBezTo>
                        <a:pt x="21" y="57"/>
                        <a:pt x="21" y="57"/>
                        <a:pt x="21" y="57"/>
                      </a:cubicBezTo>
                      <a:cubicBezTo>
                        <a:pt x="19" y="56"/>
                        <a:pt x="16" y="56"/>
                        <a:pt x="15" y="58"/>
                      </a:cubicBezTo>
                      <a:cubicBezTo>
                        <a:pt x="15" y="59"/>
                        <a:pt x="14" y="60"/>
                        <a:pt x="14" y="60"/>
                      </a:cubicBezTo>
                      <a:cubicBezTo>
                        <a:pt x="14" y="62"/>
                        <a:pt x="15" y="63"/>
                        <a:pt x="16" y="64"/>
                      </a:cubicBezTo>
                      <a:cubicBezTo>
                        <a:pt x="31" y="78"/>
                        <a:pt x="31" y="78"/>
                        <a:pt x="31" y="78"/>
                      </a:cubicBezTo>
                      <a:cubicBezTo>
                        <a:pt x="29" y="82"/>
                        <a:pt x="27" y="87"/>
                        <a:pt x="25" y="92"/>
                      </a:cubicBezTo>
                      <a:cubicBezTo>
                        <a:pt x="5" y="91"/>
                        <a:pt x="5" y="91"/>
                        <a:pt x="5" y="91"/>
                      </a:cubicBezTo>
                      <a:cubicBezTo>
                        <a:pt x="3" y="91"/>
                        <a:pt x="0" y="92"/>
                        <a:pt x="0" y="94"/>
                      </a:cubicBezTo>
                      <a:cubicBezTo>
                        <a:pt x="0" y="94"/>
                        <a:pt x="0" y="95"/>
                        <a:pt x="0" y="95"/>
                      </a:cubicBezTo>
                      <a:lnTo>
                        <a:pt x="218" y="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a:p>
              </p:txBody>
            </p:sp>
          </p:grpSp>
          <p:sp>
            <p:nvSpPr>
              <p:cNvPr id="84" name="等腰三角形 83"/>
              <p:cNvSpPr/>
              <p:nvPr/>
            </p:nvSpPr>
            <p:spPr bwMode="auto">
              <a:xfrm rot="5400000">
                <a:off x="5906647" y="3049213"/>
                <a:ext cx="279883" cy="2416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solidFill>
                    <a:schemeClr val="bg1"/>
                  </a:solidFill>
                </a:endParaRPr>
              </a:p>
            </p:txBody>
          </p:sp>
          <p:sp>
            <p:nvSpPr>
              <p:cNvPr id="85" name="矩形 82"/>
              <p:cNvSpPr>
                <a:spLocks noChangeArrowheads="1"/>
              </p:cNvSpPr>
              <p:nvPr/>
            </p:nvSpPr>
            <p:spPr bwMode="auto">
              <a:xfrm>
                <a:off x="3574615" y="3050366"/>
                <a:ext cx="1920953" cy="4244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gn="ctr" eaLnBrk="1">
                  <a:lnSpc>
                    <a:spcPct val="100000"/>
                  </a:lnSpc>
                  <a:spcBef>
                    <a:spcPct val="0"/>
                  </a:spcBef>
                  <a:buFontTx/>
                  <a:buNone/>
                </a:pPr>
                <a:r>
                  <a:rPr lang="zh-CN" altLang="zh-CN" sz="2400">
                    <a:solidFill>
                      <a:schemeClr val="bg1"/>
                    </a:solidFill>
                    <a:latin typeface="微软雅黑" panose="020B0503020204020204" pitchFamily="34" charset="-122"/>
                    <a:ea typeface="微软雅黑" panose="020B0503020204020204" pitchFamily="34" charset="-122"/>
                    <a:cs typeface="Helvetica" charset="0"/>
                    <a:sym typeface="微软雅黑" panose="020B0503020204020204" pitchFamily="34" charset="-122"/>
                  </a:rPr>
                  <a:t>Click Add Title</a:t>
                </a:r>
                <a:endParaRPr lang="zh-CN" altLang="zh-CN" sz="1200">
                  <a:solidFill>
                    <a:schemeClr val="bg1"/>
                  </a:solidFill>
                  <a:ea typeface="微软雅黑" panose="020B0503020204020204" pitchFamily="34" charset="-122"/>
                  <a:cs typeface="Helvetica" charset="0"/>
                </a:endParaRPr>
              </a:p>
            </p:txBody>
          </p:sp>
        </p:grpSp>
        <p:sp>
          <p:nvSpPr>
            <p:cNvPr id="111" name="TextBox 40"/>
            <p:cNvSpPr txBox="1">
              <a:spLocks noChangeArrowheads="1"/>
            </p:cNvSpPr>
            <p:nvPr/>
          </p:nvSpPr>
          <p:spPr bwMode="auto">
            <a:xfrm>
              <a:off x="107504" y="2864424"/>
              <a:ext cx="661806" cy="594577"/>
            </a:xfrm>
            <a:prstGeom prst="rect">
              <a:avLst/>
            </a:prstGeom>
            <a:noFill/>
            <a:ln>
              <a:noFill/>
            </a:ln>
          </p:spPr>
          <p:txBody>
            <a:bodyPr wrap="none" lIns="68580" tIns="34290" rIns="68580" bIns="34290">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nSpc>
                  <a:spcPct val="100000"/>
                </a:lnSpc>
                <a:spcBef>
                  <a:spcPct val="0"/>
                </a:spcBef>
                <a:buFontTx/>
                <a:buNone/>
              </a:pPr>
              <a:r>
                <a:rPr lang="en-US" altLang="zh-CN" sz="4700" b="1" dirty="0">
                  <a:solidFill>
                    <a:schemeClr val="bg1"/>
                  </a:solidFill>
                  <a:latin typeface="微软雅黑" panose="020B0503020204020204" pitchFamily="34" charset="-122"/>
                  <a:ea typeface="微软雅黑" panose="020B0503020204020204" pitchFamily="34" charset="-122"/>
                </a:rPr>
                <a:t>03</a:t>
              </a:r>
              <a:endParaRPr lang="zh-CN" altLang="en-US" sz="4700" b="1" dirty="0">
                <a:solidFill>
                  <a:schemeClr val="bg1"/>
                </a:solidFill>
                <a:latin typeface="微软雅黑" panose="020B0503020204020204" pitchFamily="34" charset="-122"/>
                <a:ea typeface="微软雅黑" panose="020B0503020204020204" pitchFamily="34" charset="-122"/>
              </a:endParaRPr>
            </a:p>
          </p:txBody>
        </p:sp>
      </p:grpSp>
      <p:grpSp>
        <p:nvGrpSpPr>
          <p:cNvPr id="115" name="组合 114"/>
          <p:cNvGrpSpPr/>
          <p:nvPr/>
        </p:nvGrpSpPr>
        <p:grpSpPr>
          <a:xfrm>
            <a:off x="794" y="4443556"/>
            <a:ext cx="6373580" cy="1437319"/>
            <a:chOff x="0" y="3333695"/>
            <a:chExt cx="4780807" cy="1078322"/>
          </a:xfrm>
        </p:grpSpPr>
        <p:grpSp>
          <p:nvGrpSpPr>
            <p:cNvPr id="93" name="组合 92"/>
            <p:cNvGrpSpPr/>
            <p:nvPr/>
          </p:nvGrpSpPr>
          <p:grpSpPr>
            <a:xfrm>
              <a:off x="0" y="3333695"/>
              <a:ext cx="4780807" cy="1078322"/>
              <a:chOff x="0" y="3557729"/>
              <a:chExt cx="6167437" cy="1391079"/>
            </a:xfrm>
            <a:solidFill>
              <a:schemeClr val="accent4"/>
            </a:solidFill>
          </p:grpSpPr>
          <p:sp>
            <p:nvSpPr>
              <p:cNvPr id="94" name="矩形 93"/>
              <p:cNvSpPr/>
              <p:nvPr/>
            </p:nvSpPr>
            <p:spPr bwMode="auto">
              <a:xfrm>
                <a:off x="0" y="3867387"/>
                <a:ext cx="1157288" cy="10814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solidFill>
                    <a:schemeClr val="bg1"/>
                  </a:solidFill>
                </a:endParaRPr>
              </a:p>
            </p:txBody>
          </p:sp>
          <p:sp>
            <p:nvSpPr>
              <p:cNvPr id="95" name="矩形 94"/>
              <p:cNvSpPr/>
              <p:nvPr/>
            </p:nvSpPr>
            <p:spPr bwMode="auto">
              <a:xfrm>
                <a:off x="3117057" y="3560111"/>
                <a:ext cx="2808685" cy="7789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96" name="矩形 28"/>
              <p:cNvSpPr/>
              <p:nvPr/>
            </p:nvSpPr>
            <p:spPr bwMode="auto">
              <a:xfrm>
                <a:off x="1152525" y="3557729"/>
                <a:ext cx="1970485" cy="1391079"/>
              </a:xfrm>
              <a:custGeom>
                <a:avLst/>
                <a:gdLst>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280593 h 1280593"/>
                  <a:gd name="connsiteX4" fmla="*/ 0 w 1826712"/>
                  <a:gd name="connsiteY4" fmla="*/ 0 h 1280593"/>
                  <a:gd name="connsiteX0-1" fmla="*/ 0 w 1826712"/>
                  <a:gd name="connsiteY0-2" fmla="*/ 0 h 1280593"/>
                  <a:gd name="connsiteX1-3" fmla="*/ 1826712 w 1826712"/>
                  <a:gd name="connsiteY1-4" fmla="*/ 0 h 1280593"/>
                  <a:gd name="connsiteX2-5" fmla="*/ 1826712 w 1826712"/>
                  <a:gd name="connsiteY2-6" fmla="*/ 1280593 h 1280593"/>
                  <a:gd name="connsiteX3-7" fmla="*/ 0 w 1826712"/>
                  <a:gd name="connsiteY3-8" fmla="*/ 1007543 h 1280593"/>
                  <a:gd name="connsiteX4-9" fmla="*/ 0 w 1826712"/>
                  <a:gd name="connsiteY4-10" fmla="*/ 0 h 1280593"/>
                  <a:gd name="connsiteX0-11" fmla="*/ 0 w 1826712"/>
                  <a:gd name="connsiteY0-12" fmla="*/ 0 h 1280593"/>
                  <a:gd name="connsiteX1-13" fmla="*/ 1826712 w 1826712"/>
                  <a:gd name="connsiteY1-14" fmla="*/ 555625 h 1280593"/>
                  <a:gd name="connsiteX2-15" fmla="*/ 1826712 w 1826712"/>
                  <a:gd name="connsiteY2-16" fmla="*/ 1280593 h 1280593"/>
                  <a:gd name="connsiteX3-17" fmla="*/ 0 w 1826712"/>
                  <a:gd name="connsiteY3-18" fmla="*/ 1007543 h 1280593"/>
                  <a:gd name="connsiteX4-19" fmla="*/ 0 w 1826712"/>
                  <a:gd name="connsiteY4-20" fmla="*/ 0 h 1280593"/>
                  <a:gd name="connsiteX0-21" fmla="*/ 0 w 1829887"/>
                  <a:gd name="connsiteY0-22" fmla="*/ 0 h 1280593"/>
                  <a:gd name="connsiteX1-23" fmla="*/ 1829887 w 1829887"/>
                  <a:gd name="connsiteY1-24" fmla="*/ 273050 h 1280593"/>
                  <a:gd name="connsiteX2-25" fmla="*/ 1826712 w 1829887"/>
                  <a:gd name="connsiteY2-26" fmla="*/ 1280593 h 1280593"/>
                  <a:gd name="connsiteX3-27" fmla="*/ 0 w 1829887"/>
                  <a:gd name="connsiteY3-28" fmla="*/ 1007543 h 1280593"/>
                  <a:gd name="connsiteX4-29" fmla="*/ 0 w 1829887"/>
                  <a:gd name="connsiteY4-30" fmla="*/ 0 h 1280593"/>
                  <a:gd name="connsiteX0-31" fmla="*/ 0 w 1830192"/>
                  <a:gd name="connsiteY0-32" fmla="*/ 0 h 1007543"/>
                  <a:gd name="connsiteX1-33" fmla="*/ 1829887 w 1830192"/>
                  <a:gd name="connsiteY1-34" fmla="*/ 273050 h 1007543"/>
                  <a:gd name="connsiteX2-35" fmla="*/ 1829887 w 1830192"/>
                  <a:gd name="connsiteY2-36" fmla="*/ 998018 h 1007543"/>
                  <a:gd name="connsiteX3-37" fmla="*/ 0 w 1830192"/>
                  <a:gd name="connsiteY3-38" fmla="*/ 1007543 h 1007543"/>
                  <a:gd name="connsiteX4-39" fmla="*/ 0 w 1830192"/>
                  <a:gd name="connsiteY4-40" fmla="*/ 0 h 1007543"/>
                  <a:gd name="connsiteX0-41" fmla="*/ 0 w 1829887"/>
                  <a:gd name="connsiteY0-42" fmla="*/ 0 h 1007543"/>
                  <a:gd name="connsiteX1-43" fmla="*/ 1829887 w 1829887"/>
                  <a:gd name="connsiteY1-44" fmla="*/ 273050 h 1007543"/>
                  <a:gd name="connsiteX2-45" fmla="*/ 1823537 w 1829887"/>
                  <a:gd name="connsiteY2-46" fmla="*/ 1001193 h 1007543"/>
                  <a:gd name="connsiteX3-47" fmla="*/ 0 w 1829887"/>
                  <a:gd name="connsiteY3-48" fmla="*/ 1007543 h 1007543"/>
                  <a:gd name="connsiteX4-49" fmla="*/ 0 w 1829887"/>
                  <a:gd name="connsiteY4-50" fmla="*/ 0 h 1007543"/>
                  <a:gd name="connsiteX0-51" fmla="*/ 0 w 1830192"/>
                  <a:gd name="connsiteY0-52" fmla="*/ 0 h 1007543"/>
                  <a:gd name="connsiteX1-53" fmla="*/ 1829887 w 1830192"/>
                  <a:gd name="connsiteY1-54" fmla="*/ 273050 h 1007543"/>
                  <a:gd name="connsiteX2-55" fmla="*/ 1829887 w 1830192"/>
                  <a:gd name="connsiteY2-56" fmla="*/ 1001193 h 1007543"/>
                  <a:gd name="connsiteX3-57" fmla="*/ 0 w 1830192"/>
                  <a:gd name="connsiteY3-58" fmla="*/ 1007543 h 1007543"/>
                  <a:gd name="connsiteX4-59" fmla="*/ 0 w 1830192"/>
                  <a:gd name="connsiteY4-60" fmla="*/ 0 h 1007543"/>
                  <a:gd name="connsiteX0-61" fmla="*/ 0 w 1829887"/>
                  <a:gd name="connsiteY0-62" fmla="*/ 0 h 1007543"/>
                  <a:gd name="connsiteX1-63" fmla="*/ 1829887 w 1829887"/>
                  <a:gd name="connsiteY1-64" fmla="*/ 273050 h 1007543"/>
                  <a:gd name="connsiteX2-65" fmla="*/ 1826712 w 1829887"/>
                  <a:gd name="connsiteY2-66" fmla="*/ 1001193 h 1007543"/>
                  <a:gd name="connsiteX3-67" fmla="*/ 0 w 1829887"/>
                  <a:gd name="connsiteY3-68" fmla="*/ 1007543 h 1007543"/>
                  <a:gd name="connsiteX4-69" fmla="*/ 0 w 1829887"/>
                  <a:gd name="connsiteY4-70" fmla="*/ 0 h 1007543"/>
                  <a:gd name="connsiteX0-71" fmla="*/ 0 w 1829887"/>
                  <a:gd name="connsiteY0-72" fmla="*/ 0 h 1001193"/>
                  <a:gd name="connsiteX1-73" fmla="*/ 1829887 w 1829887"/>
                  <a:gd name="connsiteY1-74" fmla="*/ 273050 h 1001193"/>
                  <a:gd name="connsiteX2-75" fmla="*/ 1826712 w 1829887"/>
                  <a:gd name="connsiteY2-76" fmla="*/ 1001193 h 1001193"/>
                  <a:gd name="connsiteX3-77" fmla="*/ 0 w 1829887"/>
                  <a:gd name="connsiteY3-78" fmla="*/ 998018 h 1001193"/>
                  <a:gd name="connsiteX4-79" fmla="*/ 0 w 1829887"/>
                  <a:gd name="connsiteY4-80" fmla="*/ 0 h 1001193"/>
                  <a:gd name="connsiteX0-81" fmla="*/ 0 w 1832268"/>
                  <a:gd name="connsiteY0-82" fmla="*/ 5556 h 1006749"/>
                  <a:gd name="connsiteX1-83" fmla="*/ 1832268 w 1832268"/>
                  <a:gd name="connsiteY1-84" fmla="*/ 0 h 1006749"/>
                  <a:gd name="connsiteX2-85" fmla="*/ 1826712 w 1832268"/>
                  <a:gd name="connsiteY2-86" fmla="*/ 1006749 h 1006749"/>
                  <a:gd name="connsiteX3-87" fmla="*/ 0 w 1832268"/>
                  <a:gd name="connsiteY3-88" fmla="*/ 1003574 h 1006749"/>
                  <a:gd name="connsiteX4-89" fmla="*/ 0 w 1832268"/>
                  <a:gd name="connsiteY4-90" fmla="*/ 5556 h 1006749"/>
                  <a:gd name="connsiteX0-91" fmla="*/ 0 w 1832268"/>
                  <a:gd name="connsiteY0-92" fmla="*/ 5556 h 1003574"/>
                  <a:gd name="connsiteX1-93" fmla="*/ 1832268 w 1832268"/>
                  <a:gd name="connsiteY1-94" fmla="*/ 0 h 1003574"/>
                  <a:gd name="connsiteX2-95" fmla="*/ 1829093 w 1832268"/>
                  <a:gd name="connsiteY2-96" fmla="*/ 720999 h 1003574"/>
                  <a:gd name="connsiteX3-97" fmla="*/ 0 w 1832268"/>
                  <a:gd name="connsiteY3-98" fmla="*/ 1003574 h 1003574"/>
                  <a:gd name="connsiteX4-99" fmla="*/ 0 w 1832268"/>
                  <a:gd name="connsiteY4-100" fmla="*/ 5556 h 1003574"/>
                  <a:gd name="connsiteX0-101" fmla="*/ 0 w 1834649"/>
                  <a:gd name="connsiteY0-102" fmla="*/ 793 h 1003574"/>
                  <a:gd name="connsiteX1-103" fmla="*/ 1834649 w 1834649"/>
                  <a:gd name="connsiteY1-104" fmla="*/ 0 h 1003574"/>
                  <a:gd name="connsiteX2-105" fmla="*/ 1831474 w 1834649"/>
                  <a:gd name="connsiteY2-106" fmla="*/ 720999 h 1003574"/>
                  <a:gd name="connsiteX3-107" fmla="*/ 2381 w 1834649"/>
                  <a:gd name="connsiteY3-108" fmla="*/ 1003574 h 1003574"/>
                  <a:gd name="connsiteX4-109" fmla="*/ 0 w 1834649"/>
                  <a:gd name="connsiteY4-110" fmla="*/ 793 h 1003574"/>
                  <a:gd name="connsiteX0-111" fmla="*/ 0 w 1834649"/>
                  <a:gd name="connsiteY0-112" fmla="*/ 284162 h 1286943"/>
                  <a:gd name="connsiteX1-113" fmla="*/ 1834649 w 1834649"/>
                  <a:gd name="connsiteY1-114" fmla="*/ 0 h 1286943"/>
                  <a:gd name="connsiteX2-115" fmla="*/ 1831474 w 1834649"/>
                  <a:gd name="connsiteY2-116" fmla="*/ 1004368 h 1286943"/>
                  <a:gd name="connsiteX3-117" fmla="*/ 2381 w 1834649"/>
                  <a:gd name="connsiteY3-118" fmla="*/ 1286943 h 1286943"/>
                  <a:gd name="connsiteX4-119" fmla="*/ 0 w 1834649"/>
                  <a:gd name="connsiteY4-120" fmla="*/ 284162 h 1286943"/>
                  <a:gd name="connsiteX0-121" fmla="*/ 0 w 1834649"/>
                  <a:gd name="connsiteY0-122" fmla="*/ 284162 h 1286943"/>
                  <a:gd name="connsiteX1-123" fmla="*/ 1834649 w 1834649"/>
                  <a:gd name="connsiteY1-124" fmla="*/ 0 h 1286943"/>
                  <a:gd name="connsiteX2-125" fmla="*/ 1829093 w 1834649"/>
                  <a:gd name="connsiteY2-126" fmla="*/ 721000 h 1286943"/>
                  <a:gd name="connsiteX3-127" fmla="*/ 2381 w 1834649"/>
                  <a:gd name="connsiteY3-128" fmla="*/ 1286943 h 1286943"/>
                  <a:gd name="connsiteX4-129" fmla="*/ 0 w 1834649"/>
                  <a:gd name="connsiteY4-130" fmla="*/ 284162 h 1286943"/>
                  <a:gd name="connsiteX0-131" fmla="*/ 229 w 1834878"/>
                  <a:gd name="connsiteY0-132" fmla="*/ 284162 h 1289324"/>
                  <a:gd name="connsiteX1-133" fmla="*/ 1834878 w 1834878"/>
                  <a:gd name="connsiteY1-134" fmla="*/ 0 h 1289324"/>
                  <a:gd name="connsiteX2-135" fmla="*/ 1829322 w 1834878"/>
                  <a:gd name="connsiteY2-136" fmla="*/ 721000 h 1289324"/>
                  <a:gd name="connsiteX3-137" fmla="*/ 229 w 1834878"/>
                  <a:gd name="connsiteY3-138" fmla="*/ 1289324 h 1289324"/>
                  <a:gd name="connsiteX4-139" fmla="*/ 229 w 1834878"/>
                  <a:gd name="connsiteY4-140" fmla="*/ 284162 h 1289324"/>
                  <a:gd name="connsiteX0-141" fmla="*/ 2486 w 1837135"/>
                  <a:gd name="connsiteY0-142" fmla="*/ 284162 h 1296468"/>
                  <a:gd name="connsiteX1-143" fmla="*/ 1837135 w 1837135"/>
                  <a:gd name="connsiteY1-144" fmla="*/ 0 h 1296468"/>
                  <a:gd name="connsiteX2-145" fmla="*/ 1831579 w 1837135"/>
                  <a:gd name="connsiteY2-146" fmla="*/ 721000 h 1296468"/>
                  <a:gd name="connsiteX3-147" fmla="*/ 105 w 1837135"/>
                  <a:gd name="connsiteY3-148" fmla="*/ 1296468 h 1296468"/>
                  <a:gd name="connsiteX4-149" fmla="*/ 2486 w 1837135"/>
                  <a:gd name="connsiteY4-150" fmla="*/ 284162 h 1296468"/>
                  <a:gd name="connsiteX0-151" fmla="*/ 2486 w 1837135"/>
                  <a:gd name="connsiteY0-152" fmla="*/ 284162 h 1296468"/>
                  <a:gd name="connsiteX1-153" fmla="*/ 1837135 w 1837135"/>
                  <a:gd name="connsiteY1-154" fmla="*/ 0 h 1296468"/>
                  <a:gd name="connsiteX2-155" fmla="*/ 1836342 w 1837135"/>
                  <a:gd name="connsiteY2-156" fmla="*/ 728144 h 1296468"/>
                  <a:gd name="connsiteX3-157" fmla="*/ 105 w 1837135"/>
                  <a:gd name="connsiteY3-158" fmla="*/ 1296468 h 1296468"/>
                  <a:gd name="connsiteX4-159" fmla="*/ 2486 w 1837135"/>
                  <a:gd name="connsiteY4-160" fmla="*/ 284162 h 12964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37135" h="1296468">
                    <a:moveTo>
                      <a:pt x="2486" y="284162"/>
                    </a:moveTo>
                    <a:lnTo>
                      <a:pt x="1837135" y="0"/>
                    </a:lnTo>
                    <a:cubicBezTo>
                      <a:pt x="1836077" y="335848"/>
                      <a:pt x="1837400" y="392296"/>
                      <a:pt x="1836342" y="728144"/>
                    </a:cubicBezTo>
                    <a:lnTo>
                      <a:pt x="105" y="1296468"/>
                    </a:lnTo>
                    <a:cubicBezTo>
                      <a:pt x="-689" y="962208"/>
                      <a:pt x="3280" y="618422"/>
                      <a:pt x="2486" y="284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99" name="等腰三角形 98"/>
              <p:cNvSpPr/>
              <p:nvPr/>
            </p:nvSpPr>
            <p:spPr bwMode="auto">
              <a:xfrm rot="5400000">
                <a:off x="5906647" y="3829313"/>
                <a:ext cx="279884" cy="2416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solidFill>
                    <a:schemeClr val="bg1"/>
                  </a:solidFill>
                </a:endParaRPr>
              </a:p>
            </p:txBody>
          </p:sp>
          <p:sp>
            <p:nvSpPr>
              <p:cNvPr id="100" name="矩形 83"/>
              <p:cNvSpPr>
                <a:spLocks noChangeArrowheads="1"/>
              </p:cNvSpPr>
              <p:nvPr/>
            </p:nvSpPr>
            <p:spPr bwMode="auto">
              <a:xfrm>
                <a:off x="3574615" y="3836421"/>
                <a:ext cx="1920953" cy="42447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gn="ctr" eaLnBrk="1">
                  <a:lnSpc>
                    <a:spcPct val="100000"/>
                  </a:lnSpc>
                  <a:spcBef>
                    <a:spcPct val="0"/>
                  </a:spcBef>
                  <a:buFontTx/>
                  <a:buNone/>
                </a:pPr>
                <a:r>
                  <a:rPr lang="zh-CN" altLang="zh-CN" sz="2400">
                    <a:solidFill>
                      <a:schemeClr val="bg1"/>
                    </a:solidFill>
                    <a:latin typeface="微软雅黑" panose="020B0503020204020204" pitchFamily="34" charset="-122"/>
                    <a:ea typeface="微软雅黑" panose="020B0503020204020204" pitchFamily="34" charset="-122"/>
                    <a:cs typeface="Helvetica" charset="0"/>
                    <a:sym typeface="微软雅黑" panose="020B0503020204020204" pitchFamily="34" charset="-122"/>
                  </a:rPr>
                  <a:t>Click Add Title</a:t>
                </a:r>
                <a:endParaRPr lang="zh-CN" altLang="zh-CN" sz="1200">
                  <a:solidFill>
                    <a:schemeClr val="bg1"/>
                  </a:solidFill>
                  <a:ea typeface="微软雅黑" panose="020B0503020204020204" pitchFamily="34" charset="-122"/>
                  <a:cs typeface="Helvetica" charset="0"/>
                </a:endParaRPr>
              </a:p>
            </p:txBody>
          </p:sp>
        </p:grpSp>
        <p:sp>
          <p:nvSpPr>
            <p:cNvPr id="112" name="TextBox 40"/>
            <p:cNvSpPr txBox="1">
              <a:spLocks noChangeArrowheads="1"/>
            </p:cNvSpPr>
            <p:nvPr/>
          </p:nvSpPr>
          <p:spPr bwMode="auto">
            <a:xfrm>
              <a:off x="107504" y="3689924"/>
              <a:ext cx="661806" cy="594577"/>
            </a:xfrm>
            <a:prstGeom prst="rect">
              <a:avLst/>
            </a:prstGeom>
            <a:noFill/>
            <a:ln>
              <a:noFill/>
            </a:ln>
          </p:spPr>
          <p:txBody>
            <a:bodyPr wrap="none" lIns="68580" tIns="34290" rIns="68580" bIns="34290">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sym typeface="Calibri" panose="020F050202020403020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sym typeface="Calibri" panose="020F050202020403020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sym typeface="Calibri" panose="020F0502020204030204" charset="0"/>
                </a:defRPr>
              </a:lvl9pPr>
            </a:lstStyle>
            <a:p>
              <a:pPr>
                <a:lnSpc>
                  <a:spcPct val="100000"/>
                </a:lnSpc>
                <a:spcBef>
                  <a:spcPct val="0"/>
                </a:spcBef>
                <a:buFontTx/>
                <a:buNone/>
              </a:pPr>
              <a:r>
                <a:rPr lang="en-US" altLang="zh-CN" sz="4700" b="1" dirty="0">
                  <a:solidFill>
                    <a:schemeClr val="bg1"/>
                  </a:solidFill>
                  <a:latin typeface="微软雅黑" panose="020B0503020204020204" pitchFamily="34" charset="-122"/>
                  <a:ea typeface="微软雅黑" panose="020B0503020204020204" pitchFamily="34" charset="-122"/>
                </a:rPr>
                <a:t>04</a:t>
              </a:r>
              <a:endParaRPr lang="zh-CN" altLang="en-US" sz="4700" b="1" dirty="0">
                <a:solidFill>
                  <a:schemeClr val="bg1"/>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250" fill="hold"/>
                                        <p:tgtEl>
                                          <p:spTgt spid="61"/>
                                        </p:tgtEl>
                                        <p:attrNameLst>
                                          <p:attrName>ppt_x</p:attrName>
                                        </p:attrNameLst>
                                      </p:cBhvr>
                                      <p:tavLst>
                                        <p:tav tm="0">
                                          <p:val>
                                            <p:strVal val="0-#ppt_w/2"/>
                                          </p:val>
                                        </p:tav>
                                        <p:tav tm="100000">
                                          <p:val>
                                            <p:strVal val="#ppt_x"/>
                                          </p:val>
                                        </p:tav>
                                      </p:tavLst>
                                    </p:anim>
                                    <p:anim calcmode="lin" valueType="num">
                                      <p:cBhvr additive="base">
                                        <p:cTn id="8" dur="250" fill="hold"/>
                                        <p:tgtEl>
                                          <p:spTgt spid="6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wipe(left)">
                                      <p:cBhvr>
                                        <p:cTn id="12" dur="500"/>
                                        <p:tgtEl>
                                          <p:spTgt spid="103"/>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13"/>
                                        </p:tgtEl>
                                        <p:attrNameLst>
                                          <p:attrName>style.visibility</p:attrName>
                                        </p:attrNameLst>
                                      </p:cBhvr>
                                      <p:to>
                                        <p:strVal val="visible"/>
                                      </p:to>
                                    </p:set>
                                    <p:anim calcmode="lin" valueType="num">
                                      <p:cBhvr additive="base">
                                        <p:cTn id="16" dur="250" fill="hold"/>
                                        <p:tgtEl>
                                          <p:spTgt spid="113"/>
                                        </p:tgtEl>
                                        <p:attrNameLst>
                                          <p:attrName>ppt_x</p:attrName>
                                        </p:attrNameLst>
                                      </p:cBhvr>
                                      <p:tavLst>
                                        <p:tav tm="0">
                                          <p:val>
                                            <p:strVal val="0-#ppt_w/2"/>
                                          </p:val>
                                        </p:tav>
                                        <p:tav tm="100000">
                                          <p:val>
                                            <p:strVal val="#ppt_x"/>
                                          </p:val>
                                        </p:tav>
                                      </p:tavLst>
                                    </p:anim>
                                    <p:anim calcmode="lin" valueType="num">
                                      <p:cBhvr additive="base">
                                        <p:cTn id="17" dur="250" fill="hold"/>
                                        <p:tgtEl>
                                          <p:spTgt spid="11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wipe(left)">
                                      <p:cBhvr>
                                        <p:cTn id="21" dur="500"/>
                                        <p:tgtEl>
                                          <p:spTgt spid="104"/>
                                        </p:tgtEl>
                                      </p:cBhvr>
                                    </p:animEffect>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14"/>
                                        </p:tgtEl>
                                        <p:attrNameLst>
                                          <p:attrName>style.visibility</p:attrName>
                                        </p:attrNameLst>
                                      </p:cBhvr>
                                      <p:to>
                                        <p:strVal val="visible"/>
                                      </p:to>
                                    </p:set>
                                    <p:anim calcmode="lin" valueType="num">
                                      <p:cBhvr additive="base">
                                        <p:cTn id="25" dur="250" fill="hold"/>
                                        <p:tgtEl>
                                          <p:spTgt spid="114"/>
                                        </p:tgtEl>
                                        <p:attrNameLst>
                                          <p:attrName>ppt_x</p:attrName>
                                        </p:attrNameLst>
                                      </p:cBhvr>
                                      <p:tavLst>
                                        <p:tav tm="0">
                                          <p:val>
                                            <p:strVal val="0-#ppt_w/2"/>
                                          </p:val>
                                        </p:tav>
                                        <p:tav tm="100000">
                                          <p:val>
                                            <p:strVal val="#ppt_x"/>
                                          </p:val>
                                        </p:tav>
                                      </p:tavLst>
                                    </p:anim>
                                    <p:anim calcmode="lin" valueType="num">
                                      <p:cBhvr additive="base">
                                        <p:cTn id="26" dur="250" fill="hold"/>
                                        <p:tgtEl>
                                          <p:spTgt spid="114"/>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wipe(left)">
                                      <p:cBhvr>
                                        <p:cTn id="30" dur="500"/>
                                        <p:tgtEl>
                                          <p:spTgt spid="105"/>
                                        </p:tgtEl>
                                      </p:cBhvr>
                                    </p:animEffect>
                                  </p:childTnLst>
                                </p:cTn>
                              </p:par>
                            </p:childTnLst>
                          </p:cTn>
                        </p:par>
                        <p:par>
                          <p:cTn id="31" fill="hold">
                            <p:stCondLst>
                              <p:cond delay="3000"/>
                            </p:stCondLst>
                            <p:childTnLst>
                              <p:par>
                                <p:cTn id="32" presetID="2" presetClass="entr" presetSubtype="8" fill="hold" nodeType="afterEffect">
                                  <p:stCondLst>
                                    <p:cond delay="0"/>
                                  </p:stCondLst>
                                  <p:childTnLst>
                                    <p:set>
                                      <p:cBhvr>
                                        <p:cTn id="33" dur="1" fill="hold">
                                          <p:stCondLst>
                                            <p:cond delay="0"/>
                                          </p:stCondLst>
                                        </p:cTn>
                                        <p:tgtEl>
                                          <p:spTgt spid="115"/>
                                        </p:tgtEl>
                                        <p:attrNameLst>
                                          <p:attrName>style.visibility</p:attrName>
                                        </p:attrNameLst>
                                      </p:cBhvr>
                                      <p:to>
                                        <p:strVal val="visible"/>
                                      </p:to>
                                    </p:set>
                                    <p:anim calcmode="lin" valueType="num">
                                      <p:cBhvr additive="base">
                                        <p:cTn id="34" dur="250" fill="hold"/>
                                        <p:tgtEl>
                                          <p:spTgt spid="115"/>
                                        </p:tgtEl>
                                        <p:attrNameLst>
                                          <p:attrName>ppt_x</p:attrName>
                                        </p:attrNameLst>
                                      </p:cBhvr>
                                      <p:tavLst>
                                        <p:tav tm="0">
                                          <p:val>
                                            <p:strVal val="0-#ppt_w/2"/>
                                          </p:val>
                                        </p:tav>
                                        <p:tav tm="100000">
                                          <p:val>
                                            <p:strVal val="#ppt_x"/>
                                          </p:val>
                                        </p:tav>
                                      </p:tavLst>
                                    </p:anim>
                                    <p:anim calcmode="lin" valueType="num">
                                      <p:cBhvr additive="base">
                                        <p:cTn id="35" dur="250" fill="hold"/>
                                        <p:tgtEl>
                                          <p:spTgt spid="115"/>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106"/>
                                        </p:tgtEl>
                                        <p:attrNameLst>
                                          <p:attrName>style.visibility</p:attrName>
                                        </p:attrNameLst>
                                      </p:cBhvr>
                                      <p:to>
                                        <p:strVal val="visible"/>
                                      </p:to>
                                    </p:set>
                                    <p:animEffect transition="in" filter="wipe(left)">
                                      <p:cBhvr>
                                        <p:cTn id="39" dur="500"/>
                                        <p:tgtEl>
                                          <p:spTgt spid="10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2"/>
                                        </p:tgtEl>
                                        <p:attrNameLst>
                                          <p:attrName>style.visibility</p:attrName>
                                        </p:attrNameLst>
                                      </p:cBhvr>
                                      <p:to>
                                        <p:strVal val="visible"/>
                                      </p:to>
                                    </p:set>
                                    <p:animEffect transition="in" filter="fade">
                                      <p:cBhvr>
                                        <p:cTn id="42" dur="500"/>
                                        <p:tgtEl>
                                          <p:spTgt spid="10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1"/>
                                        </p:tgtEl>
                                        <p:attrNameLst>
                                          <p:attrName>style.visibility</p:attrName>
                                        </p:attrNameLst>
                                      </p:cBhvr>
                                      <p:to>
                                        <p:strVal val="visible"/>
                                      </p:to>
                                    </p:set>
                                    <p:animEffect transition="in" filter="fade">
                                      <p:cBhvr>
                                        <p:cTn id="45"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2" grpId="0" animBg="1"/>
      <p:bldP spid="103" grpId="0"/>
      <p:bldP spid="104" grpId="0"/>
      <p:bldP spid="105" grpId="0"/>
      <p:bldP spid="10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5"/>
          <p:cNvGrpSpPr/>
          <p:nvPr/>
        </p:nvGrpSpPr>
        <p:grpSpPr>
          <a:xfrm rot="2700000" flipV="1">
            <a:off x="4744510" y="1800518"/>
            <a:ext cx="321494" cy="1652597"/>
            <a:chOff x="2476500" y="2038350"/>
            <a:chExt cx="571500" cy="1828800"/>
          </a:xfrm>
          <a:solidFill>
            <a:schemeClr val="accent1"/>
          </a:solidFill>
        </p:grpSpPr>
        <p:sp>
          <p:nvSpPr>
            <p:cNvPr id="6" name="Bent Arrow 5"/>
            <p:cNvSpPr/>
            <p:nvPr/>
          </p:nvSpPr>
          <p:spPr bwMode="auto">
            <a:xfrm flipV="1">
              <a:off x="2476500" y="2038350"/>
              <a:ext cx="533400" cy="1828800"/>
            </a:xfrm>
            <a:prstGeom prst="bentArrow">
              <a:avLst>
                <a:gd name="adj1" fmla="val 13663"/>
                <a:gd name="adj2" fmla="val 25006"/>
                <a:gd name="adj3" fmla="val 43568"/>
                <a:gd name="adj4" fmla="val 0"/>
              </a:avLst>
            </a:prstGeom>
            <a:grpFill/>
            <a:ln w="9525">
              <a:noFill/>
              <a:round/>
            </a:ln>
          </p:spPr>
          <p:txBody>
            <a:bodyPr/>
            <a:lstStyle/>
            <a:p>
              <a:pPr algn="ctr" defTabSz="913765">
                <a:defRPr/>
              </a:pPr>
              <a:endParaRPr lang="en-US">
                <a:solidFill>
                  <a:schemeClr val="tx1">
                    <a:lumMod val="50000"/>
                    <a:lumOff val="50000"/>
                  </a:schemeClr>
                </a:solidFill>
              </a:endParaRPr>
            </a:p>
          </p:txBody>
        </p:sp>
        <p:sp>
          <p:nvSpPr>
            <p:cNvPr id="7" name="Rectangle 6"/>
            <p:cNvSpPr/>
            <p:nvPr/>
          </p:nvSpPr>
          <p:spPr bwMode="auto">
            <a:xfrm>
              <a:off x="2514600" y="2038350"/>
              <a:ext cx="533400" cy="45719"/>
            </a:xfrm>
            <a:prstGeom prst="rect">
              <a:avLst/>
            </a:prstGeom>
            <a:grpFill/>
            <a:ln w="9525">
              <a:noFill/>
              <a:round/>
            </a:ln>
          </p:spPr>
          <p:txBody>
            <a:bodyPr/>
            <a:lstStyle/>
            <a:p>
              <a:pPr algn="ctr" defTabSz="913765">
                <a:defRPr/>
              </a:pPr>
              <a:endParaRPr lang="en-US">
                <a:solidFill>
                  <a:schemeClr val="tx1">
                    <a:lumMod val="50000"/>
                    <a:lumOff val="50000"/>
                  </a:schemeClr>
                </a:solidFill>
              </a:endParaRPr>
            </a:p>
          </p:txBody>
        </p:sp>
      </p:grpSp>
      <p:grpSp>
        <p:nvGrpSpPr>
          <p:cNvPr id="8" name="Group 18"/>
          <p:cNvGrpSpPr/>
          <p:nvPr/>
        </p:nvGrpSpPr>
        <p:grpSpPr>
          <a:xfrm rot="18900000" flipV="1">
            <a:off x="4722791" y="4159584"/>
            <a:ext cx="321451" cy="1652812"/>
            <a:chOff x="2476500" y="2038350"/>
            <a:chExt cx="571500" cy="1828800"/>
          </a:xfrm>
          <a:solidFill>
            <a:schemeClr val="accent4"/>
          </a:solidFill>
        </p:grpSpPr>
        <p:sp>
          <p:nvSpPr>
            <p:cNvPr id="9" name="Bent Arrow 8"/>
            <p:cNvSpPr/>
            <p:nvPr/>
          </p:nvSpPr>
          <p:spPr bwMode="auto">
            <a:xfrm flipV="1">
              <a:off x="2476500" y="2038350"/>
              <a:ext cx="533400" cy="1828800"/>
            </a:xfrm>
            <a:prstGeom prst="bentArrow">
              <a:avLst>
                <a:gd name="adj1" fmla="val 13663"/>
                <a:gd name="adj2" fmla="val 25006"/>
                <a:gd name="adj3" fmla="val 43568"/>
                <a:gd name="adj4" fmla="val 0"/>
              </a:avLst>
            </a:prstGeom>
            <a:grpFill/>
            <a:ln w="9525">
              <a:noFill/>
              <a:round/>
            </a:ln>
          </p:spPr>
          <p:txBody>
            <a:bodyPr/>
            <a:lstStyle/>
            <a:p>
              <a:pPr algn="ctr" defTabSz="913765">
                <a:defRPr/>
              </a:pPr>
              <a:endParaRPr lang="en-US">
                <a:solidFill>
                  <a:schemeClr val="tx1">
                    <a:lumMod val="50000"/>
                    <a:lumOff val="50000"/>
                  </a:schemeClr>
                </a:solidFill>
              </a:endParaRPr>
            </a:p>
          </p:txBody>
        </p:sp>
        <p:sp>
          <p:nvSpPr>
            <p:cNvPr id="10" name="Rectangle 9"/>
            <p:cNvSpPr/>
            <p:nvPr/>
          </p:nvSpPr>
          <p:spPr bwMode="auto">
            <a:xfrm>
              <a:off x="2514600" y="2038350"/>
              <a:ext cx="533400" cy="45719"/>
            </a:xfrm>
            <a:prstGeom prst="rect">
              <a:avLst/>
            </a:prstGeom>
            <a:grpFill/>
            <a:ln w="9525">
              <a:noFill/>
              <a:round/>
            </a:ln>
          </p:spPr>
          <p:txBody>
            <a:bodyPr/>
            <a:lstStyle/>
            <a:p>
              <a:pPr algn="ctr" defTabSz="913765">
                <a:defRPr/>
              </a:pPr>
              <a:endParaRPr lang="en-US">
                <a:solidFill>
                  <a:schemeClr val="tx1">
                    <a:lumMod val="50000"/>
                    <a:lumOff val="50000"/>
                  </a:schemeClr>
                </a:solidFill>
              </a:endParaRPr>
            </a:p>
          </p:txBody>
        </p:sp>
      </p:grpSp>
      <p:grpSp>
        <p:nvGrpSpPr>
          <p:cNvPr id="11" name="Group 21"/>
          <p:cNvGrpSpPr/>
          <p:nvPr/>
        </p:nvGrpSpPr>
        <p:grpSpPr>
          <a:xfrm rot="18900000" flipH="1">
            <a:off x="7092157" y="1789908"/>
            <a:ext cx="321451" cy="1652812"/>
            <a:chOff x="2476500" y="2038350"/>
            <a:chExt cx="571500" cy="1828800"/>
          </a:xfrm>
          <a:solidFill>
            <a:schemeClr val="accent2"/>
          </a:solidFill>
        </p:grpSpPr>
        <p:sp>
          <p:nvSpPr>
            <p:cNvPr id="12" name="Bent Arrow 11"/>
            <p:cNvSpPr/>
            <p:nvPr/>
          </p:nvSpPr>
          <p:spPr bwMode="auto">
            <a:xfrm flipV="1">
              <a:off x="2476500" y="2038350"/>
              <a:ext cx="533400" cy="1828800"/>
            </a:xfrm>
            <a:prstGeom prst="bentArrow">
              <a:avLst>
                <a:gd name="adj1" fmla="val 13663"/>
                <a:gd name="adj2" fmla="val 25006"/>
                <a:gd name="adj3" fmla="val 43568"/>
                <a:gd name="adj4" fmla="val 0"/>
              </a:avLst>
            </a:prstGeom>
            <a:grpFill/>
            <a:ln w="9525">
              <a:noFill/>
              <a:round/>
            </a:ln>
          </p:spPr>
          <p:txBody>
            <a:bodyPr/>
            <a:lstStyle/>
            <a:p>
              <a:pPr algn="ctr" defTabSz="913765">
                <a:defRPr/>
              </a:pPr>
              <a:endParaRPr lang="en-US">
                <a:solidFill>
                  <a:schemeClr val="tx1">
                    <a:lumMod val="50000"/>
                    <a:lumOff val="50000"/>
                  </a:schemeClr>
                </a:solidFill>
              </a:endParaRPr>
            </a:p>
          </p:txBody>
        </p:sp>
        <p:sp>
          <p:nvSpPr>
            <p:cNvPr id="13" name="Rectangle 12"/>
            <p:cNvSpPr/>
            <p:nvPr/>
          </p:nvSpPr>
          <p:spPr bwMode="auto">
            <a:xfrm>
              <a:off x="2514600" y="2038350"/>
              <a:ext cx="533400" cy="45719"/>
            </a:xfrm>
            <a:prstGeom prst="rect">
              <a:avLst/>
            </a:prstGeom>
            <a:grpFill/>
            <a:ln w="9525">
              <a:noFill/>
              <a:round/>
            </a:ln>
          </p:spPr>
          <p:txBody>
            <a:bodyPr/>
            <a:lstStyle/>
            <a:p>
              <a:pPr algn="ctr" defTabSz="913765">
                <a:defRPr/>
              </a:pPr>
              <a:endParaRPr lang="en-US">
                <a:solidFill>
                  <a:schemeClr val="tx1">
                    <a:lumMod val="50000"/>
                    <a:lumOff val="50000"/>
                  </a:schemeClr>
                </a:solidFill>
              </a:endParaRPr>
            </a:p>
          </p:txBody>
        </p:sp>
      </p:grpSp>
      <p:grpSp>
        <p:nvGrpSpPr>
          <p:cNvPr id="14" name="Group 24"/>
          <p:cNvGrpSpPr/>
          <p:nvPr/>
        </p:nvGrpSpPr>
        <p:grpSpPr>
          <a:xfrm rot="2700000" flipH="1">
            <a:off x="7125119" y="4181436"/>
            <a:ext cx="321494" cy="1652597"/>
            <a:chOff x="2476500" y="2038350"/>
            <a:chExt cx="571500" cy="1828800"/>
          </a:xfrm>
          <a:solidFill>
            <a:schemeClr val="accent3"/>
          </a:solidFill>
        </p:grpSpPr>
        <p:sp>
          <p:nvSpPr>
            <p:cNvPr id="15" name="Bent Arrow 14"/>
            <p:cNvSpPr/>
            <p:nvPr/>
          </p:nvSpPr>
          <p:spPr bwMode="auto">
            <a:xfrm flipV="1">
              <a:off x="2476500" y="2038350"/>
              <a:ext cx="533400" cy="1828800"/>
            </a:xfrm>
            <a:prstGeom prst="bentArrow">
              <a:avLst>
                <a:gd name="adj1" fmla="val 13663"/>
                <a:gd name="adj2" fmla="val 25006"/>
                <a:gd name="adj3" fmla="val 43568"/>
                <a:gd name="adj4" fmla="val 0"/>
              </a:avLst>
            </a:prstGeom>
            <a:grpFill/>
            <a:ln w="9525">
              <a:noFill/>
              <a:round/>
            </a:ln>
          </p:spPr>
          <p:txBody>
            <a:bodyPr/>
            <a:lstStyle/>
            <a:p>
              <a:pPr algn="ctr" defTabSz="913765">
                <a:defRPr/>
              </a:pPr>
              <a:endParaRPr lang="en-US">
                <a:solidFill>
                  <a:schemeClr val="tx1">
                    <a:lumMod val="50000"/>
                    <a:lumOff val="50000"/>
                  </a:schemeClr>
                </a:solidFill>
              </a:endParaRPr>
            </a:p>
          </p:txBody>
        </p:sp>
        <p:sp>
          <p:nvSpPr>
            <p:cNvPr id="16" name="Rectangle 15"/>
            <p:cNvSpPr/>
            <p:nvPr/>
          </p:nvSpPr>
          <p:spPr bwMode="auto">
            <a:xfrm>
              <a:off x="2514600" y="2038350"/>
              <a:ext cx="533400" cy="45719"/>
            </a:xfrm>
            <a:prstGeom prst="rect">
              <a:avLst/>
            </a:prstGeom>
            <a:grpFill/>
            <a:ln w="9525">
              <a:noFill/>
              <a:round/>
            </a:ln>
          </p:spPr>
          <p:txBody>
            <a:bodyPr/>
            <a:lstStyle/>
            <a:p>
              <a:pPr algn="ctr" defTabSz="913765">
                <a:defRPr/>
              </a:pPr>
              <a:endParaRPr lang="en-US">
                <a:solidFill>
                  <a:schemeClr val="tx1">
                    <a:lumMod val="50000"/>
                    <a:lumOff val="50000"/>
                  </a:schemeClr>
                </a:solidFill>
              </a:endParaRPr>
            </a:p>
          </p:txBody>
        </p:sp>
      </p:grpSp>
      <p:grpSp>
        <p:nvGrpSpPr>
          <p:cNvPr id="60" name="Group 59"/>
          <p:cNvGrpSpPr/>
          <p:nvPr/>
        </p:nvGrpSpPr>
        <p:grpSpPr bwMode="auto">
          <a:xfrm>
            <a:off x="8286465" y="1927229"/>
            <a:ext cx="2953954" cy="893723"/>
            <a:chOff x="1603804" y="2220559"/>
            <a:chExt cx="2955174" cy="893744"/>
          </a:xfrm>
        </p:grpSpPr>
        <p:sp>
          <p:nvSpPr>
            <p:cNvPr id="61" name="Text Placeholder 2"/>
            <p:cNvSpPr txBox="1"/>
            <p:nvPr/>
          </p:nvSpPr>
          <p:spPr>
            <a:xfrm>
              <a:off x="1603804" y="2220559"/>
              <a:ext cx="2013520"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3765">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cs typeface="Clear Sans" panose="020B0503030202020304" pitchFamily="34" charset="0"/>
                </a:rPr>
                <a:t>Enter title text</a:t>
              </a:r>
              <a:endParaRPr lang="en-GB" altLang="zh-CN" dirty="0">
                <a:solidFill>
                  <a:schemeClr val="tx1">
                    <a:lumMod val="50000"/>
                    <a:lumOff val="50000"/>
                  </a:schemeClr>
                </a:solidFill>
                <a:latin typeface="微软雅黑" panose="020B0503020204020204" pitchFamily="34" charset="-122"/>
                <a:ea typeface="微软雅黑" panose="020B0503020204020204" pitchFamily="34" charset="-122"/>
                <a:cs typeface="Clear Sans" panose="020B0503030202020304" pitchFamily="34" charset="0"/>
              </a:endParaRPr>
            </a:p>
          </p:txBody>
        </p:sp>
        <p:sp>
          <p:nvSpPr>
            <p:cNvPr id="62" name="TextBox 61"/>
            <p:cNvSpPr txBox="1"/>
            <p:nvPr/>
          </p:nvSpPr>
          <p:spPr>
            <a:xfrm>
              <a:off x="1680026" y="2560292"/>
              <a:ext cx="2878952" cy="554011"/>
            </a:xfrm>
            <a:prstGeom prst="rect">
              <a:avLst/>
            </a:prstGeom>
            <a:noFill/>
          </p:spPr>
          <p:txBody>
            <a:bodyPr lIns="0" tIns="0" rIns="0" bIns="0">
              <a:spAutoFit/>
            </a:bodyPr>
            <a:lstStyle/>
            <a:p>
              <a:r>
                <a:rPr lang="zh-CN" altLang="en-US" sz="12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p>
          </p:txBody>
        </p:sp>
      </p:grpSp>
      <p:grpSp>
        <p:nvGrpSpPr>
          <p:cNvPr id="63" name="Group 62"/>
          <p:cNvGrpSpPr/>
          <p:nvPr/>
        </p:nvGrpSpPr>
        <p:grpSpPr bwMode="auto">
          <a:xfrm>
            <a:off x="8286465" y="4525965"/>
            <a:ext cx="2953954" cy="893723"/>
            <a:chOff x="1603804" y="2220559"/>
            <a:chExt cx="2955174" cy="893744"/>
          </a:xfrm>
        </p:grpSpPr>
        <p:sp>
          <p:nvSpPr>
            <p:cNvPr id="64" name="Text Placeholder 2"/>
            <p:cNvSpPr txBox="1"/>
            <p:nvPr/>
          </p:nvSpPr>
          <p:spPr>
            <a:xfrm>
              <a:off x="1603804" y="2220559"/>
              <a:ext cx="2013520"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3765">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cs typeface="Clear Sans" panose="020B0503030202020304" pitchFamily="34" charset="0"/>
                </a:rPr>
                <a:t>Enter title text</a:t>
              </a:r>
              <a:endParaRPr lang="en-GB" altLang="zh-CN" dirty="0">
                <a:solidFill>
                  <a:schemeClr val="tx1">
                    <a:lumMod val="50000"/>
                    <a:lumOff val="50000"/>
                  </a:schemeClr>
                </a:solidFill>
                <a:latin typeface="微软雅黑" panose="020B0503020204020204" pitchFamily="34" charset="-122"/>
                <a:ea typeface="微软雅黑" panose="020B0503020204020204" pitchFamily="34" charset="-122"/>
                <a:cs typeface="Clear Sans" panose="020B0503030202020304" pitchFamily="34" charset="0"/>
              </a:endParaRPr>
            </a:p>
          </p:txBody>
        </p:sp>
        <p:sp>
          <p:nvSpPr>
            <p:cNvPr id="65" name="TextBox 64"/>
            <p:cNvSpPr txBox="1"/>
            <p:nvPr/>
          </p:nvSpPr>
          <p:spPr>
            <a:xfrm>
              <a:off x="1680026" y="2560292"/>
              <a:ext cx="2878952" cy="554011"/>
            </a:xfrm>
            <a:prstGeom prst="rect">
              <a:avLst/>
            </a:prstGeom>
            <a:noFill/>
          </p:spPr>
          <p:txBody>
            <a:bodyPr lIns="0" tIns="0" rIns="0" bIns="0">
              <a:spAutoFit/>
            </a:bodyPr>
            <a:lstStyle/>
            <a:p>
              <a:r>
                <a:rPr lang="zh-CN" altLang="en-US" sz="12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p>
          </p:txBody>
        </p:sp>
      </p:grpSp>
      <p:grpSp>
        <p:nvGrpSpPr>
          <p:cNvPr id="66" name="Group 65"/>
          <p:cNvGrpSpPr/>
          <p:nvPr/>
        </p:nvGrpSpPr>
        <p:grpSpPr bwMode="auto">
          <a:xfrm>
            <a:off x="930949" y="4525965"/>
            <a:ext cx="2958715" cy="893723"/>
            <a:chOff x="1679271" y="2220559"/>
            <a:chExt cx="2959965" cy="893744"/>
          </a:xfrm>
        </p:grpSpPr>
        <p:sp>
          <p:nvSpPr>
            <p:cNvPr id="67" name="Text Placeholder 2"/>
            <p:cNvSpPr txBox="1"/>
            <p:nvPr/>
          </p:nvSpPr>
          <p:spPr>
            <a:xfrm>
              <a:off x="2625698" y="2220559"/>
              <a:ext cx="2013538"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cs typeface="Clear Sans" panose="020B0503030202020304" pitchFamily="34" charset="0"/>
                </a:rPr>
                <a:t>Enter title text</a:t>
              </a:r>
              <a:endParaRPr lang="en-GB" altLang="zh-CN" dirty="0">
                <a:solidFill>
                  <a:schemeClr val="tx1">
                    <a:lumMod val="50000"/>
                    <a:lumOff val="50000"/>
                  </a:schemeClr>
                </a:solidFill>
                <a:latin typeface="微软雅黑" panose="020B0503020204020204" pitchFamily="34" charset="-122"/>
                <a:ea typeface="微软雅黑" panose="020B0503020204020204" pitchFamily="34" charset="-122"/>
                <a:cs typeface="Clear Sans" panose="020B0503030202020304" pitchFamily="34" charset="0"/>
              </a:endParaRPr>
            </a:p>
          </p:txBody>
        </p:sp>
        <p:sp>
          <p:nvSpPr>
            <p:cNvPr id="68" name="TextBox 67"/>
            <p:cNvSpPr txBox="1"/>
            <p:nvPr/>
          </p:nvSpPr>
          <p:spPr>
            <a:xfrm>
              <a:off x="1679271" y="2560292"/>
              <a:ext cx="2878979" cy="554011"/>
            </a:xfrm>
            <a:prstGeom prst="rect">
              <a:avLst/>
            </a:prstGeom>
            <a:noFill/>
          </p:spPr>
          <p:txBody>
            <a:bodyPr lIns="0" tIns="0" rIns="0" bIns="0">
              <a:spAutoFit/>
            </a:bodyPr>
            <a:lstStyle/>
            <a:p>
              <a:pPr algn="r"/>
              <a:r>
                <a:rPr lang="zh-CN" altLang="en-US" sz="12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p>
          </p:txBody>
        </p:sp>
      </p:grpSp>
      <p:grpSp>
        <p:nvGrpSpPr>
          <p:cNvPr id="69" name="Group 68"/>
          <p:cNvGrpSpPr/>
          <p:nvPr/>
        </p:nvGrpSpPr>
        <p:grpSpPr bwMode="auto">
          <a:xfrm>
            <a:off x="930949" y="1927229"/>
            <a:ext cx="2958715" cy="893724"/>
            <a:chOff x="1679271" y="2220559"/>
            <a:chExt cx="2959965" cy="893744"/>
          </a:xfrm>
        </p:grpSpPr>
        <p:sp>
          <p:nvSpPr>
            <p:cNvPr id="70" name="Text Placeholder 2"/>
            <p:cNvSpPr txBox="1"/>
            <p:nvPr/>
          </p:nvSpPr>
          <p:spPr>
            <a:xfrm>
              <a:off x="2625698" y="2220559"/>
              <a:ext cx="2013538"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3765">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cs typeface="Clear Sans" panose="020B0503030202020304" pitchFamily="34" charset="0"/>
                </a:rPr>
                <a:t>Enter title text</a:t>
              </a:r>
              <a:endParaRPr lang="en-GB" altLang="zh-CN" dirty="0">
                <a:solidFill>
                  <a:schemeClr val="tx1">
                    <a:lumMod val="50000"/>
                    <a:lumOff val="50000"/>
                  </a:schemeClr>
                </a:solidFill>
                <a:latin typeface="微软雅黑" panose="020B0503020204020204" pitchFamily="34" charset="-122"/>
                <a:ea typeface="微软雅黑" panose="020B0503020204020204" pitchFamily="34" charset="-122"/>
                <a:cs typeface="Clear Sans" panose="020B0503030202020304" pitchFamily="34" charset="0"/>
              </a:endParaRPr>
            </a:p>
          </p:txBody>
        </p:sp>
        <p:sp>
          <p:nvSpPr>
            <p:cNvPr id="71" name="TextBox 70"/>
            <p:cNvSpPr txBox="1"/>
            <p:nvPr/>
          </p:nvSpPr>
          <p:spPr>
            <a:xfrm>
              <a:off x="1679271" y="2560293"/>
              <a:ext cx="2878979" cy="554010"/>
            </a:xfrm>
            <a:prstGeom prst="rect">
              <a:avLst/>
            </a:prstGeom>
            <a:noFill/>
          </p:spPr>
          <p:txBody>
            <a:bodyPr lIns="0" tIns="0" rIns="0" bIns="0">
              <a:spAutoFit/>
            </a:bodyPr>
            <a:lstStyle/>
            <a:p>
              <a:pPr algn="r"/>
              <a:r>
                <a:rPr lang="zh-CN" altLang="en-US" sz="12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p>
          </p:txBody>
        </p:sp>
      </p:grpSp>
      <p:grpSp>
        <p:nvGrpSpPr>
          <p:cNvPr id="2" name="Group 1"/>
          <p:cNvGrpSpPr/>
          <p:nvPr/>
        </p:nvGrpSpPr>
        <p:grpSpPr bwMode="auto">
          <a:xfrm>
            <a:off x="6456317" y="3074989"/>
            <a:ext cx="1484119" cy="1485900"/>
            <a:chOff x="6455778" y="3074438"/>
            <a:chExt cx="1485674" cy="1485674"/>
          </a:xfrm>
        </p:grpSpPr>
        <p:sp>
          <p:nvSpPr>
            <p:cNvPr id="21" name="Rounded Rectangle 20"/>
            <p:cNvSpPr/>
            <p:nvPr/>
          </p:nvSpPr>
          <p:spPr bwMode="auto">
            <a:xfrm rot="18900000" flipV="1">
              <a:off x="6455778" y="3074438"/>
              <a:ext cx="1485674" cy="1485674"/>
            </a:xfrm>
            <a:prstGeom prst="roundRect">
              <a:avLst>
                <a:gd name="adj" fmla="val 9646"/>
              </a:avLst>
            </a:prstGeom>
            <a:solidFill>
              <a:schemeClr val="accent3"/>
            </a:solidFill>
            <a:ln w="9525">
              <a:noFill/>
              <a:round/>
            </a:ln>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eaLnBrk="1" hangingPunct="1"/>
              <a:endParaRPr lang="zh-CN" altLang="zh-CN">
                <a:solidFill>
                  <a:schemeClr val="tx1">
                    <a:lumMod val="50000"/>
                    <a:lumOff val="50000"/>
                  </a:schemeClr>
                </a:solidFill>
              </a:endParaRPr>
            </a:p>
          </p:txBody>
        </p:sp>
        <p:grpSp>
          <p:nvGrpSpPr>
            <p:cNvPr id="35" name="Group 34"/>
            <p:cNvGrpSpPr/>
            <p:nvPr/>
          </p:nvGrpSpPr>
          <p:grpSpPr>
            <a:xfrm>
              <a:off x="6880423" y="3544610"/>
              <a:ext cx="613402" cy="593867"/>
              <a:chOff x="2339975" y="3200401"/>
              <a:chExt cx="249238" cy="241301"/>
            </a:xfrm>
            <a:solidFill>
              <a:schemeClr val="bg1"/>
            </a:solidFill>
          </p:grpSpPr>
          <p:sp>
            <p:nvSpPr>
              <p:cNvPr id="36" name="Rectangle 18"/>
              <p:cNvSpPr>
                <a:spLocks noChangeArrowheads="1"/>
              </p:cNvSpPr>
              <p:nvPr/>
            </p:nvSpPr>
            <p:spPr bwMode="auto">
              <a:xfrm>
                <a:off x="2428875" y="3297238"/>
                <a:ext cx="285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pPr defTabSz="913765">
                  <a:defRPr/>
                </a:pPr>
                <a:endParaRPr lang="en-US"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Rectangle 19"/>
              <p:cNvSpPr>
                <a:spLocks noChangeArrowheads="1"/>
              </p:cNvSpPr>
              <p:nvPr/>
            </p:nvSpPr>
            <p:spPr bwMode="auto">
              <a:xfrm>
                <a:off x="2473325" y="3297238"/>
                <a:ext cx="285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pPr defTabSz="913765">
                  <a:defRPr/>
                </a:pPr>
                <a:endParaRPr lang="en-US"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Rectangle 20"/>
              <p:cNvSpPr>
                <a:spLocks noChangeArrowheads="1"/>
              </p:cNvSpPr>
              <p:nvPr/>
            </p:nvSpPr>
            <p:spPr bwMode="auto">
              <a:xfrm>
                <a:off x="2516188" y="3297238"/>
                <a:ext cx="28575" cy="254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pPr defTabSz="913765">
                  <a:defRPr/>
                </a:pPr>
                <a:endParaRPr lang="en-US"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21"/>
              <p:cNvSpPr>
                <a:spLocks noChangeArrowheads="1"/>
              </p:cNvSpPr>
              <p:nvPr/>
            </p:nvSpPr>
            <p:spPr bwMode="auto">
              <a:xfrm>
                <a:off x="2428875" y="3338513"/>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pPr defTabSz="913765">
                  <a:defRPr/>
                </a:pPr>
                <a:endParaRPr lang="en-US"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ectangle 22"/>
              <p:cNvSpPr>
                <a:spLocks noChangeArrowheads="1"/>
              </p:cNvSpPr>
              <p:nvPr/>
            </p:nvSpPr>
            <p:spPr bwMode="auto">
              <a:xfrm>
                <a:off x="2473325" y="3338513"/>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pPr defTabSz="913765">
                  <a:defRPr/>
                </a:pPr>
                <a:endParaRPr lang="en-US"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Rectangle 23"/>
              <p:cNvSpPr>
                <a:spLocks noChangeArrowheads="1"/>
              </p:cNvSpPr>
              <p:nvPr/>
            </p:nvSpPr>
            <p:spPr bwMode="auto">
              <a:xfrm>
                <a:off x="2516188" y="3338513"/>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pPr defTabSz="913765">
                  <a:defRPr/>
                </a:pPr>
                <a:endParaRPr lang="en-US"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Rectangle 24"/>
              <p:cNvSpPr>
                <a:spLocks noChangeArrowheads="1"/>
              </p:cNvSpPr>
              <p:nvPr/>
            </p:nvSpPr>
            <p:spPr bwMode="auto">
              <a:xfrm>
                <a:off x="2428875" y="3378201"/>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pPr defTabSz="913765">
                  <a:defRPr/>
                </a:pPr>
                <a:endParaRPr lang="en-US"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8" name="Rectangle 25"/>
              <p:cNvSpPr>
                <a:spLocks noChangeArrowheads="1"/>
              </p:cNvSpPr>
              <p:nvPr/>
            </p:nvSpPr>
            <p:spPr bwMode="auto">
              <a:xfrm>
                <a:off x="2386013" y="3338513"/>
                <a:ext cx="254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pPr defTabSz="913765">
                  <a:defRPr/>
                </a:pPr>
                <a:endParaRPr lang="en-US"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26"/>
              <p:cNvSpPr>
                <a:spLocks noChangeArrowheads="1"/>
              </p:cNvSpPr>
              <p:nvPr/>
            </p:nvSpPr>
            <p:spPr bwMode="auto">
              <a:xfrm>
                <a:off x="2386013" y="3378201"/>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pPr defTabSz="913765">
                  <a:defRPr/>
                </a:pPr>
                <a:endParaRPr lang="en-US"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0" name="Rectangle 27"/>
              <p:cNvSpPr>
                <a:spLocks noChangeArrowheads="1"/>
              </p:cNvSpPr>
              <p:nvPr/>
            </p:nvSpPr>
            <p:spPr bwMode="auto">
              <a:xfrm>
                <a:off x="2473325" y="3378201"/>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pPr defTabSz="913765">
                  <a:defRPr/>
                </a:pPr>
                <a:endParaRPr lang="en-US"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 name="Rectangle 28"/>
              <p:cNvSpPr>
                <a:spLocks noChangeArrowheads="1"/>
              </p:cNvSpPr>
              <p:nvPr/>
            </p:nvSpPr>
            <p:spPr bwMode="auto">
              <a:xfrm>
                <a:off x="2516188" y="3378201"/>
                <a:ext cx="285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pPr defTabSz="913765">
                  <a:defRPr/>
                </a:pPr>
                <a:endParaRPr lang="en-US"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2" name="Freeform 29"/>
              <p:cNvSpPr>
                <a:spLocks noEditPoints="1"/>
              </p:cNvSpPr>
              <p:nvPr/>
            </p:nvSpPr>
            <p:spPr bwMode="auto">
              <a:xfrm>
                <a:off x="2339975" y="3217864"/>
                <a:ext cx="249238" cy="223838"/>
              </a:xfrm>
              <a:custGeom>
                <a:avLst/>
                <a:gdLst>
                  <a:gd name="T0" fmla="*/ 157 w 157"/>
                  <a:gd name="T1" fmla="*/ 0 h 141"/>
                  <a:gd name="T2" fmla="*/ 135 w 157"/>
                  <a:gd name="T3" fmla="*/ 0 h 141"/>
                  <a:gd name="T4" fmla="*/ 135 w 157"/>
                  <a:gd name="T5" fmla="*/ 15 h 141"/>
                  <a:gd name="T6" fmla="*/ 114 w 157"/>
                  <a:gd name="T7" fmla="*/ 15 h 141"/>
                  <a:gd name="T8" fmla="*/ 114 w 157"/>
                  <a:gd name="T9" fmla="*/ 0 h 141"/>
                  <a:gd name="T10" fmla="*/ 47 w 157"/>
                  <a:gd name="T11" fmla="*/ 0 h 141"/>
                  <a:gd name="T12" fmla="*/ 47 w 157"/>
                  <a:gd name="T13" fmla="*/ 15 h 141"/>
                  <a:gd name="T14" fmla="*/ 25 w 157"/>
                  <a:gd name="T15" fmla="*/ 15 h 141"/>
                  <a:gd name="T16" fmla="*/ 25 w 157"/>
                  <a:gd name="T17" fmla="*/ 0 h 141"/>
                  <a:gd name="T18" fmla="*/ 0 w 157"/>
                  <a:gd name="T19" fmla="*/ 0 h 141"/>
                  <a:gd name="T20" fmla="*/ 0 w 157"/>
                  <a:gd name="T21" fmla="*/ 141 h 141"/>
                  <a:gd name="T22" fmla="*/ 12 w 157"/>
                  <a:gd name="T23" fmla="*/ 141 h 141"/>
                  <a:gd name="T24" fmla="*/ 146 w 157"/>
                  <a:gd name="T25" fmla="*/ 141 h 141"/>
                  <a:gd name="T26" fmla="*/ 157 w 157"/>
                  <a:gd name="T27" fmla="*/ 141 h 141"/>
                  <a:gd name="T28" fmla="*/ 157 w 157"/>
                  <a:gd name="T29" fmla="*/ 0 h 141"/>
                  <a:gd name="T30" fmla="*/ 146 w 157"/>
                  <a:gd name="T31" fmla="*/ 129 h 141"/>
                  <a:gd name="T32" fmla="*/ 12 w 157"/>
                  <a:gd name="T33" fmla="*/ 129 h 141"/>
                  <a:gd name="T34" fmla="*/ 12 w 157"/>
                  <a:gd name="T35" fmla="*/ 40 h 141"/>
                  <a:gd name="T36" fmla="*/ 146 w 157"/>
                  <a:gd name="T37" fmla="*/ 40 h 141"/>
                  <a:gd name="T38" fmla="*/ 146 w 157"/>
                  <a:gd name="T39" fmla="*/ 12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7" h="141">
                    <a:moveTo>
                      <a:pt x="157" y="0"/>
                    </a:moveTo>
                    <a:lnTo>
                      <a:pt x="135" y="0"/>
                    </a:lnTo>
                    <a:lnTo>
                      <a:pt x="135" y="15"/>
                    </a:lnTo>
                    <a:lnTo>
                      <a:pt x="114" y="15"/>
                    </a:lnTo>
                    <a:lnTo>
                      <a:pt x="114" y="0"/>
                    </a:lnTo>
                    <a:lnTo>
                      <a:pt x="47" y="0"/>
                    </a:lnTo>
                    <a:lnTo>
                      <a:pt x="47" y="15"/>
                    </a:lnTo>
                    <a:lnTo>
                      <a:pt x="25" y="15"/>
                    </a:lnTo>
                    <a:lnTo>
                      <a:pt x="25" y="0"/>
                    </a:lnTo>
                    <a:lnTo>
                      <a:pt x="0" y="0"/>
                    </a:lnTo>
                    <a:lnTo>
                      <a:pt x="0" y="141"/>
                    </a:lnTo>
                    <a:lnTo>
                      <a:pt x="12" y="141"/>
                    </a:lnTo>
                    <a:lnTo>
                      <a:pt x="146" y="141"/>
                    </a:lnTo>
                    <a:lnTo>
                      <a:pt x="157" y="141"/>
                    </a:lnTo>
                    <a:lnTo>
                      <a:pt x="157" y="0"/>
                    </a:lnTo>
                    <a:close/>
                    <a:moveTo>
                      <a:pt x="146" y="129"/>
                    </a:moveTo>
                    <a:lnTo>
                      <a:pt x="12" y="129"/>
                    </a:lnTo>
                    <a:lnTo>
                      <a:pt x="12" y="40"/>
                    </a:lnTo>
                    <a:lnTo>
                      <a:pt x="146" y="40"/>
                    </a:lnTo>
                    <a:lnTo>
                      <a:pt x="146" y="1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defTabSz="913765">
                  <a:defRPr/>
                </a:pPr>
                <a:endParaRPr lang="en-US"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3" name="Rectangle 30"/>
              <p:cNvSpPr>
                <a:spLocks noChangeArrowheads="1"/>
              </p:cNvSpPr>
              <p:nvPr/>
            </p:nvSpPr>
            <p:spPr bwMode="auto">
              <a:xfrm>
                <a:off x="2387600" y="3200401"/>
                <a:ext cx="20638"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pPr defTabSz="913765">
                  <a:defRPr/>
                </a:pPr>
                <a:endParaRPr lang="en-US"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Rectangle 31"/>
              <p:cNvSpPr>
                <a:spLocks noChangeArrowheads="1"/>
              </p:cNvSpPr>
              <p:nvPr/>
            </p:nvSpPr>
            <p:spPr bwMode="auto">
              <a:xfrm>
                <a:off x="2525713" y="3200401"/>
                <a:ext cx="23813" cy="34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pPr defTabSz="913765">
                  <a:defRPr/>
                </a:pPr>
                <a:endParaRPr lang="en-US"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3" name="Group 2"/>
          <p:cNvGrpSpPr/>
          <p:nvPr/>
        </p:nvGrpSpPr>
        <p:grpSpPr bwMode="auto">
          <a:xfrm>
            <a:off x="5353149" y="4176714"/>
            <a:ext cx="1485707" cy="1485900"/>
            <a:chOff x="5352721" y="4177495"/>
            <a:chExt cx="1485674" cy="1485674"/>
          </a:xfrm>
        </p:grpSpPr>
        <p:sp>
          <p:nvSpPr>
            <p:cNvPr id="18" name="Rounded Rectangle 17"/>
            <p:cNvSpPr/>
            <p:nvPr/>
          </p:nvSpPr>
          <p:spPr bwMode="auto">
            <a:xfrm rot="18900000" flipV="1">
              <a:off x="5352721" y="4177495"/>
              <a:ext cx="1485674" cy="1485674"/>
            </a:xfrm>
            <a:prstGeom prst="roundRect">
              <a:avLst>
                <a:gd name="adj" fmla="val 9646"/>
              </a:avLst>
            </a:prstGeom>
            <a:solidFill>
              <a:schemeClr val="accent4"/>
            </a:solidFill>
            <a:ln w="9525">
              <a:noFill/>
              <a:round/>
            </a:ln>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eaLnBrk="1" hangingPunct="1"/>
              <a:endParaRPr lang="zh-CN" altLang="zh-CN">
                <a:solidFill>
                  <a:schemeClr val="tx1">
                    <a:lumMod val="50000"/>
                    <a:lumOff val="50000"/>
                  </a:schemeClr>
                </a:solidFill>
              </a:endParaRPr>
            </a:p>
          </p:txBody>
        </p:sp>
        <p:sp>
          <p:nvSpPr>
            <p:cNvPr id="75800" name="Shape 719"/>
            <p:cNvSpPr/>
            <p:nvPr/>
          </p:nvSpPr>
          <p:spPr bwMode="auto">
            <a:xfrm>
              <a:off x="5801694" y="4639527"/>
              <a:ext cx="587506" cy="505264"/>
            </a:xfrm>
            <a:custGeom>
              <a:avLst/>
              <a:gdLst>
                <a:gd name="T0" fmla="*/ 293753 w 21332"/>
                <a:gd name="T1" fmla="*/ 252632 h 21446"/>
                <a:gd name="T2" fmla="*/ 293753 w 21332"/>
                <a:gd name="T3" fmla="*/ 252632 h 21446"/>
                <a:gd name="T4" fmla="*/ 293753 w 21332"/>
                <a:gd name="T5" fmla="*/ 252632 h 21446"/>
                <a:gd name="T6" fmla="*/ 293753 w 21332"/>
                <a:gd name="T7" fmla="*/ 252632 h 21446"/>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zh-CN" altLang="en-US">
                <a:solidFill>
                  <a:schemeClr val="tx1">
                    <a:lumMod val="50000"/>
                    <a:lumOff val="50000"/>
                  </a:schemeClr>
                </a:solidFill>
              </a:endParaRPr>
            </a:p>
          </p:txBody>
        </p:sp>
      </p:grpSp>
      <p:grpSp>
        <p:nvGrpSpPr>
          <p:cNvPr id="4" name="Group 3"/>
          <p:cNvGrpSpPr/>
          <p:nvPr/>
        </p:nvGrpSpPr>
        <p:grpSpPr bwMode="auto">
          <a:xfrm>
            <a:off x="4249981" y="3074989"/>
            <a:ext cx="1485707" cy="1485900"/>
            <a:chOff x="4249665" y="3074438"/>
            <a:chExt cx="1485674" cy="1485674"/>
          </a:xfrm>
        </p:grpSpPr>
        <p:sp>
          <p:nvSpPr>
            <p:cNvPr id="24" name="Rounded Rectangle 23"/>
            <p:cNvSpPr/>
            <p:nvPr/>
          </p:nvSpPr>
          <p:spPr bwMode="auto">
            <a:xfrm rot="18900000" flipV="1">
              <a:off x="4249665" y="3074438"/>
              <a:ext cx="1485674" cy="1485674"/>
            </a:xfrm>
            <a:prstGeom prst="roundRect">
              <a:avLst>
                <a:gd name="adj" fmla="val 9646"/>
              </a:avLst>
            </a:prstGeom>
            <a:solidFill>
              <a:schemeClr val="accent1"/>
            </a:solidFill>
            <a:ln w="9525">
              <a:noFill/>
              <a:round/>
            </a:ln>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eaLnBrk="1" hangingPunct="1"/>
              <a:endParaRPr lang="zh-CN" altLang="zh-CN">
                <a:solidFill>
                  <a:schemeClr val="tx1">
                    <a:lumMod val="50000"/>
                    <a:lumOff val="50000"/>
                  </a:schemeClr>
                </a:solidFill>
              </a:endParaRPr>
            </a:p>
          </p:txBody>
        </p:sp>
        <p:sp>
          <p:nvSpPr>
            <p:cNvPr id="75798" name="Shape 2102"/>
            <p:cNvSpPr/>
            <p:nvPr/>
          </p:nvSpPr>
          <p:spPr bwMode="auto">
            <a:xfrm>
              <a:off x="4622339" y="3522435"/>
              <a:ext cx="720330" cy="576242"/>
            </a:xfrm>
            <a:custGeom>
              <a:avLst/>
              <a:gdLst>
                <a:gd name="T0" fmla="*/ 360165 w 21600"/>
                <a:gd name="T1" fmla="*/ 288121 h 21600"/>
                <a:gd name="T2" fmla="*/ 360165 w 21600"/>
                <a:gd name="T3" fmla="*/ 288121 h 21600"/>
                <a:gd name="T4" fmla="*/ 360165 w 21600"/>
                <a:gd name="T5" fmla="*/ 288121 h 21600"/>
                <a:gd name="T6" fmla="*/ 360165 w 21600"/>
                <a:gd name="T7" fmla="*/ 28812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8143" y="10800"/>
                  </a:moveTo>
                  <a:cubicBezTo>
                    <a:pt x="17065" y="10800"/>
                    <a:pt x="16800" y="11898"/>
                    <a:pt x="16709" y="12419"/>
                  </a:cubicBezTo>
                  <a:cubicBezTo>
                    <a:pt x="16115" y="15817"/>
                    <a:pt x="13696" y="18359"/>
                    <a:pt x="10800" y="18359"/>
                  </a:cubicBezTo>
                  <a:cubicBezTo>
                    <a:pt x="9130" y="18359"/>
                    <a:pt x="7618" y="17514"/>
                    <a:pt x="6524" y="16146"/>
                  </a:cubicBezTo>
                  <a:cubicBezTo>
                    <a:pt x="6018" y="15513"/>
                    <a:pt x="5198" y="15513"/>
                    <a:pt x="4691" y="16146"/>
                  </a:cubicBezTo>
                  <a:cubicBezTo>
                    <a:pt x="4185" y="16779"/>
                    <a:pt x="4185" y="17804"/>
                    <a:pt x="4691" y="18437"/>
                  </a:cubicBezTo>
                  <a:cubicBezTo>
                    <a:pt x="6255" y="20391"/>
                    <a:pt x="8415" y="21600"/>
                    <a:pt x="10800" y="21600"/>
                  </a:cubicBezTo>
                  <a:cubicBezTo>
                    <a:pt x="14669" y="21600"/>
                    <a:pt x="17943" y="18421"/>
                    <a:pt x="19043" y="14039"/>
                  </a:cubicBezTo>
                  <a:lnTo>
                    <a:pt x="21600" y="14039"/>
                  </a:lnTo>
                  <a:lnTo>
                    <a:pt x="21600" y="10800"/>
                  </a:lnTo>
                  <a:cubicBezTo>
                    <a:pt x="21600" y="10800"/>
                    <a:pt x="18143" y="10800"/>
                    <a:pt x="18143" y="10800"/>
                  </a:cubicBezTo>
                  <a:close/>
                  <a:moveTo>
                    <a:pt x="4891" y="9180"/>
                  </a:moveTo>
                  <a:cubicBezTo>
                    <a:pt x="5484" y="5783"/>
                    <a:pt x="7904" y="3240"/>
                    <a:pt x="10800" y="3240"/>
                  </a:cubicBezTo>
                  <a:cubicBezTo>
                    <a:pt x="12470" y="3240"/>
                    <a:pt x="13982" y="4086"/>
                    <a:pt x="15076" y="5454"/>
                  </a:cubicBezTo>
                  <a:cubicBezTo>
                    <a:pt x="15582" y="6086"/>
                    <a:pt x="16404" y="6086"/>
                    <a:pt x="16909" y="5454"/>
                  </a:cubicBezTo>
                  <a:cubicBezTo>
                    <a:pt x="17415" y="4821"/>
                    <a:pt x="17415" y="3796"/>
                    <a:pt x="16909" y="3163"/>
                  </a:cubicBezTo>
                  <a:cubicBezTo>
                    <a:pt x="15346" y="1209"/>
                    <a:pt x="13186" y="0"/>
                    <a:pt x="10800" y="0"/>
                  </a:cubicBezTo>
                  <a:cubicBezTo>
                    <a:pt x="6931" y="0"/>
                    <a:pt x="3658" y="3178"/>
                    <a:pt x="2557" y="7560"/>
                  </a:cubicBezTo>
                  <a:lnTo>
                    <a:pt x="0" y="7560"/>
                  </a:lnTo>
                  <a:lnTo>
                    <a:pt x="0" y="10800"/>
                  </a:lnTo>
                  <a:lnTo>
                    <a:pt x="3457" y="10800"/>
                  </a:lnTo>
                  <a:cubicBezTo>
                    <a:pt x="4535" y="10800"/>
                    <a:pt x="4800" y="9702"/>
                    <a:pt x="4891" y="9180"/>
                  </a:cubicBezTo>
                  <a:close/>
                  <a:moveTo>
                    <a:pt x="7343" y="10800"/>
                  </a:moveTo>
                  <a:cubicBezTo>
                    <a:pt x="7343" y="13185"/>
                    <a:pt x="8891" y="15120"/>
                    <a:pt x="10800" y="15120"/>
                  </a:cubicBezTo>
                  <a:cubicBezTo>
                    <a:pt x="12709" y="15120"/>
                    <a:pt x="14255" y="13185"/>
                    <a:pt x="14255" y="10800"/>
                  </a:cubicBezTo>
                  <a:cubicBezTo>
                    <a:pt x="14255" y="8415"/>
                    <a:pt x="12709" y="6480"/>
                    <a:pt x="10800" y="6480"/>
                  </a:cubicBezTo>
                  <a:cubicBezTo>
                    <a:pt x="8891" y="6480"/>
                    <a:pt x="7343" y="8415"/>
                    <a:pt x="7343" y="10800"/>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zh-CN" altLang="en-US">
                <a:solidFill>
                  <a:schemeClr val="tx1">
                    <a:lumMod val="50000"/>
                    <a:lumOff val="50000"/>
                  </a:schemeClr>
                </a:solidFill>
              </a:endParaRPr>
            </a:p>
          </p:txBody>
        </p:sp>
      </p:grpSp>
      <p:grpSp>
        <p:nvGrpSpPr>
          <p:cNvPr id="17" name="Group 16"/>
          <p:cNvGrpSpPr/>
          <p:nvPr/>
        </p:nvGrpSpPr>
        <p:grpSpPr bwMode="auto">
          <a:xfrm>
            <a:off x="5353149" y="1971676"/>
            <a:ext cx="1485707" cy="1485900"/>
            <a:chOff x="5352721" y="1971381"/>
            <a:chExt cx="1485674" cy="1485674"/>
          </a:xfrm>
        </p:grpSpPr>
        <p:sp>
          <p:nvSpPr>
            <p:cNvPr id="27" name="Rounded Rectangle 26"/>
            <p:cNvSpPr/>
            <p:nvPr/>
          </p:nvSpPr>
          <p:spPr bwMode="auto">
            <a:xfrm rot="18900000" flipV="1">
              <a:off x="5352721" y="1971381"/>
              <a:ext cx="1485674" cy="1485674"/>
            </a:xfrm>
            <a:prstGeom prst="roundRect">
              <a:avLst>
                <a:gd name="adj" fmla="val 9646"/>
              </a:avLst>
            </a:prstGeom>
            <a:solidFill>
              <a:schemeClr val="accent2"/>
            </a:solidFill>
            <a:ln w="9525">
              <a:noFill/>
              <a:round/>
            </a:ln>
          </p:spPr>
          <p:txBody>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defTabSz="912495" fontAlgn="base">
                <a:spcBef>
                  <a:spcPct val="0"/>
                </a:spcBef>
                <a:spcAft>
                  <a:spcPct val="0"/>
                </a:spcAft>
                <a:defRPr>
                  <a:solidFill>
                    <a:schemeClr val="tx1"/>
                  </a:solidFill>
                  <a:latin typeface="Calibri" panose="020F0502020204030204" charset="0"/>
                </a:defRPr>
              </a:lvl6pPr>
              <a:lvl7pPr marL="2971800" indent="-228600" defTabSz="912495" fontAlgn="base">
                <a:spcBef>
                  <a:spcPct val="0"/>
                </a:spcBef>
                <a:spcAft>
                  <a:spcPct val="0"/>
                </a:spcAft>
                <a:defRPr>
                  <a:solidFill>
                    <a:schemeClr val="tx1"/>
                  </a:solidFill>
                  <a:latin typeface="Calibri" panose="020F0502020204030204" charset="0"/>
                </a:defRPr>
              </a:lvl7pPr>
              <a:lvl8pPr marL="3429000" indent="-228600" defTabSz="912495" fontAlgn="base">
                <a:spcBef>
                  <a:spcPct val="0"/>
                </a:spcBef>
                <a:spcAft>
                  <a:spcPct val="0"/>
                </a:spcAft>
                <a:defRPr>
                  <a:solidFill>
                    <a:schemeClr val="tx1"/>
                  </a:solidFill>
                  <a:latin typeface="Calibri" panose="020F0502020204030204" charset="0"/>
                </a:defRPr>
              </a:lvl8pPr>
              <a:lvl9pPr marL="3886200" indent="-228600" defTabSz="912495" fontAlgn="base">
                <a:spcBef>
                  <a:spcPct val="0"/>
                </a:spcBef>
                <a:spcAft>
                  <a:spcPct val="0"/>
                </a:spcAft>
                <a:defRPr>
                  <a:solidFill>
                    <a:schemeClr val="tx1"/>
                  </a:solidFill>
                  <a:latin typeface="Calibri" panose="020F0502020204030204" charset="0"/>
                </a:defRPr>
              </a:lvl9pPr>
            </a:lstStyle>
            <a:p>
              <a:pPr algn="ctr" eaLnBrk="1" hangingPunct="1"/>
              <a:endParaRPr lang="zh-CN" altLang="zh-CN">
                <a:solidFill>
                  <a:schemeClr val="tx1">
                    <a:lumMod val="50000"/>
                    <a:lumOff val="50000"/>
                  </a:schemeClr>
                </a:solidFill>
              </a:endParaRPr>
            </a:p>
          </p:txBody>
        </p:sp>
        <p:sp>
          <p:nvSpPr>
            <p:cNvPr id="75796" name="Freeform 56"/>
            <p:cNvSpPr/>
            <p:nvPr/>
          </p:nvSpPr>
          <p:spPr bwMode="auto">
            <a:xfrm>
              <a:off x="5802898" y="2468253"/>
              <a:ext cx="664971" cy="542729"/>
            </a:xfrm>
            <a:custGeom>
              <a:avLst/>
              <a:gdLst>
                <a:gd name="T0" fmla="*/ 534414 w 382"/>
                <a:gd name="T1" fmla="*/ 234835 h 312"/>
                <a:gd name="T2" fmla="*/ 630156 w 382"/>
                <a:gd name="T3" fmla="*/ 123506 h 312"/>
                <a:gd name="T4" fmla="*/ 414301 w 382"/>
                <a:gd name="T5" fmla="*/ 43488 h 312"/>
                <a:gd name="T6" fmla="*/ 398634 w 382"/>
                <a:gd name="T7" fmla="*/ 33051 h 312"/>
                <a:gd name="T8" fmla="*/ 398634 w 382"/>
                <a:gd name="T9" fmla="*/ 233095 h 312"/>
                <a:gd name="T10" fmla="*/ 313337 w 382"/>
                <a:gd name="T11" fmla="*/ 372256 h 312"/>
                <a:gd name="T12" fmla="*/ 149706 w 382"/>
                <a:gd name="T13" fmla="*/ 328769 h 312"/>
                <a:gd name="T14" fmla="*/ 224558 w 382"/>
                <a:gd name="T15" fmla="*/ 168733 h 312"/>
                <a:gd name="T16" fmla="*/ 330745 w 382"/>
                <a:gd name="T17" fmla="*/ 161775 h 312"/>
                <a:gd name="T18" fmla="*/ 330745 w 382"/>
                <a:gd name="T19" fmla="*/ 6958 h 312"/>
                <a:gd name="T20" fmla="*/ 268077 w 382"/>
                <a:gd name="T21" fmla="*/ 0 h 312"/>
                <a:gd name="T22" fmla="*/ 0 w 382"/>
                <a:gd name="T23" fmla="*/ 271365 h 312"/>
                <a:gd name="T24" fmla="*/ 268077 w 382"/>
                <a:gd name="T25" fmla="*/ 542729 h 312"/>
                <a:gd name="T26" fmla="*/ 536155 w 382"/>
                <a:gd name="T27" fmla="*/ 271365 h 312"/>
                <a:gd name="T28" fmla="*/ 534414 w 382"/>
                <a:gd name="T29" fmla="*/ 234835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grpSp>
      <p:sp>
        <p:nvSpPr>
          <p:cNvPr id="19" name="标题 18"/>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wipe(right)">
                                      <p:cBhvr>
                                        <p:cTn id="13" dur="500"/>
                                        <p:tgtEl>
                                          <p:spTgt spid="69"/>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left)">
                                      <p:cBhvr>
                                        <p:cTn id="27" dur="500"/>
                                        <p:tgtEl>
                                          <p:spTgt spid="60"/>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par>
                          <p:cTn id="38" fill="hold">
                            <p:stCondLst>
                              <p:cond delay="3500"/>
                            </p:stCondLst>
                            <p:childTnLst>
                              <p:par>
                                <p:cTn id="39" presetID="22" presetClass="entr" presetSubtype="8"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wipe(left)">
                                      <p:cBhvr>
                                        <p:cTn id="41" dur="500"/>
                                        <p:tgtEl>
                                          <p:spTgt spid="63"/>
                                        </p:tgtEl>
                                      </p:cBhvr>
                                    </p:animEffect>
                                  </p:childTnLst>
                                </p:cTn>
                              </p:par>
                            </p:childTnLst>
                          </p:cTn>
                        </p:par>
                        <p:par>
                          <p:cTn id="42" fill="hold">
                            <p:stCondLst>
                              <p:cond delay="4000"/>
                            </p:stCondLst>
                            <p:childTnLst>
                              <p:par>
                                <p:cTn id="43" presetID="22" presetClass="entr" presetSubtype="1"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up)">
                                      <p:cBhvr>
                                        <p:cTn id="45" dur="500"/>
                                        <p:tgtEl>
                                          <p:spTgt spid="14"/>
                                        </p:tgtEl>
                                      </p:cBhvr>
                                    </p:animEffect>
                                  </p:childTnLst>
                                </p:cTn>
                              </p:par>
                            </p:childTnLst>
                          </p:cTn>
                        </p:par>
                        <p:par>
                          <p:cTn id="46" fill="hold">
                            <p:stCondLst>
                              <p:cond delay="4500"/>
                            </p:stCondLst>
                            <p:childTnLst>
                              <p:par>
                                <p:cTn id="47" presetID="53" presetClass="entr" presetSubtype="16"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500" fill="hold"/>
                                        <p:tgtEl>
                                          <p:spTgt spid="3"/>
                                        </p:tgtEl>
                                        <p:attrNameLst>
                                          <p:attrName>ppt_w</p:attrName>
                                        </p:attrNameLst>
                                      </p:cBhvr>
                                      <p:tavLst>
                                        <p:tav tm="0">
                                          <p:val>
                                            <p:fltVal val="0"/>
                                          </p:val>
                                        </p:tav>
                                        <p:tav tm="100000">
                                          <p:val>
                                            <p:strVal val="#ppt_w"/>
                                          </p:val>
                                        </p:tav>
                                      </p:tavLst>
                                    </p:anim>
                                    <p:anim calcmode="lin" valueType="num">
                                      <p:cBhvr>
                                        <p:cTn id="50" dur="500" fill="hold"/>
                                        <p:tgtEl>
                                          <p:spTgt spid="3"/>
                                        </p:tgtEl>
                                        <p:attrNameLst>
                                          <p:attrName>ppt_h</p:attrName>
                                        </p:attrNameLst>
                                      </p:cBhvr>
                                      <p:tavLst>
                                        <p:tav tm="0">
                                          <p:val>
                                            <p:fltVal val="0"/>
                                          </p:val>
                                        </p:tav>
                                        <p:tav tm="100000">
                                          <p:val>
                                            <p:strVal val="#ppt_h"/>
                                          </p:val>
                                        </p:tav>
                                      </p:tavLst>
                                    </p:anim>
                                    <p:animEffect transition="in" filter="fade">
                                      <p:cBhvr>
                                        <p:cTn id="51" dur="500"/>
                                        <p:tgtEl>
                                          <p:spTgt spid="3"/>
                                        </p:tgtEl>
                                      </p:cBhvr>
                                    </p:animEffect>
                                  </p:childTnLst>
                                </p:cTn>
                              </p:par>
                            </p:childTnLst>
                          </p:cTn>
                        </p:par>
                        <p:par>
                          <p:cTn id="52" fill="hold">
                            <p:stCondLst>
                              <p:cond delay="5000"/>
                            </p:stCondLst>
                            <p:childTnLst>
                              <p:par>
                                <p:cTn id="53" presetID="22" presetClass="entr" presetSubtype="2" fill="hold" nodeType="afterEffect">
                                  <p:stCondLst>
                                    <p:cond delay="0"/>
                                  </p:stCondLst>
                                  <p:childTnLst>
                                    <p:set>
                                      <p:cBhvr>
                                        <p:cTn id="54" dur="1" fill="hold">
                                          <p:stCondLst>
                                            <p:cond delay="0"/>
                                          </p:stCondLst>
                                        </p:cTn>
                                        <p:tgtEl>
                                          <p:spTgt spid="66"/>
                                        </p:tgtEl>
                                        <p:attrNameLst>
                                          <p:attrName>style.visibility</p:attrName>
                                        </p:attrNameLst>
                                      </p:cBhvr>
                                      <p:to>
                                        <p:strVal val="visible"/>
                                      </p:to>
                                    </p:set>
                                    <p:animEffect transition="in" filter="wipe(right)">
                                      <p:cBhvr>
                                        <p:cTn id="55" dur="500"/>
                                        <p:tgtEl>
                                          <p:spTgt spid="66"/>
                                        </p:tgtEl>
                                      </p:cBhvr>
                                    </p:animEffect>
                                  </p:childTnLst>
                                </p:cTn>
                              </p:par>
                            </p:childTnLst>
                          </p:cTn>
                        </p:par>
                        <p:par>
                          <p:cTn id="56" fill="hold">
                            <p:stCondLst>
                              <p:cond delay="5500"/>
                            </p:stCondLst>
                            <p:childTnLst>
                              <p:par>
                                <p:cTn id="57" presetID="22" presetClass="entr" presetSubtype="4"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down)">
                                      <p:cBhvr>
                                        <p:cTn id="5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可选过程 1"/>
          <p:cNvSpPr/>
          <p:nvPr/>
        </p:nvSpPr>
        <p:spPr bwMode="auto">
          <a:xfrm>
            <a:off x="4243747" y="3400726"/>
            <a:ext cx="5853236" cy="430887"/>
          </a:xfrm>
          <a:prstGeom prst="flowChartAlternateProcess">
            <a:avLst/>
          </a:prstGeom>
          <a:solidFill>
            <a:srgbClr val="63BDC3"/>
          </a:solidFill>
          <a:ln w="9525" cap="flat" cmpd="sng" algn="ctr">
            <a:solidFill>
              <a:schemeClr val="bg1"/>
            </a:solidFill>
            <a:prstDash val="solid"/>
            <a:round/>
            <a:headEnd type="none" w="med" len="med"/>
            <a:tailEnd type="none" w="med" len="med"/>
          </a:ln>
          <a:effectLst/>
        </p:spPr>
        <p:txBody>
          <a:bodyPr vert="horz" wrap="square" lIns="91419" tIns="45709" rIns="91419" bIns="45709" numCol="1" rtlCol="0" anchor="t" anchorCtr="0" compatLnSpc="1"/>
          <a:lstStyle/>
          <a:p>
            <a:pPr algn="ctr" defTabSz="913765" fontAlgn="base">
              <a:spcBef>
                <a:spcPct val="0"/>
              </a:spcBef>
              <a:spcAft>
                <a:spcPct val="0"/>
              </a:spcAft>
            </a:pPr>
            <a:endParaRPr lang="zh-CN" altLang="en-US" sz="1600">
              <a:solidFill>
                <a:schemeClr val="bg1"/>
              </a:solidFill>
              <a:latin typeface="Arial" panose="020B0604020202020204" pitchFamily="34" charset="0"/>
              <a:ea typeface="宋体" panose="02010600030101010101" pitchFamily="2" charset="-122"/>
            </a:endParaRPr>
          </a:p>
        </p:txBody>
      </p:sp>
      <p:sp>
        <p:nvSpPr>
          <p:cNvPr id="3" name="Rectangle 3"/>
          <p:cNvSpPr txBox="1">
            <a:spLocks noChangeArrowheads="1"/>
          </p:cNvSpPr>
          <p:nvPr/>
        </p:nvSpPr>
        <p:spPr bwMode="auto">
          <a:xfrm>
            <a:off x="4131455" y="2616439"/>
            <a:ext cx="7577616" cy="808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5400" b="1" dirty="0">
                <a:latin typeface="造字工房悦黑体验版纤细体" pitchFamily="50" charset="-122"/>
                <a:ea typeface="造字工房悦黑体验版纤细体" pitchFamily="50" charset="-122"/>
              </a:rPr>
              <a:t>Thanks for watching</a:t>
            </a:r>
          </a:p>
        </p:txBody>
      </p:sp>
      <p:sp>
        <p:nvSpPr>
          <p:cNvPr id="4" name="TextBox 4"/>
          <p:cNvSpPr txBox="1"/>
          <p:nvPr/>
        </p:nvSpPr>
        <p:spPr>
          <a:xfrm>
            <a:off x="4258585" y="3904781"/>
            <a:ext cx="6116077" cy="499624"/>
          </a:xfrm>
          <a:prstGeom prst="rect">
            <a:avLst/>
          </a:prstGeom>
          <a:noFill/>
        </p:spPr>
        <p:txBody>
          <a:bodyPr wrap="square" rtlCol="0">
            <a:spAutoFit/>
          </a:bodyPr>
          <a:lstStyle/>
          <a:p>
            <a:pPr>
              <a:lnSpc>
                <a:spcPct val="150000"/>
              </a:lnSpc>
            </a:pPr>
            <a:r>
              <a:rPr lang="zh-CN" altLang="en-US" sz="2000" dirty="0">
                <a:solidFill>
                  <a:schemeClr val="bg1"/>
                </a:solidFill>
                <a:latin typeface="微软雅黑" panose="020B0503020204020204" pitchFamily="34" charset="-122"/>
                <a:ea typeface="微软雅黑" panose="020B0503020204020204" pitchFamily="34" charset="-122"/>
                <a:sym typeface="+mn-ea"/>
              </a:rPr>
              <a:t>Reporting Person:                 Time:</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
        <p:nvSpPr>
          <p:cNvPr id="5" name="TextBox 5"/>
          <p:cNvSpPr txBox="1"/>
          <p:nvPr/>
        </p:nvSpPr>
        <p:spPr>
          <a:xfrm>
            <a:off x="4208189" y="3489545"/>
            <a:ext cx="5924352" cy="276999"/>
          </a:xfrm>
          <a:prstGeom prst="rect">
            <a:avLst/>
          </a:prstGeom>
          <a:noFill/>
        </p:spPr>
        <p:txBody>
          <a:bodyPr wrap="square" rtlCol="0">
            <a:spAutoFit/>
          </a:bodyPr>
          <a:lstStyle/>
          <a:p>
            <a:pPr algn="ctr"/>
            <a:r>
              <a:rPr lang="zh-CN" altLang="en-US" sz="1200" dirty="0">
                <a:solidFill>
                  <a:schemeClr val="bg1"/>
                </a:solidFill>
                <a:latin typeface="微软雅黑" panose="020B0503020204020204" pitchFamily="34" charset="-122"/>
                <a:ea typeface="微软雅黑" panose="020B0503020204020204" pitchFamily="34" charset="-122"/>
              </a:rPr>
              <a:t>This template has a complete idea and framework, more close to the practical</a:t>
            </a:r>
          </a:p>
        </p:txBody>
      </p:sp>
      <p:sp>
        <p:nvSpPr>
          <p:cNvPr id="6" name="Rectangle 3"/>
          <p:cNvSpPr txBox="1">
            <a:spLocks noChangeArrowheads="1"/>
          </p:cNvSpPr>
          <p:nvPr/>
        </p:nvSpPr>
        <p:spPr bwMode="auto">
          <a:xfrm>
            <a:off x="4202705" y="1255612"/>
            <a:ext cx="3362601" cy="1325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en-US" altLang="zh-CN" sz="11500" b="1" dirty="0">
                <a:ln w="19050">
                  <a:solidFill>
                    <a:schemeClr val="bg1"/>
                  </a:solidFill>
                </a:ln>
                <a:noFill/>
                <a:latin typeface="Impact" panose="020B0806030902050204" pitchFamily="34" charset="0"/>
              </a:rPr>
              <a:t>2019</a:t>
            </a:r>
            <a:endParaRPr lang="zh-CN" altLang="en-US" sz="11500" b="1" dirty="0">
              <a:ln w="19050">
                <a:solidFill>
                  <a:schemeClr val="bg1"/>
                </a:solidFill>
              </a:ln>
              <a:noFill/>
              <a:latin typeface="Impact" panose="020B080603090205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par>
                          <p:cTn id="12" fill="hold">
                            <p:stCondLst>
                              <p:cond delay="1300"/>
                            </p:stCondLst>
                            <p:childTnLst>
                              <p:par>
                                <p:cTn id="13" presetID="16" presetClass="entr" presetSubtype="21"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18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6"/>
                                        </p:tgtEl>
                                        <p:attrNameLst>
                                          <p:attrName>ppt_y</p:attrName>
                                        </p:attrNameLst>
                                      </p:cBhvr>
                                      <p:tavLst>
                                        <p:tav tm="0">
                                          <p:val>
                                            <p:strVal val="#ppt_y"/>
                                          </p:val>
                                        </p:tav>
                                        <p:tav tm="100000">
                                          <p:val>
                                            <p:strVal val="#ppt_y"/>
                                          </p:val>
                                        </p:tav>
                                      </p:tavLst>
                                    </p:anim>
                                    <p:anim calcmode="lin" valueType="num">
                                      <p:cBhvr>
                                        <p:cTn id="21"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6"/>
                                        </p:tgtEl>
                                      </p:cBhvr>
                                    </p:animEffect>
                                  </p:childTnLst>
                                </p:cTn>
                              </p:par>
                            </p:childTnLst>
                          </p:cTn>
                        </p:par>
                        <p:par>
                          <p:cTn id="24" fill="hold">
                            <p:stCondLst>
                              <p:cond delay="2450"/>
                            </p:stCondLst>
                            <p:childTnLst>
                              <p:par>
                                <p:cTn id="25" presetID="16" presetClass="entr" presetSubtype="2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par>
                          <p:cTn id="28" fill="hold">
                            <p:stCondLst>
                              <p:cond delay="295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4"/>
                                        </p:tgtEl>
                                        <p:attrNameLst>
                                          <p:attrName>ppt_y</p:attrName>
                                        </p:attrNameLst>
                                      </p:cBhvr>
                                      <p:tavLst>
                                        <p:tav tm="0">
                                          <p:val>
                                            <p:strVal val="#ppt_y"/>
                                          </p:val>
                                        </p:tav>
                                        <p:tav tm="100000">
                                          <p:val>
                                            <p:strVal val="#ppt_y"/>
                                          </p:val>
                                        </p:tav>
                                      </p:tavLst>
                                    </p:anim>
                                    <p:anim calcmode="lin" valueType="num">
                                      <p:cBhvr>
                                        <p:cTn id="3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832100" y="3810000"/>
            <a:ext cx="9359900" cy="658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3043767"/>
            <a:ext cx="9313333" cy="774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1217" y="3039533"/>
            <a:ext cx="855133" cy="778933"/>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2643717" y="3920067"/>
            <a:ext cx="6904567" cy="169333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321051" y="844551"/>
            <a:ext cx="5549900" cy="1280583"/>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2"/>
          <p:cNvSpPr/>
          <p:nvPr/>
        </p:nvSpPr>
        <p:spPr>
          <a:xfrm>
            <a:off x="5891804" y="1194491"/>
            <a:ext cx="5586302" cy="2336079"/>
          </a:xfrm>
          <a:prstGeom prst="rect">
            <a:avLst/>
          </a:prstGeom>
          <a:blipFill>
            <a:blip r:embed="rId3"/>
            <a:stretch>
              <a:fillRect/>
            </a:stretch>
          </a:blipFill>
          <a:ln w="28575" cap="flat" cmpd="sng" algn="ctr">
            <a:noFill/>
            <a:prstDash val="solid"/>
          </a:ln>
          <a:effectLst/>
        </p:spPr>
        <p:txBody>
          <a:bodyPr lIns="121880" tIns="60940" rIns="121880" bIns="60940" rtlCol="0" anchor="ctr"/>
          <a:lstStyle/>
          <a:p>
            <a:pPr algn="ctr" defTabSz="1218565">
              <a:defRPr/>
            </a:pPr>
            <a:endParaRPr lang="en-US" sz="2400" kern="0">
              <a:solidFill>
                <a:sysClr val="window" lastClr="FFFFFF"/>
              </a:solidFill>
              <a:latin typeface="Calibri" panose="020F0502020204030204"/>
              <a:cs typeface="+mn-ea"/>
            </a:endParaRPr>
          </a:p>
        </p:txBody>
      </p:sp>
      <p:sp>
        <p:nvSpPr>
          <p:cNvPr id="51" name="Rectangle 3"/>
          <p:cNvSpPr/>
          <p:nvPr/>
        </p:nvSpPr>
        <p:spPr>
          <a:xfrm>
            <a:off x="711778" y="1194491"/>
            <a:ext cx="5180026" cy="23360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noAutofit/>
          </a:bodyPr>
          <a:lstStyle/>
          <a:p>
            <a:endParaRPr lang="en-US">
              <a:cs typeface="+mn-ea"/>
            </a:endParaRPr>
          </a:p>
        </p:txBody>
      </p:sp>
      <p:sp>
        <p:nvSpPr>
          <p:cNvPr id="52" name="Oval 4"/>
          <p:cNvSpPr/>
          <p:nvPr/>
        </p:nvSpPr>
        <p:spPr>
          <a:xfrm>
            <a:off x="1453208" y="3706416"/>
            <a:ext cx="954801" cy="9602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noAutofit/>
          </a:bodyPr>
          <a:lstStyle/>
          <a:p>
            <a:endParaRPr lang="en-US">
              <a:cs typeface="+mn-ea"/>
            </a:endParaRPr>
          </a:p>
        </p:txBody>
      </p:sp>
      <p:sp>
        <p:nvSpPr>
          <p:cNvPr id="54" name="Oval 12"/>
          <p:cNvSpPr/>
          <p:nvPr/>
        </p:nvSpPr>
        <p:spPr>
          <a:xfrm>
            <a:off x="4195575" y="3706416"/>
            <a:ext cx="954801" cy="9602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noAutofit/>
          </a:bodyPr>
          <a:lstStyle/>
          <a:p>
            <a:endParaRPr lang="en-US">
              <a:cs typeface="+mn-ea"/>
            </a:endParaRPr>
          </a:p>
        </p:txBody>
      </p:sp>
      <p:sp>
        <p:nvSpPr>
          <p:cNvPr id="56" name="Oval 14"/>
          <p:cNvSpPr/>
          <p:nvPr/>
        </p:nvSpPr>
        <p:spPr>
          <a:xfrm>
            <a:off x="7059824" y="3706416"/>
            <a:ext cx="954801" cy="96027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noAutofit/>
          </a:bodyPr>
          <a:lstStyle/>
          <a:p>
            <a:endParaRPr lang="en-US">
              <a:cs typeface="+mn-ea"/>
            </a:endParaRPr>
          </a:p>
        </p:txBody>
      </p:sp>
      <p:sp>
        <p:nvSpPr>
          <p:cNvPr id="58" name="Oval 16"/>
          <p:cNvSpPr/>
          <p:nvPr/>
        </p:nvSpPr>
        <p:spPr>
          <a:xfrm>
            <a:off x="9802191" y="3706416"/>
            <a:ext cx="954801" cy="9602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noAutofit/>
          </a:bodyPr>
          <a:lstStyle/>
          <a:p>
            <a:endParaRPr lang="en-US">
              <a:cs typeface="+mn-ea"/>
            </a:endParaRPr>
          </a:p>
        </p:txBody>
      </p:sp>
      <p:grpSp>
        <p:nvGrpSpPr>
          <p:cNvPr id="61" name="Group 20"/>
          <p:cNvGrpSpPr/>
          <p:nvPr/>
        </p:nvGrpSpPr>
        <p:grpSpPr>
          <a:xfrm>
            <a:off x="1662808" y="3914080"/>
            <a:ext cx="535600" cy="538923"/>
            <a:chOff x="7971783" y="2080670"/>
            <a:chExt cx="401822" cy="404317"/>
          </a:xfrm>
          <a:solidFill>
            <a:sysClr val="window" lastClr="FFFFFF"/>
          </a:solidFill>
        </p:grpSpPr>
        <p:sp>
          <p:nvSpPr>
            <p:cNvPr id="62" name="Freeform 42"/>
            <p:cNvSpPr>
              <a:spLocks noEditPoints="1"/>
            </p:cNvSpPr>
            <p:nvPr/>
          </p:nvSpPr>
          <p:spPr bwMode="auto">
            <a:xfrm>
              <a:off x="7971783" y="2080670"/>
              <a:ext cx="401822" cy="404317"/>
            </a:xfrm>
            <a:custGeom>
              <a:avLst/>
              <a:gdLst>
                <a:gd name="T0" fmla="*/ 60 w 121"/>
                <a:gd name="T1" fmla="*/ 0 h 121"/>
                <a:gd name="T2" fmla="*/ 0 w 121"/>
                <a:gd name="T3" fmla="*/ 61 h 121"/>
                <a:gd name="T4" fmla="*/ 60 w 121"/>
                <a:gd name="T5" fmla="*/ 121 h 121"/>
                <a:gd name="T6" fmla="*/ 121 w 121"/>
                <a:gd name="T7" fmla="*/ 61 h 121"/>
                <a:gd name="T8" fmla="*/ 60 w 121"/>
                <a:gd name="T9" fmla="*/ 0 h 121"/>
                <a:gd name="T10" fmla="*/ 60 w 121"/>
                <a:gd name="T11" fmla="*/ 111 h 121"/>
                <a:gd name="T12" fmla="*/ 10 w 121"/>
                <a:gd name="T13" fmla="*/ 61 h 121"/>
                <a:gd name="T14" fmla="*/ 60 w 121"/>
                <a:gd name="T15" fmla="*/ 10 h 121"/>
                <a:gd name="T16" fmla="*/ 111 w 121"/>
                <a:gd name="T17" fmla="*/ 61 h 121"/>
                <a:gd name="T18" fmla="*/ 60 w 121"/>
                <a:gd name="T19"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63" name="Freeform 43"/>
            <p:cNvSpPr/>
            <p:nvPr/>
          </p:nvSpPr>
          <p:spPr bwMode="auto">
            <a:xfrm>
              <a:off x="8079103" y="2178006"/>
              <a:ext cx="139764" cy="199662"/>
            </a:xfrm>
            <a:custGeom>
              <a:avLst/>
              <a:gdLst>
                <a:gd name="T0" fmla="*/ 42 w 42"/>
                <a:gd name="T1" fmla="*/ 60 h 60"/>
                <a:gd name="T2" fmla="*/ 42 w 42"/>
                <a:gd name="T3" fmla="*/ 0 h 60"/>
                <a:gd name="T4" fmla="*/ 0 w 42"/>
                <a:gd name="T5" fmla="*/ 42 h 60"/>
                <a:gd name="T6" fmla="*/ 42 w 42"/>
                <a:gd name="T7" fmla="*/ 60 h 60"/>
              </a:gdLst>
              <a:ahLst/>
              <a:cxnLst>
                <a:cxn ang="0">
                  <a:pos x="T0" y="T1"/>
                </a:cxn>
                <a:cxn ang="0">
                  <a:pos x="T2" y="T3"/>
                </a:cxn>
                <a:cxn ang="0">
                  <a:pos x="T4" y="T5"/>
                </a:cxn>
                <a:cxn ang="0">
                  <a:pos x="T6" y="T7"/>
                </a:cxn>
              </a:cxnLst>
              <a:rect l="0" t="0" r="r" b="b"/>
              <a:pathLst>
                <a:path w="42" h="60">
                  <a:moveTo>
                    <a:pt x="42" y="60"/>
                  </a:moveTo>
                  <a:cubicBezTo>
                    <a:pt x="42" y="0"/>
                    <a:pt x="42" y="0"/>
                    <a:pt x="42" y="0"/>
                  </a:cubicBezTo>
                  <a:cubicBezTo>
                    <a:pt x="0" y="42"/>
                    <a:pt x="0" y="42"/>
                    <a:pt x="0" y="42"/>
                  </a:cubicBezTo>
                  <a:cubicBezTo>
                    <a:pt x="29" y="42"/>
                    <a:pt x="42" y="60"/>
                    <a:pt x="42"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grpSp>
      <p:grpSp>
        <p:nvGrpSpPr>
          <p:cNvPr id="64" name="Group 23"/>
          <p:cNvGrpSpPr/>
          <p:nvPr/>
        </p:nvGrpSpPr>
        <p:grpSpPr>
          <a:xfrm>
            <a:off x="4469837" y="3972296"/>
            <a:ext cx="518965" cy="452428"/>
            <a:chOff x="7540014" y="4306907"/>
            <a:chExt cx="389342" cy="339426"/>
          </a:xfrm>
          <a:solidFill>
            <a:sysClr val="window" lastClr="FFFFFF"/>
          </a:solidFill>
        </p:grpSpPr>
        <p:sp>
          <p:nvSpPr>
            <p:cNvPr id="65" name="Freeform 110"/>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66" name="Freeform 111"/>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67" name="Freeform 112"/>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68" name="Freeform 113"/>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69" name="Freeform 114"/>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70" name="Freeform 115"/>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71" name="Freeform 116"/>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72"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73"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74"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75"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grpSp>
      <p:grpSp>
        <p:nvGrpSpPr>
          <p:cNvPr id="76" name="Group 35"/>
          <p:cNvGrpSpPr/>
          <p:nvPr/>
        </p:nvGrpSpPr>
        <p:grpSpPr>
          <a:xfrm>
            <a:off x="10027807" y="3942356"/>
            <a:ext cx="505658" cy="502330"/>
            <a:chOff x="6853673" y="3715407"/>
            <a:chExt cx="379359" cy="376864"/>
          </a:xfrm>
          <a:solidFill>
            <a:sysClr val="window" lastClr="FFFFFF"/>
          </a:solidFill>
        </p:grpSpPr>
        <p:sp>
          <p:nvSpPr>
            <p:cNvPr id="77" name="Freeform 150"/>
            <p:cNvSpPr>
              <a:spLocks noEditPoints="1"/>
            </p:cNvSpPr>
            <p:nvPr/>
          </p:nvSpPr>
          <p:spPr bwMode="auto">
            <a:xfrm>
              <a:off x="6853673" y="3715407"/>
              <a:ext cx="379359" cy="376864"/>
            </a:xfrm>
            <a:custGeom>
              <a:avLst/>
              <a:gdLst>
                <a:gd name="T0" fmla="*/ 57 w 114"/>
                <a:gd name="T1" fmla="*/ 0 h 114"/>
                <a:gd name="T2" fmla="*/ 0 w 114"/>
                <a:gd name="T3" fmla="*/ 57 h 114"/>
                <a:gd name="T4" fmla="*/ 57 w 114"/>
                <a:gd name="T5" fmla="*/ 114 h 114"/>
                <a:gd name="T6" fmla="*/ 114 w 114"/>
                <a:gd name="T7" fmla="*/ 57 h 114"/>
                <a:gd name="T8" fmla="*/ 57 w 114"/>
                <a:gd name="T9" fmla="*/ 0 h 114"/>
                <a:gd name="T10" fmla="*/ 57 w 114"/>
                <a:gd name="T11" fmla="*/ 108 h 114"/>
                <a:gd name="T12" fmla="*/ 6 w 114"/>
                <a:gd name="T13" fmla="*/ 57 h 114"/>
                <a:gd name="T14" fmla="*/ 57 w 114"/>
                <a:gd name="T15" fmla="*/ 6 h 114"/>
                <a:gd name="T16" fmla="*/ 108 w 114"/>
                <a:gd name="T17" fmla="*/ 57 h 114"/>
                <a:gd name="T18" fmla="*/ 57 w 114"/>
                <a:gd name="T19" fmla="*/ 10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78" name="Rectangle 151"/>
            <p:cNvSpPr>
              <a:spLocks noChangeArrowheads="1"/>
            </p:cNvSpPr>
            <p:nvPr/>
          </p:nvSpPr>
          <p:spPr bwMode="auto">
            <a:xfrm>
              <a:off x="6998429" y="3987447"/>
              <a:ext cx="22463"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79" name="Rectangle 152"/>
            <p:cNvSpPr>
              <a:spLocks noChangeArrowheads="1"/>
            </p:cNvSpPr>
            <p:nvPr/>
          </p:nvSpPr>
          <p:spPr bwMode="auto">
            <a:xfrm>
              <a:off x="7033370" y="3987447"/>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80" name="Rectangle 153"/>
            <p:cNvSpPr>
              <a:spLocks noChangeArrowheads="1"/>
            </p:cNvSpPr>
            <p:nvPr/>
          </p:nvSpPr>
          <p:spPr bwMode="auto">
            <a:xfrm>
              <a:off x="7068311" y="3987447"/>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81" name="Freeform 154"/>
            <p:cNvSpPr/>
            <p:nvPr/>
          </p:nvSpPr>
          <p:spPr bwMode="auto">
            <a:xfrm>
              <a:off x="6970976" y="3822725"/>
              <a:ext cx="82362" cy="84857"/>
            </a:xfrm>
            <a:custGeom>
              <a:avLst/>
              <a:gdLst>
                <a:gd name="T0" fmla="*/ 19 w 25"/>
                <a:gd name="T1" fmla="*/ 22 h 25"/>
                <a:gd name="T2" fmla="*/ 22 w 25"/>
                <a:gd name="T3" fmla="*/ 25 h 25"/>
                <a:gd name="T4" fmla="*/ 25 w 25"/>
                <a:gd name="T5" fmla="*/ 22 h 25"/>
                <a:gd name="T6" fmla="*/ 22 w 25"/>
                <a:gd name="T7" fmla="*/ 19 h 25"/>
                <a:gd name="T8" fmla="*/ 21 w 25"/>
                <a:gd name="T9" fmla="*/ 19 h 25"/>
                <a:gd name="T10" fmla="*/ 0 w 25"/>
                <a:gd name="T11" fmla="*/ 0 h 25"/>
                <a:gd name="T12" fmla="*/ 19 w 25"/>
                <a:gd name="T13" fmla="*/ 22 h 25"/>
                <a:gd name="T14" fmla="*/ 19 w 25"/>
                <a:gd name="T15" fmla="*/ 2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82" name="Freeform 155"/>
            <p:cNvSpPr/>
            <p:nvPr/>
          </p:nvSpPr>
          <p:spPr bwMode="auto">
            <a:xfrm>
              <a:off x="6921060" y="3987447"/>
              <a:ext cx="22463" cy="19966"/>
            </a:xfrm>
            <a:custGeom>
              <a:avLst/>
              <a:gdLst>
                <a:gd name="T0" fmla="*/ 0 w 9"/>
                <a:gd name="T1" fmla="*/ 6 h 8"/>
                <a:gd name="T2" fmla="*/ 3 w 9"/>
                <a:gd name="T3" fmla="*/ 8 h 8"/>
                <a:gd name="T4" fmla="*/ 9 w 9"/>
                <a:gd name="T5" fmla="*/ 1 h 8"/>
                <a:gd name="T6" fmla="*/ 7 w 9"/>
                <a:gd name="T7" fmla="*/ 0 h 8"/>
                <a:gd name="T8" fmla="*/ 0 w 9"/>
                <a:gd name="T9" fmla="*/ 6 h 8"/>
              </a:gdLst>
              <a:ahLst/>
              <a:cxnLst>
                <a:cxn ang="0">
                  <a:pos x="T0" y="T1"/>
                </a:cxn>
                <a:cxn ang="0">
                  <a:pos x="T2" y="T3"/>
                </a:cxn>
                <a:cxn ang="0">
                  <a:pos x="T4" y="T5"/>
                </a:cxn>
                <a:cxn ang="0">
                  <a:pos x="T6" y="T7"/>
                </a:cxn>
                <a:cxn ang="0">
                  <a:pos x="T8" y="T9"/>
                </a:cxn>
              </a:cxnLst>
              <a:rect l="0" t="0" r="r" b="b"/>
              <a:pathLst>
                <a:path w="9" h="8">
                  <a:moveTo>
                    <a:pt x="0" y="6"/>
                  </a:moveTo>
                  <a:lnTo>
                    <a:pt x="3" y="8"/>
                  </a:lnTo>
                  <a:lnTo>
                    <a:pt x="9" y="1"/>
                  </a:lnTo>
                  <a:lnTo>
                    <a:pt x="7" y="0"/>
                  </a:lnTo>
                  <a:lnTo>
                    <a:pt x="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83" name="Freeform 156"/>
            <p:cNvSpPr/>
            <p:nvPr/>
          </p:nvSpPr>
          <p:spPr bwMode="auto">
            <a:xfrm>
              <a:off x="6901094" y="3942523"/>
              <a:ext cx="27454" cy="14975"/>
            </a:xfrm>
            <a:custGeom>
              <a:avLst/>
              <a:gdLst>
                <a:gd name="T0" fmla="*/ 9 w 11"/>
                <a:gd name="T1" fmla="*/ 0 h 6"/>
                <a:gd name="T2" fmla="*/ 0 w 11"/>
                <a:gd name="T3" fmla="*/ 3 h 6"/>
                <a:gd name="T4" fmla="*/ 1 w 11"/>
                <a:gd name="T5" fmla="*/ 6 h 6"/>
                <a:gd name="T6" fmla="*/ 11 w 11"/>
                <a:gd name="T7" fmla="*/ 3 h 6"/>
                <a:gd name="T8" fmla="*/ 9 w 11"/>
                <a:gd name="T9" fmla="*/ 0 h 6"/>
              </a:gdLst>
              <a:ahLst/>
              <a:cxnLst>
                <a:cxn ang="0">
                  <a:pos x="T0" y="T1"/>
                </a:cxn>
                <a:cxn ang="0">
                  <a:pos x="T2" y="T3"/>
                </a:cxn>
                <a:cxn ang="0">
                  <a:pos x="T4" y="T5"/>
                </a:cxn>
                <a:cxn ang="0">
                  <a:pos x="T6" y="T7"/>
                </a:cxn>
                <a:cxn ang="0">
                  <a:pos x="T8" y="T9"/>
                </a:cxn>
              </a:cxnLst>
              <a:rect l="0" t="0" r="r" b="b"/>
              <a:pathLst>
                <a:path w="11" h="6">
                  <a:moveTo>
                    <a:pt x="9" y="0"/>
                  </a:moveTo>
                  <a:lnTo>
                    <a:pt x="0" y="3"/>
                  </a:lnTo>
                  <a:lnTo>
                    <a:pt x="1" y="6"/>
                  </a:lnTo>
                  <a:lnTo>
                    <a:pt x="11" y="3"/>
                  </a:lnTo>
                  <a:lnTo>
                    <a:pt x="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84" name="Freeform 157"/>
            <p:cNvSpPr/>
            <p:nvPr/>
          </p:nvSpPr>
          <p:spPr bwMode="auto">
            <a:xfrm>
              <a:off x="6933538" y="3790281"/>
              <a:ext cx="19966" cy="22463"/>
            </a:xfrm>
            <a:custGeom>
              <a:avLst/>
              <a:gdLst>
                <a:gd name="T0" fmla="*/ 0 w 8"/>
                <a:gd name="T1" fmla="*/ 3 h 9"/>
                <a:gd name="T2" fmla="*/ 7 w 8"/>
                <a:gd name="T3" fmla="*/ 9 h 9"/>
                <a:gd name="T4" fmla="*/ 8 w 8"/>
                <a:gd name="T5" fmla="*/ 7 h 9"/>
                <a:gd name="T6" fmla="*/ 2 w 8"/>
                <a:gd name="T7" fmla="*/ 0 h 9"/>
                <a:gd name="T8" fmla="*/ 0 w 8"/>
                <a:gd name="T9" fmla="*/ 3 h 9"/>
              </a:gdLst>
              <a:ahLst/>
              <a:cxnLst>
                <a:cxn ang="0">
                  <a:pos x="T0" y="T1"/>
                </a:cxn>
                <a:cxn ang="0">
                  <a:pos x="T2" y="T3"/>
                </a:cxn>
                <a:cxn ang="0">
                  <a:pos x="T4" y="T5"/>
                </a:cxn>
                <a:cxn ang="0">
                  <a:pos x="T6" y="T7"/>
                </a:cxn>
                <a:cxn ang="0">
                  <a:pos x="T8" y="T9"/>
                </a:cxn>
              </a:cxnLst>
              <a:rect l="0" t="0" r="r" b="b"/>
              <a:pathLst>
                <a:path w="8" h="9">
                  <a:moveTo>
                    <a:pt x="0" y="3"/>
                  </a:moveTo>
                  <a:lnTo>
                    <a:pt x="7" y="9"/>
                  </a:lnTo>
                  <a:lnTo>
                    <a:pt x="8" y="7"/>
                  </a:lnTo>
                  <a:lnTo>
                    <a:pt x="2"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85" name="Freeform 158"/>
            <p:cNvSpPr/>
            <p:nvPr/>
          </p:nvSpPr>
          <p:spPr bwMode="auto">
            <a:xfrm>
              <a:off x="6903589" y="3840196"/>
              <a:ext cx="27454" cy="12480"/>
            </a:xfrm>
            <a:custGeom>
              <a:avLst/>
              <a:gdLst>
                <a:gd name="T0" fmla="*/ 11 w 11"/>
                <a:gd name="T1" fmla="*/ 3 h 5"/>
                <a:gd name="T2" fmla="*/ 2 w 11"/>
                <a:gd name="T3" fmla="*/ 0 h 5"/>
                <a:gd name="T4" fmla="*/ 0 w 11"/>
                <a:gd name="T5" fmla="*/ 3 h 5"/>
                <a:gd name="T6" fmla="*/ 10 w 11"/>
                <a:gd name="T7" fmla="*/ 5 h 5"/>
                <a:gd name="T8" fmla="*/ 11 w 11"/>
                <a:gd name="T9" fmla="*/ 3 h 5"/>
              </a:gdLst>
              <a:ahLst/>
              <a:cxnLst>
                <a:cxn ang="0">
                  <a:pos x="T0" y="T1"/>
                </a:cxn>
                <a:cxn ang="0">
                  <a:pos x="T2" y="T3"/>
                </a:cxn>
                <a:cxn ang="0">
                  <a:pos x="T4" y="T5"/>
                </a:cxn>
                <a:cxn ang="0">
                  <a:pos x="T6" y="T7"/>
                </a:cxn>
                <a:cxn ang="0">
                  <a:pos x="T8" y="T9"/>
                </a:cxn>
              </a:cxnLst>
              <a:rect l="0" t="0" r="r" b="b"/>
              <a:pathLst>
                <a:path w="11" h="5">
                  <a:moveTo>
                    <a:pt x="11" y="3"/>
                  </a:moveTo>
                  <a:lnTo>
                    <a:pt x="2" y="0"/>
                  </a:lnTo>
                  <a:lnTo>
                    <a:pt x="0" y="3"/>
                  </a:lnTo>
                  <a:lnTo>
                    <a:pt x="10" y="5"/>
                  </a:lnTo>
                  <a:lnTo>
                    <a:pt x="11"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86" name="Rectangle 159"/>
            <p:cNvSpPr>
              <a:spLocks noChangeArrowheads="1"/>
            </p:cNvSpPr>
            <p:nvPr/>
          </p:nvSpPr>
          <p:spPr bwMode="auto">
            <a:xfrm>
              <a:off x="7040858" y="3750348"/>
              <a:ext cx="7488" cy="22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87" name="Freeform 160"/>
            <p:cNvSpPr/>
            <p:nvPr/>
          </p:nvSpPr>
          <p:spPr bwMode="auto">
            <a:xfrm>
              <a:off x="6973471" y="3760331"/>
              <a:ext cx="17471" cy="22463"/>
            </a:xfrm>
            <a:custGeom>
              <a:avLst/>
              <a:gdLst>
                <a:gd name="T0" fmla="*/ 7 w 7"/>
                <a:gd name="T1" fmla="*/ 8 h 9"/>
                <a:gd name="T2" fmla="*/ 3 w 7"/>
                <a:gd name="T3" fmla="*/ 0 h 9"/>
                <a:gd name="T4" fmla="*/ 0 w 7"/>
                <a:gd name="T5" fmla="*/ 2 h 9"/>
                <a:gd name="T6" fmla="*/ 4 w 7"/>
                <a:gd name="T7" fmla="*/ 9 h 9"/>
                <a:gd name="T8" fmla="*/ 7 w 7"/>
                <a:gd name="T9" fmla="*/ 8 h 9"/>
              </a:gdLst>
              <a:ahLst/>
              <a:cxnLst>
                <a:cxn ang="0">
                  <a:pos x="T0" y="T1"/>
                </a:cxn>
                <a:cxn ang="0">
                  <a:pos x="T2" y="T3"/>
                </a:cxn>
                <a:cxn ang="0">
                  <a:pos x="T4" y="T5"/>
                </a:cxn>
                <a:cxn ang="0">
                  <a:pos x="T6" y="T7"/>
                </a:cxn>
                <a:cxn ang="0">
                  <a:pos x="T8" y="T9"/>
                </a:cxn>
              </a:cxnLst>
              <a:rect l="0" t="0" r="r" b="b"/>
              <a:pathLst>
                <a:path w="7" h="9">
                  <a:moveTo>
                    <a:pt x="7" y="8"/>
                  </a:moveTo>
                  <a:lnTo>
                    <a:pt x="3" y="0"/>
                  </a:lnTo>
                  <a:lnTo>
                    <a:pt x="0" y="2"/>
                  </a:lnTo>
                  <a:lnTo>
                    <a:pt x="4" y="9"/>
                  </a:lnTo>
                  <a:lnTo>
                    <a:pt x="7"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88" name="Freeform 161"/>
            <p:cNvSpPr/>
            <p:nvPr/>
          </p:nvSpPr>
          <p:spPr bwMode="auto">
            <a:xfrm>
              <a:off x="7088277" y="3760331"/>
              <a:ext cx="12480" cy="27454"/>
            </a:xfrm>
            <a:custGeom>
              <a:avLst/>
              <a:gdLst>
                <a:gd name="T0" fmla="*/ 0 w 5"/>
                <a:gd name="T1" fmla="*/ 9 h 11"/>
                <a:gd name="T2" fmla="*/ 2 w 5"/>
                <a:gd name="T3" fmla="*/ 11 h 11"/>
                <a:gd name="T4" fmla="*/ 5 w 5"/>
                <a:gd name="T5" fmla="*/ 2 h 11"/>
                <a:gd name="T6" fmla="*/ 2 w 5"/>
                <a:gd name="T7" fmla="*/ 0 h 11"/>
                <a:gd name="T8" fmla="*/ 0 w 5"/>
                <a:gd name="T9" fmla="*/ 9 h 11"/>
              </a:gdLst>
              <a:ahLst/>
              <a:cxnLst>
                <a:cxn ang="0">
                  <a:pos x="T0" y="T1"/>
                </a:cxn>
                <a:cxn ang="0">
                  <a:pos x="T2" y="T3"/>
                </a:cxn>
                <a:cxn ang="0">
                  <a:pos x="T4" y="T5"/>
                </a:cxn>
                <a:cxn ang="0">
                  <a:pos x="T6" y="T7"/>
                </a:cxn>
                <a:cxn ang="0">
                  <a:pos x="T8" y="T9"/>
                </a:cxn>
              </a:cxnLst>
              <a:rect l="0" t="0" r="r" b="b"/>
              <a:pathLst>
                <a:path w="5" h="11">
                  <a:moveTo>
                    <a:pt x="0" y="9"/>
                  </a:moveTo>
                  <a:lnTo>
                    <a:pt x="2" y="11"/>
                  </a:lnTo>
                  <a:lnTo>
                    <a:pt x="5" y="2"/>
                  </a:lnTo>
                  <a:lnTo>
                    <a:pt x="2" y="0"/>
                  </a:lnTo>
                  <a:lnTo>
                    <a:pt x="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89" name="Freeform 162"/>
            <p:cNvSpPr/>
            <p:nvPr/>
          </p:nvSpPr>
          <p:spPr bwMode="auto">
            <a:xfrm>
              <a:off x="7130706" y="3987447"/>
              <a:ext cx="22463" cy="19966"/>
            </a:xfrm>
            <a:custGeom>
              <a:avLst/>
              <a:gdLst>
                <a:gd name="T0" fmla="*/ 0 w 9"/>
                <a:gd name="T1" fmla="*/ 1 h 8"/>
                <a:gd name="T2" fmla="*/ 8 w 9"/>
                <a:gd name="T3" fmla="*/ 8 h 8"/>
                <a:gd name="T4" fmla="*/ 9 w 9"/>
                <a:gd name="T5" fmla="*/ 6 h 8"/>
                <a:gd name="T6" fmla="*/ 3 w 9"/>
                <a:gd name="T7" fmla="*/ 0 h 8"/>
                <a:gd name="T8" fmla="*/ 0 w 9"/>
                <a:gd name="T9" fmla="*/ 1 h 8"/>
              </a:gdLst>
              <a:ahLst/>
              <a:cxnLst>
                <a:cxn ang="0">
                  <a:pos x="T0" y="T1"/>
                </a:cxn>
                <a:cxn ang="0">
                  <a:pos x="T2" y="T3"/>
                </a:cxn>
                <a:cxn ang="0">
                  <a:pos x="T4" y="T5"/>
                </a:cxn>
                <a:cxn ang="0">
                  <a:pos x="T6" y="T7"/>
                </a:cxn>
                <a:cxn ang="0">
                  <a:pos x="T8" y="T9"/>
                </a:cxn>
              </a:cxnLst>
              <a:rect l="0" t="0" r="r" b="b"/>
              <a:pathLst>
                <a:path w="9" h="8">
                  <a:moveTo>
                    <a:pt x="0" y="1"/>
                  </a:moveTo>
                  <a:lnTo>
                    <a:pt x="8" y="8"/>
                  </a:lnTo>
                  <a:lnTo>
                    <a:pt x="9" y="6"/>
                  </a:lnTo>
                  <a:lnTo>
                    <a:pt x="3" y="0"/>
                  </a:lnTo>
                  <a:lnTo>
                    <a:pt x="0"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90" name="Freeform 163"/>
            <p:cNvSpPr/>
            <p:nvPr/>
          </p:nvSpPr>
          <p:spPr bwMode="auto">
            <a:xfrm>
              <a:off x="7158159" y="3942523"/>
              <a:ext cx="24958" cy="14975"/>
            </a:xfrm>
            <a:custGeom>
              <a:avLst/>
              <a:gdLst>
                <a:gd name="T0" fmla="*/ 0 w 10"/>
                <a:gd name="T1" fmla="*/ 3 h 6"/>
                <a:gd name="T2" fmla="*/ 9 w 10"/>
                <a:gd name="T3" fmla="*/ 6 h 6"/>
                <a:gd name="T4" fmla="*/ 10 w 10"/>
                <a:gd name="T5" fmla="*/ 3 h 6"/>
                <a:gd name="T6" fmla="*/ 1 w 10"/>
                <a:gd name="T7" fmla="*/ 0 h 6"/>
                <a:gd name="T8" fmla="*/ 0 w 10"/>
                <a:gd name="T9" fmla="*/ 3 h 6"/>
              </a:gdLst>
              <a:ahLst/>
              <a:cxnLst>
                <a:cxn ang="0">
                  <a:pos x="T0" y="T1"/>
                </a:cxn>
                <a:cxn ang="0">
                  <a:pos x="T2" y="T3"/>
                </a:cxn>
                <a:cxn ang="0">
                  <a:pos x="T4" y="T5"/>
                </a:cxn>
                <a:cxn ang="0">
                  <a:pos x="T6" y="T7"/>
                </a:cxn>
                <a:cxn ang="0">
                  <a:pos x="T8" y="T9"/>
                </a:cxn>
              </a:cxnLst>
              <a:rect l="0" t="0" r="r" b="b"/>
              <a:pathLst>
                <a:path w="10" h="6">
                  <a:moveTo>
                    <a:pt x="0" y="3"/>
                  </a:moveTo>
                  <a:lnTo>
                    <a:pt x="9" y="6"/>
                  </a:lnTo>
                  <a:lnTo>
                    <a:pt x="10" y="3"/>
                  </a:lnTo>
                  <a:lnTo>
                    <a:pt x="1" y="0"/>
                  </a:lnTo>
                  <a:lnTo>
                    <a:pt x="0"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91" name="Freeform 164"/>
            <p:cNvSpPr/>
            <p:nvPr/>
          </p:nvSpPr>
          <p:spPr bwMode="auto">
            <a:xfrm>
              <a:off x="7128209" y="3790281"/>
              <a:ext cx="22463" cy="22463"/>
            </a:xfrm>
            <a:custGeom>
              <a:avLst/>
              <a:gdLst>
                <a:gd name="T0" fmla="*/ 9 w 9"/>
                <a:gd name="T1" fmla="*/ 3 h 9"/>
                <a:gd name="T2" fmla="*/ 8 w 9"/>
                <a:gd name="T3" fmla="*/ 0 h 9"/>
                <a:gd name="T4" fmla="*/ 0 w 9"/>
                <a:gd name="T5" fmla="*/ 7 h 9"/>
                <a:gd name="T6" fmla="*/ 2 w 9"/>
                <a:gd name="T7" fmla="*/ 9 h 9"/>
                <a:gd name="T8" fmla="*/ 9 w 9"/>
                <a:gd name="T9" fmla="*/ 3 h 9"/>
              </a:gdLst>
              <a:ahLst/>
              <a:cxnLst>
                <a:cxn ang="0">
                  <a:pos x="T0" y="T1"/>
                </a:cxn>
                <a:cxn ang="0">
                  <a:pos x="T2" y="T3"/>
                </a:cxn>
                <a:cxn ang="0">
                  <a:pos x="T4" y="T5"/>
                </a:cxn>
                <a:cxn ang="0">
                  <a:pos x="T6" y="T7"/>
                </a:cxn>
                <a:cxn ang="0">
                  <a:pos x="T8" y="T9"/>
                </a:cxn>
              </a:cxnLst>
              <a:rect l="0" t="0" r="r" b="b"/>
              <a:pathLst>
                <a:path w="9" h="9">
                  <a:moveTo>
                    <a:pt x="9" y="3"/>
                  </a:moveTo>
                  <a:lnTo>
                    <a:pt x="8" y="0"/>
                  </a:lnTo>
                  <a:lnTo>
                    <a:pt x="0" y="7"/>
                  </a:lnTo>
                  <a:lnTo>
                    <a:pt x="2" y="9"/>
                  </a:lnTo>
                  <a:lnTo>
                    <a:pt x="9"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92" name="Freeform 165"/>
            <p:cNvSpPr/>
            <p:nvPr/>
          </p:nvSpPr>
          <p:spPr bwMode="auto">
            <a:xfrm>
              <a:off x="7153167" y="3840196"/>
              <a:ext cx="27454" cy="12480"/>
            </a:xfrm>
            <a:custGeom>
              <a:avLst/>
              <a:gdLst>
                <a:gd name="T0" fmla="*/ 10 w 11"/>
                <a:gd name="T1" fmla="*/ 0 h 5"/>
                <a:gd name="T2" fmla="*/ 0 w 11"/>
                <a:gd name="T3" fmla="*/ 3 h 5"/>
                <a:gd name="T4" fmla="*/ 2 w 11"/>
                <a:gd name="T5" fmla="*/ 5 h 5"/>
                <a:gd name="T6" fmla="*/ 11 w 11"/>
                <a:gd name="T7" fmla="*/ 3 h 5"/>
                <a:gd name="T8" fmla="*/ 10 w 11"/>
                <a:gd name="T9" fmla="*/ 0 h 5"/>
              </a:gdLst>
              <a:ahLst/>
              <a:cxnLst>
                <a:cxn ang="0">
                  <a:pos x="T0" y="T1"/>
                </a:cxn>
                <a:cxn ang="0">
                  <a:pos x="T2" y="T3"/>
                </a:cxn>
                <a:cxn ang="0">
                  <a:pos x="T4" y="T5"/>
                </a:cxn>
                <a:cxn ang="0">
                  <a:pos x="T6" y="T7"/>
                </a:cxn>
                <a:cxn ang="0">
                  <a:pos x="T8" y="T9"/>
                </a:cxn>
              </a:cxnLst>
              <a:rect l="0" t="0" r="r" b="b"/>
              <a:pathLst>
                <a:path w="11" h="5">
                  <a:moveTo>
                    <a:pt x="10" y="0"/>
                  </a:moveTo>
                  <a:lnTo>
                    <a:pt x="0" y="3"/>
                  </a:lnTo>
                  <a:lnTo>
                    <a:pt x="2" y="5"/>
                  </a:lnTo>
                  <a:lnTo>
                    <a:pt x="11" y="3"/>
                  </a:lnTo>
                  <a:lnTo>
                    <a:pt x="1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93" name="Rectangle 166"/>
            <p:cNvSpPr>
              <a:spLocks noChangeArrowheads="1"/>
            </p:cNvSpPr>
            <p:nvPr/>
          </p:nvSpPr>
          <p:spPr bwMode="auto">
            <a:xfrm>
              <a:off x="6893606" y="3890112"/>
              <a:ext cx="24958"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94" name="Rectangle 167"/>
            <p:cNvSpPr>
              <a:spLocks noChangeArrowheads="1"/>
            </p:cNvSpPr>
            <p:nvPr/>
          </p:nvSpPr>
          <p:spPr bwMode="auto">
            <a:xfrm>
              <a:off x="7170638" y="3892607"/>
              <a:ext cx="27454"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grpSp>
      <p:grpSp>
        <p:nvGrpSpPr>
          <p:cNvPr id="95" name="Group 54"/>
          <p:cNvGrpSpPr/>
          <p:nvPr/>
        </p:nvGrpSpPr>
        <p:grpSpPr>
          <a:xfrm>
            <a:off x="7337622" y="3974628"/>
            <a:ext cx="399204" cy="518962"/>
            <a:chOff x="6421904" y="4798576"/>
            <a:chExt cx="299494" cy="389342"/>
          </a:xfrm>
          <a:solidFill>
            <a:sysClr val="window" lastClr="FFFFFF"/>
          </a:solidFill>
        </p:grpSpPr>
        <p:sp>
          <p:nvSpPr>
            <p:cNvPr id="96" name="Freeform 170"/>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sp>
          <p:nvSpPr>
            <p:cNvPr id="97" name="Freeform 171"/>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8565">
                <a:defRPr/>
              </a:pPr>
              <a:endParaRPr lang="en-US" sz="2400" kern="0">
                <a:solidFill>
                  <a:sysClr val="windowText" lastClr="000000"/>
                </a:solidFill>
                <a:cs typeface="+mn-ea"/>
              </a:endParaRPr>
            </a:p>
          </p:txBody>
        </p:sp>
      </p:grpSp>
      <p:sp>
        <p:nvSpPr>
          <p:cNvPr id="103" name="矩形 102"/>
          <p:cNvSpPr/>
          <p:nvPr/>
        </p:nvSpPr>
        <p:spPr>
          <a:xfrm>
            <a:off x="915975" y="2002236"/>
            <a:ext cx="4675969" cy="309019"/>
          </a:xfrm>
          <a:prstGeom prst="rect">
            <a:avLst/>
          </a:prstGeom>
        </p:spPr>
        <p:txBody>
          <a:bodyPr wrap="square" lIns="121880" tIns="60940" rIns="121880" bIns="60940">
            <a:spAutoFit/>
          </a:bodyPr>
          <a:lstStyle/>
          <a:p>
            <a:pPr>
              <a:lnSpc>
                <a:spcPct val="120000"/>
              </a:lnSpc>
              <a:defRPr/>
            </a:pPr>
            <a:r>
              <a:rPr lang="zh-CN" altLang="en-US" sz="1100" kern="0" dirty="0">
                <a:solidFill>
                  <a:schemeClr val="bg1"/>
                </a:solidFill>
                <a:latin typeface="+mn-ea"/>
                <a:cs typeface="+mn-ea"/>
                <a:sym typeface="方正兰亭黑_GBK" pitchFamily="2" charset="-122"/>
              </a:rPr>
              <a:t>A comprehensive description of the above chart is entered here</a:t>
            </a:r>
          </a:p>
        </p:txBody>
      </p:sp>
      <p:sp>
        <p:nvSpPr>
          <p:cNvPr id="104" name="Content Placeholder 2"/>
          <p:cNvSpPr txBox="1"/>
          <p:nvPr/>
        </p:nvSpPr>
        <p:spPr>
          <a:xfrm>
            <a:off x="997066" y="1675502"/>
            <a:ext cx="4368564" cy="282555"/>
          </a:xfrm>
          <a:prstGeom prst="rect">
            <a:avLst/>
          </a:prstGeom>
        </p:spPr>
        <p:txBody>
          <a:bodyPr lIns="91397" tIns="45701" rIns="91397" bIns="45701"/>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defTabSz="608965">
              <a:lnSpc>
                <a:spcPct val="80000"/>
              </a:lnSpc>
              <a:buClr>
                <a:srgbClr val="202F3D">
                  <a:lumMod val="75000"/>
                </a:srgbClr>
              </a:buClr>
              <a:defRPr/>
            </a:pPr>
            <a:r>
              <a:rPr lang="zh-CN" altLang="en-US" sz="2000" b="1" dirty="0">
                <a:solidFill>
                  <a:schemeClr val="bg1"/>
                </a:solidFill>
                <a:latin typeface="+mn-ea"/>
                <a:cs typeface="+mn-ea"/>
              </a:rPr>
              <a:t>Overview of this year's work</a:t>
            </a:r>
            <a:endParaRPr lang="en-US" sz="2000" b="1" dirty="0">
              <a:solidFill>
                <a:schemeClr val="bg1"/>
              </a:solidFill>
              <a:latin typeface="+mn-ea"/>
              <a:cs typeface="+mn-ea"/>
            </a:endParaRPr>
          </a:p>
        </p:txBody>
      </p:sp>
      <p:sp>
        <p:nvSpPr>
          <p:cNvPr id="105" name="矩形 104"/>
          <p:cNvSpPr/>
          <p:nvPr/>
        </p:nvSpPr>
        <p:spPr>
          <a:xfrm>
            <a:off x="813347" y="5260616"/>
            <a:ext cx="2134010" cy="512151"/>
          </a:xfrm>
          <a:prstGeom prst="rect">
            <a:avLst/>
          </a:prstGeom>
        </p:spPr>
        <p:txBody>
          <a:bodyPr wrap="square" lIns="121880" tIns="60940" rIns="121880" bIns="60940">
            <a:spAutoFit/>
          </a:bodyPr>
          <a:lstStyle/>
          <a:p>
            <a:pPr algn="ctr">
              <a:lnSpc>
                <a:spcPct val="120000"/>
              </a:lnSpc>
              <a:defRPr/>
            </a:pPr>
            <a:r>
              <a:rPr lang="zh-CN" altLang="en-US" sz="1100" kern="0" dirty="0">
                <a:solidFill>
                  <a:srgbClr val="7F7F7F"/>
                </a:solidFill>
                <a:latin typeface="+mn-ea"/>
                <a:cs typeface="+mn-ea"/>
                <a:sym typeface="方正兰亭黑_GBK" pitchFamily="2" charset="-122"/>
              </a:rPr>
              <a:t>A comprehensive description of the above chart is entered here</a:t>
            </a:r>
          </a:p>
        </p:txBody>
      </p:sp>
      <p:sp>
        <p:nvSpPr>
          <p:cNvPr id="106" name="Content Placeholder 2"/>
          <p:cNvSpPr txBox="1"/>
          <p:nvPr/>
        </p:nvSpPr>
        <p:spPr>
          <a:xfrm>
            <a:off x="241540" y="4893421"/>
            <a:ext cx="3088256" cy="282555"/>
          </a:xfrm>
          <a:prstGeom prst="rect">
            <a:avLst/>
          </a:prstGeom>
        </p:spPr>
        <p:txBody>
          <a:bodyPr lIns="91397" tIns="45701" rIns="91397" bIns="45701"/>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608965">
              <a:lnSpc>
                <a:spcPct val="80000"/>
              </a:lnSpc>
              <a:buClr>
                <a:srgbClr val="202F3D">
                  <a:lumMod val="75000"/>
                </a:srgbClr>
              </a:buClr>
              <a:defRPr/>
            </a:pPr>
            <a:r>
              <a:rPr lang="zh-CN" altLang="en-US" sz="2000" dirty="0">
                <a:solidFill>
                  <a:srgbClr val="7F7F7F"/>
                </a:solidFill>
                <a:latin typeface="+mn-ea"/>
                <a:cs typeface="+mn-ea"/>
              </a:rPr>
              <a:t>Operational aspects</a:t>
            </a:r>
            <a:endParaRPr lang="en-US" sz="2000" dirty="0">
              <a:solidFill>
                <a:srgbClr val="7F7F7F"/>
              </a:solidFill>
              <a:latin typeface="+mn-ea"/>
              <a:cs typeface="+mn-ea"/>
            </a:endParaRPr>
          </a:p>
        </p:txBody>
      </p:sp>
      <p:sp>
        <p:nvSpPr>
          <p:cNvPr id="107" name="矩形 106"/>
          <p:cNvSpPr/>
          <p:nvPr/>
        </p:nvSpPr>
        <p:spPr>
          <a:xfrm>
            <a:off x="3606498" y="5260616"/>
            <a:ext cx="2134010" cy="512151"/>
          </a:xfrm>
          <a:prstGeom prst="rect">
            <a:avLst/>
          </a:prstGeom>
        </p:spPr>
        <p:txBody>
          <a:bodyPr wrap="square" lIns="121880" tIns="60940" rIns="121880" bIns="60940">
            <a:spAutoFit/>
          </a:bodyPr>
          <a:lstStyle/>
          <a:p>
            <a:pPr algn="ctr">
              <a:lnSpc>
                <a:spcPct val="120000"/>
              </a:lnSpc>
              <a:defRPr/>
            </a:pPr>
            <a:r>
              <a:rPr lang="zh-CN" altLang="en-US" sz="1100" kern="0" dirty="0">
                <a:solidFill>
                  <a:srgbClr val="7F7F7F"/>
                </a:solidFill>
                <a:latin typeface="+mn-ea"/>
                <a:cs typeface="+mn-ea"/>
                <a:sym typeface="方正兰亭黑_GBK" pitchFamily="2" charset="-122"/>
              </a:rPr>
              <a:t>A comprehensive description of the above chart is entered here</a:t>
            </a:r>
          </a:p>
        </p:txBody>
      </p:sp>
      <p:sp>
        <p:nvSpPr>
          <p:cNvPr id="108" name="Content Placeholder 2"/>
          <p:cNvSpPr txBox="1"/>
          <p:nvPr/>
        </p:nvSpPr>
        <p:spPr>
          <a:xfrm>
            <a:off x="3502324" y="4893421"/>
            <a:ext cx="2134009" cy="282555"/>
          </a:xfrm>
          <a:prstGeom prst="rect">
            <a:avLst/>
          </a:prstGeom>
        </p:spPr>
        <p:txBody>
          <a:bodyPr lIns="91397" tIns="45701" rIns="91397" bIns="45701"/>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608965">
              <a:lnSpc>
                <a:spcPct val="80000"/>
              </a:lnSpc>
              <a:buClr>
                <a:srgbClr val="202F3D">
                  <a:lumMod val="75000"/>
                </a:srgbClr>
              </a:buClr>
              <a:defRPr/>
            </a:pPr>
            <a:r>
              <a:rPr lang="zh-CN" altLang="en-US" sz="2000" dirty="0">
                <a:solidFill>
                  <a:srgbClr val="7F7F7F"/>
                </a:solidFill>
                <a:latin typeface="+mn-ea"/>
                <a:cs typeface="+mn-ea"/>
              </a:rPr>
              <a:t>Skills aspects</a:t>
            </a:r>
            <a:endParaRPr lang="en-US" sz="2000" dirty="0">
              <a:solidFill>
                <a:srgbClr val="7F7F7F"/>
              </a:solidFill>
              <a:latin typeface="+mn-ea"/>
              <a:cs typeface="+mn-ea"/>
            </a:endParaRPr>
          </a:p>
        </p:txBody>
      </p:sp>
      <p:sp>
        <p:nvSpPr>
          <p:cNvPr id="109" name="矩形 108"/>
          <p:cNvSpPr/>
          <p:nvPr/>
        </p:nvSpPr>
        <p:spPr>
          <a:xfrm>
            <a:off x="6421824" y="5260616"/>
            <a:ext cx="2134010" cy="512151"/>
          </a:xfrm>
          <a:prstGeom prst="rect">
            <a:avLst/>
          </a:prstGeom>
        </p:spPr>
        <p:txBody>
          <a:bodyPr wrap="square" lIns="121880" tIns="60940" rIns="121880" bIns="60940">
            <a:spAutoFit/>
          </a:bodyPr>
          <a:lstStyle/>
          <a:p>
            <a:pPr algn="ctr">
              <a:lnSpc>
                <a:spcPct val="120000"/>
              </a:lnSpc>
              <a:defRPr/>
            </a:pPr>
            <a:r>
              <a:rPr lang="zh-CN" altLang="en-US" sz="1100" kern="0" dirty="0">
                <a:solidFill>
                  <a:srgbClr val="7F7F7F"/>
                </a:solidFill>
                <a:latin typeface="+mn-ea"/>
                <a:cs typeface="+mn-ea"/>
                <a:sym typeface="方正兰亭黑_GBK" pitchFamily="2" charset="-122"/>
              </a:rPr>
              <a:t>A comprehensive description of the above chart is entered here</a:t>
            </a:r>
          </a:p>
        </p:txBody>
      </p:sp>
      <p:sp>
        <p:nvSpPr>
          <p:cNvPr id="110" name="Content Placeholder 2"/>
          <p:cNvSpPr txBox="1"/>
          <p:nvPr/>
        </p:nvSpPr>
        <p:spPr>
          <a:xfrm>
            <a:off x="5891804" y="4893421"/>
            <a:ext cx="2991969" cy="282555"/>
          </a:xfrm>
          <a:prstGeom prst="rect">
            <a:avLst/>
          </a:prstGeom>
        </p:spPr>
        <p:txBody>
          <a:bodyPr lIns="91397" tIns="45701" rIns="91397" bIns="45701"/>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608965">
              <a:lnSpc>
                <a:spcPct val="80000"/>
              </a:lnSpc>
              <a:buClr>
                <a:srgbClr val="202F3D">
                  <a:lumMod val="75000"/>
                </a:srgbClr>
              </a:buClr>
              <a:defRPr/>
            </a:pPr>
            <a:r>
              <a:rPr lang="zh-CN" altLang="en-US" sz="2000" dirty="0">
                <a:solidFill>
                  <a:srgbClr val="7F7F7F"/>
                </a:solidFill>
                <a:latin typeface="+mn-ea"/>
                <a:cs typeface="+mn-ea"/>
              </a:rPr>
              <a:t>Management aspects</a:t>
            </a:r>
            <a:endParaRPr lang="en-US" sz="2000" dirty="0">
              <a:solidFill>
                <a:srgbClr val="7F7F7F"/>
              </a:solidFill>
              <a:latin typeface="+mn-ea"/>
              <a:cs typeface="+mn-ea"/>
            </a:endParaRPr>
          </a:p>
        </p:txBody>
      </p:sp>
      <p:sp>
        <p:nvSpPr>
          <p:cNvPr id="111" name="矩形 110"/>
          <p:cNvSpPr/>
          <p:nvPr/>
        </p:nvSpPr>
        <p:spPr>
          <a:xfrm>
            <a:off x="9168482" y="5260616"/>
            <a:ext cx="2134010" cy="512151"/>
          </a:xfrm>
          <a:prstGeom prst="rect">
            <a:avLst/>
          </a:prstGeom>
        </p:spPr>
        <p:txBody>
          <a:bodyPr wrap="square" lIns="121880" tIns="60940" rIns="121880" bIns="60940">
            <a:spAutoFit/>
          </a:bodyPr>
          <a:lstStyle/>
          <a:p>
            <a:pPr algn="ctr">
              <a:lnSpc>
                <a:spcPct val="120000"/>
              </a:lnSpc>
              <a:defRPr/>
            </a:pPr>
            <a:r>
              <a:rPr lang="zh-CN" altLang="en-US" sz="1100" kern="0" dirty="0">
                <a:solidFill>
                  <a:srgbClr val="7F7F7F"/>
                </a:solidFill>
                <a:latin typeface="+mn-ea"/>
                <a:cs typeface="+mn-ea"/>
                <a:sym typeface="方正兰亭黑_GBK" pitchFamily="2" charset="-122"/>
              </a:rPr>
              <a:t>A comprehensive description of the above chart is entered here</a:t>
            </a:r>
          </a:p>
        </p:txBody>
      </p:sp>
      <p:sp>
        <p:nvSpPr>
          <p:cNvPr id="112" name="Content Placeholder 2"/>
          <p:cNvSpPr txBox="1"/>
          <p:nvPr/>
        </p:nvSpPr>
        <p:spPr>
          <a:xfrm>
            <a:off x="9290430" y="4893421"/>
            <a:ext cx="2046947" cy="282555"/>
          </a:xfrm>
          <a:prstGeom prst="rect">
            <a:avLst/>
          </a:prstGeom>
        </p:spPr>
        <p:txBody>
          <a:bodyPr lIns="91397" tIns="45701" rIns="91397" bIns="45701"/>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608965">
              <a:lnSpc>
                <a:spcPct val="80000"/>
              </a:lnSpc>
              <a:buClr>
                <a:srgbClr val="202F3D">
                  <a:lumMod val="75000"/>
                </a:srgbClr>
              </a:buClr>
              <a:defRPr/>
            </a:pPr>
            <a:r>
              <a:rPr lang="zh-CN" altLang="en-US" sz="2000" dirty="0">
                <a:solidFill>
                  <a:srgbClr val="7F7F7F"/>
                </a:solidFill>
                <a:latin typeface="+mn-ea"/>
                <a:cs typeface="+mn-ea"/>
              </a:rPr>
              <a:t>Service aspects</a:t>
            </a:r>
            <a:endParaRPr lang="en-US" sz="2000" dirty="0">
              <a:solidFill>
                <a:srgbClr val="7F7F7F"/>
              </a:solidFill>
              <a:latin typeface="+mn-ea"/>
              <a:cs typeface="+mn-ea"/>
            </a:endParaRPr>
          </a:p>
        </p:txBody>
      </p:sp>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par>
                                <p:cTn id="8" presetID="2" presetClass="entr" presetSubtype="2"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 calcmode="lin" valueType="num">
                                      <p:cBhvr additive="base">
                                        <p:cTn id="10" dur="500" fill="hold"/>
                                        <p:tgtEl>
                                          <p:spTgt spid="50"/>
                                        </p:tgtEl>
                                        <p:attrNameLst>
                                          <p:attrName>ppt_x</p:attrName>
                                        </p:attrNameLst>
                                      </p:cBhvr>
                                      <p:tavLst>
                                        <p:tav tm="0">
                                          <p:val>
                                            <p:strVal val="1+#ppt_w/2"/>
                                          </p:val>
                                        </p:tav>
                                        <p:tav tm="100000">
                                          <p:val>
                                            <p:strVal val="#ppt_x"/>
                                          </p:val>
                                        </p:tav>
                                      </p:tavLst>
                                    </p:anim>
                                    <p:anim calcmode="lin" valueType="num">
                                      <p:cBhvr additive="base">
                                        <p:cTn id="11" dur="500" fill="hold"/>
                                        <p:tgtEl>
                                          <p:spTgt spid="50"/>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wipe(left)">
                                      <p:cBhvr>
                                        <p:cTn id="15" dur="750"/>
                                        <p:tgtEl>
                                          <p:spTgt spid="104"/>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barn(inVertical)">
                                      <p:cBhvr>
                                        <p:cTn id="19" dur="500"/>
                                        <p:tgtEl>
                                          <p:spTgt spid="103"/>
                                        </p:tgtEl>
                                      </p:cBhvr>
                                    </p:animEffect>
                                  </p:childTnLst>
                                </p:cTn>
                              </p:par>
                            </p:childTnLst>
                          </p:cTn>
                        </p:par>
                        <p:par>
                          <p:cTn id="20" fill="hold">
                            <p:stCondLst>
                              <p:cond delay="2000"/>
                            </p:stCondLst>
                            <p:childTnLst>
                              <p:par>
                                <p:cTn id="21" presetID="21" presetClass="entr" presetSubtype="1" fill="hold" grpId="0" nodeType="after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heel(1)">
                                      <p:cBhvr>
                                        <p:cTn id="23" dur="200"/>
                                        <p:tgtEl>
                                          <p:spTgt spid="52"/>
                                        </p:tgtEl>
                                      </p:cBhvr>
                                    </p:animEffect>
                                  </p:childTnLst>
                                </p:cTn>
                              </p:par>
                            </p:childTnLst>
                          </p:cTn>
                        </p:par>
                        <p:par>
                          <p:cTn id="24" fill="hold">
                            <p:stCondLst>
                              <p:cond delay="2500"/>
                            </p:stCondLst>
                            <p:childTnLst>
                              <p:par>
                                <p:cTn id="25" presetID="21" presetClass="entr" presetSubtype="1"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heel(1)">
                                      <p:cBhvr>
                                        <p:cTn id="27" dur="200"/>
                                        <p:tgtEl>
                                          <p:spTgt spid="54"/>
                                        </p:tgtEl>
                                      </p:cBhvr>
                                    </p:animEffect>
                                  </p:childTnLst>
                                </p:cTn>
                              </p:par>
                            </p:childTnLst>
                          </p:cTn>
                        </p:par>
                        <p:par>
                          <p:cTn id="28" fill="hold">
                            <p:stCondLst>
                              <p:cond delay="3000"/>
                            </p:stCondLst>
                            <p:childTnLst>
                              <p:par>
                                <p:cTn id="29" presetID="21" presetClass="entr" presetSubtype="1"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heel(1)">
                                      <p:cBhvr>
                                        <p:cTn id="31" dur="200"/>
                                        <p:tgtEl>
                                          <p:spTgt spid="56"/>
                                        </p:tgtEl>
                                      </p:cBhvr>
                                    </p:animEffect>
                                  </p:childTnLst>
                                </p:cTn>
                              </p:par>
                            </p:childTnLst>
                          </p:cTn>
                        </p:par>
                        <p:par>
                          <p:cTn id="32" fill="hold">
                            <p:stCondLst>
                              <p:cond delay="3500"/>
                            </p:stCondLst>
                            <p:childTnLst>
                              <p:par>
                                <p:cTn id="33" presetID="21" presetClass="entr" presetSubtype="1" fill="hold" grpId="0" nodeType="after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heel(1)">
                                      <p:cBhvr>
                                        <p:cTn id="35" dur="200"/>
                                        <p:tgtEl>
                                          <p:spTgt spid="58"/>
                                        </p:tgtEl>
                                      </p:cBhvr>
                                    </p:animEffect>
                                  </p:childTnLst>
                                </p:cTn>
                              </p:par>
                            </p:childTnLst>
                          </p:cTn>
                        </p:par>
                        <p:par>
                          <p:cTn id="36" fill="hold">
                            <p:stCondLst>
                              <p:cond delay="4000"/>
                            </p:stCondLst>
                            <p:childTnLst>
                              <p:par>
                                <p:cTn id="37" presetID="53" presetClass="entr" presetSubtype="16" fill="hold" nodeType="after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p:cTn id="39" dur="500" fill="hold"/>
                                        <p:tgtEl>
                                          <p:spTgt spid="61"/>
                                        </p:tgtEl>
                                        <p:attrNameLst>
                                          <p:attrName>ppt_w</p:attrName>
                                        </p:attrNameLst>
                                      </p:cBhvr>
                                      <p:tavLst>
                                        <p:tav tm="0">
                                          <p:val>
                                            <p:fltVal val="0"/>
                                          </p:val>
                                        </p:tav>
                                        <p:tav tm="100000">
                                          <p:val>
                                            <p:strVal val="#ppt_w"/>
                                          </p:val>
                                        </p:tav>
                                      </p:tavLst>
                                    </p:anim>
                                    <p:anim calcmode="lin" valueType="num">
                                      <p:cBhvr>
                                        <p:cTn id="40" dur="500" fill="hold"/>
                                        <p:tgtEl>
                                          <p:spTgt spid="61"/>
                                        </p:tgtEl>
                                        <p:attrNameLst>
                                          <p:attrName>ppt_h</p:attrName>
                                        </p:attrNameLst>
                                      </p:cBhvr>
                                      <p:tavLst>
                                        <p:tav tm="0">
                                          <p:val>
                                            <p:fltVal val="0"/>
                                          </p:val>
                                        </p:tav>
                                        <p:tav tm="100000">
                                          <p:val>
                                            <p:strVal val="#ppt_h"/>
                                          </p:val>
                                        </p:tav>
                                      </p:tavLst>
                                    </p:anim>
                                    <p:animEffect transition="in" filter="fade">
                                      <p:cBhvr>
                                        <p:cTn id="41" dur="500"/>
                                        <p:tgtEl>
                                          <p:spTgt spid="61"/>
                                        </p:tgtEl>
                                      </p:cBhvr>
                                    </p:animEffect>
                                  </p:childTnLst>
                                </p:cTn>
                              </p:par>
                              <p:par>
                                <p:cTn id="42" presetID="53" presetClass="entr" presetSubtype="16" fill="hold" nodeType="withEffect">
                                  <p:stCondLst>
                                    <p:cond delay="0"/>
                                  </p:stCondLst>
                                  <p:childTnLst>
                                    <p:set>
                                      <p:cBhvr>
                                        <p:cTn id="43" dur="1" fill="hold">
                                          <p:stCondLst>
                                            <p:cond delay="0"/>
                                          </p:stCondLst>
                                        </p:cTn>
                                        <p:tgtEl>
                                          <p:spTgt spid="64"/>
                                        </p:tgtEl>
                                        <p:attrNameLst>
                                          <p:attrName>style.visibility</p:attrName>
                                        </p:attrNameLst>
                                      </p:cBhvr>
                                      <p:to>
                                        <p:strVal val="visible"/>
                                      </p:to>
                                    </p:set>
                                    <p:anim calcmode="lin" valueType="num">
                                      <p:cBhvr>
                                        <p:cTn id="44" dur="500" fill="hold"/>
                                        <p:tgtEl>
                                          <p:spTgt spid="64"/>
                                        </p:tgtEl>
                                        <p:attrNameLst>
                                          <p:attrName>ppt_w</p:attrName>
                                        </p:attrNameLst>
                                      </p:cBhvr>
                                      <p:tavLst>
                                        <p:tav tm="0">
                                          <p:val>
                                            <p:fltVal val="0"/>
                                          </p:val>
                                        </p:tav>
                                        <p:tav tm="100000">
                                          <p:val>
                                            <p:strVal val="#ppt_w"/>
                                          </p:val>
                                        </p:tav>
                                      </p:tavLst>
                                    </p:anim>
                                    <p:anim calcmode="lin" valueType="num">
                                      <p:cBhvr>
                                        <p:cTn id="45" dur="500" fill="hold"/>
                                        <p:tgtEl>
                                          <p:spTgt spid="64"/>
                                        </p:tgtEl>
                                        <p:attrNameLst>
                                          <p:attrName>ppt_h</p:attrName>
                                        </p:attrNameLst>
                                      </p:cBhvr>
                                      <p:tavLst>
                                        <p:tav tm="0">
                                          <p:val>
                                            <p:fltVal val="0"/>
                                          </p:val>
                                        </p:tav>
                                        <p:tav tm="100000">
                                          <p:val>
                                            <p:strVal val="#ppt_h"/>
                                          </p:val>
                                        </p:tav>
                                      </p:tavLst>
                                    </p:anim>
                                    <p:animEffect transition="in" filter="fade">
                                      <p:cBhvr>
                                        <p:cTn id="46" dur="500"/>
                                        <p:tgtEl>
                                          <p:spTgt spid="64"/>
                                        </p:tgtEl>
                                      </p:cBhvr>
                                    </p:animEffect>
                                  </p:childTnLst>
                                </p:cTn>
                              </p:par>
                              <p:par>
                                <p:cTn id="47" presetID="53" presetClass="entr" presetSubtype="16" fill="hold" nodeType="withEffect">
                                  <p:stCondLst>
                                    <p:cond delay="0"/>
                                  </p:stCondLst>
                                  <p:childTnLst>
                                    <p:set>
                                      <p:cBhvr>
                                        <p:cTn id="48" dur="1" fill="hold">
                                          <p:stCondLst>
                                            <p:cond delay="0"/>
                                          </p:stCondLst>
                                        </p:cTn>
                                        <p:tgtEl>
                                          <p:spTgt spid="95"/>
                                        </p:tgtEl>
                                        <p:attrNameLst>
                                          <p:attrName>style.visibility</p:attrName>
                                        </p:attrNameLst>
                                      </p:cBhvr>
                                      <p:to>
                                        <p:strVal val="visible"/>
                                      </p:to>
                                    </p:set>
                                    <p:anim calcmode="lin" valueType="num">
                                      <p:cBhvr>
                                        <p:cTn id="49" dur="500" fill="hold"/>
                                        <p:tgtEl>
                                          <p:spTgt spid="95"/>
                                        </p:tgtEl>
                                        <p:attrNameLst>
                                          <p:attrName>ppt_w</p:attrName>
                                        </p:attrNameLst>
                                      </p:cBhvr>
                                      <p:tavLst>
                                        <p:tav tm="0">
                                          <p:val>
                                            <p:fltVal val="0"/>
                                          </p:val>
                                        </p:tav>
                                        <p:tav tm="100000">
                                          <p:val>
                                            <p:strVal val="#ppt_w"/>
                                          </p:val>
                                        </p:tav>
                                      </p:tavLst>
                                    </p:anim>
                                    <p:anim calcmode="lin" valueType="num">
                                      <p:cBhvr>
                                        <p:cTn id="50" dur="500" fill="hold"/>
                                        <p:tgtEl>
                                          <p:spTgt spid="95"/>
                                        </p:tgtEl>
                                        <p:attrNameLst>
                                          <p:attrName>ppt_h</p:attrName>
                                        </p:attrNameLst>
                                      </p:cBhvr>
                                      <p:tavLst>
                                        <p:tav tm="0">
                                          <p:val>
                                            <p:fltVal val="0"/>
                                          </p:val>
                                        </p:tav>
                                        <p:tav tm="100000">
                                          <p:val>
                                            <p:strVal val="#ppt_h"/>
                                          </p:val>
                                        </p:tav>
                                      </p:tavLst>
                                    </p:anim>
                                    <p:animEffect transition="in" filter="fade">
                                      <p:cBhvr>
                                        <p:cTn id="51" dur="500"/>
                                        <p:tgtEl>
                                          <p:spTgt spid="95"/>
                                        </p:tgtEl>
                                      </p:cBhvr>
                                    </p:animEffect>
                                  </p:childTnLst>
                                </p:cTn>
                              </p:par>
                              <p:par>
                                <p:cTn id="52" presetID="53" presetClass="entr" presetSubtype="16" fill="hold" nodeType="withEffect">
                                  <p:stCondLst>
                                    <p:cond delay="0"/>
                                  </p:stCondLst>
                                  <p:childTnLst>
                                    <p:set>
                                      <p:cBhvr>
                                        <p:cTn id="53" dur="1" fill="hold">
                                          <p:stCondLst>
                                            <p:cond delay="0"/>
                                          </p:stCondLst>
                                        </p:cTn>
                                        <p:tgtEl>
                                          <p:spTgt spid="76"/>
                                        </p:tgtEl>
                                        <p:attrNameLst>
                                          <p:attrName>style.visibility</p:attrName>
                                        </p:attrNameLst>
                                      </p:cBhvr>
                                      <p:to>
                                        <p:strVal val="visible"/>
                                      </p:to>
                                    </p:set>
                                    <p:anim calcmode="lin" valueType="num">
                                      <p:cBhvr>
                                        <p:cTn id="54" dur="500" fill="hold"/>
                                        <p:tgtEl>
                                          <p:spTgt spid="76"/>
                                        </p:tgtEl>
                                        <p:attrNameLst>
                                          <p:attrName>ppt_w</p:attrName>
                                        </p:attrNameLst>
                                      </p:cBhvr>
                                      <p:tavLst>
                                        <p:tav tm="0">
                                          <p:val>
                                            <p:fltVal val="0"/>
                                          </p:val>
                                        </p:tav>
                                        <p:tav tm="100000">
                                          <p:val>
                                            <p:strVal val="#ppt_w"/>
                                          </p:val>
                                        </p:tav>
                                      </p:tavLst>
                                    </p:anim>
                                    <p:anim calcmode="lin" valueType="num">
                                      <p:cBhvr>
                                        <p:cTn id="55" dur="500" fill="hold"/>
                                        <p:tgtEl>
                                          <p:spTgt spid="76"/>
                                        </p:tgtEl>
                                        <p:attrNameLst>
                                          <p:attrName>ppt_h</p:attrName>
                                        </p:attrNameLst>
                                      </p:cBhvr>
                                      <p:tavLst>
                                        <p:tav tm="0">
                                          <p:val>
                                            <p:fltVal val="0"/>
                                          </p:val>
                                        </p:tav>
                                        <p:tav tm="100000">
                                          <p:val>
                                            <p:strVal val="#ppt_h"/>
                                          </p:val>
                                        </p:tav>
                                      </p:tavLst>
                                    </p:anim>
                                    <p:animEffect transition="in" filter="fade">
                                      <p:cBhvr>
                                        <p:cTn id="56" dur="500"/>
                                        <p:tgtEl>
                                          <p:spTgt spid="76"/>
                                        </p:tgtEl>
                                      </p:cBhvr>
                                    </p:animEffect>
                                  </p:childTnLst>
                                </p:cTn>
                              </p:par>
                            </p:childTnLst>
                          </p:cTn>
                        </p:par>
                        <p:par>
                          <p:cTn id="57" fill="hold">
                            <p:stCondLst>
                              <p:cond delay="4500"/>
                            </p:stCondLst>
                            <p:childTnLst>
                              <p:par>
                                <p:cTn id="58" presetID="53" presetClass="entr" presetSubtype="16" fill="hold" grpId="0" nodeType="afterEffect">
                                  <p:stCondLst>
                                    <p:cond delay="0"/>
                                  </p:stCondLst>
                                  <p:childTnLst>
                                    <p:set>
                                      <p:cBhvr>
                                        <p:cTn id="59" dur="1" fill="hold">
                                          <p:stCondLst>
                                            <p:cond delay="0"/>
                                          </p:stCondLst>
                                        </p:cTn>
                                        <p:tgtEl>
                                          <p:spTgt spid="106"/>
                                        </p:tgtEl>
                                        <p:attrNameLst>
                                          <p:attrName>style.visibility</p:attrName>
                                        </p:attrNameLst>
                                      </p:cBhvr>
                                      <p:to>
                                        <p:strVal val="visible"/>
                                      </p:to>
                                    </p:set>
                                    <p:anim calcmode="lin" valueType="num">
                                      <p:cBhvr>
                                        <p:cTn id="60" dur="500" fill="hold"/>
                                        <p:tgtEl>
                                          <p:spTgt spid="106"/>
                                        </p:tgtEl>
                                        <p:attrNameLst>
                                          <p:attrName>ppt_w</p:attrName>
                                        </p:attrNameLst>
                                      </p:cBhvr>
                                      <p:tavLst>
                                        <p:tav tm="0">
                                          <p:val>
                                            <p:fltVal val="0"/>
                                          </p:val>
                                        </p:tav>
                                        <p:tav tm="100000">
                                          <p:val>
                                            <p:strVal val="#ppt_w"/>
                                          </p:val>
                                        </p:tav>
                                      </p:tavLst>
                                    </p:anim>
                                    <p:anim calcmode="lin" valueType="num">
                                      <p:cBhvr>
                                        <p:cTn id="61" dur="500" fill="hold"/>
                                        <p:tgtEl>
                                          <p:spTgt spid="106"/>
                                        </p:tgtEl>
                                        <p:attrNameLst>
                                          <p:attrName>ppt_h</p:attrName>
                                        </p:attrNameLst>
                                      </p:cBhvr>
                                      <p:tavLst>
                                        <p:tav tm="0">
                                          <p:val>
                                            <p:fltVal val="0"/>
                                          </p:val>
                                        </p:tav>
                                        <p:tav tm="100000">
                                          <p:val>
                                            <p:strVal val="#ppt_h"/>
                                          </p:val>
                                        </p:tav>
                                      </p:tavLst>
                                    </p:anim>
                                    <p:animEffect transition="in" filter="fade">
                                      <p:cBhvr>
                                        <p:cTn id="62" dur="500"/>
                                        <p:tgtEl>
                                          <p:spTgt spid="106"/>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05"/>
                                        </p:tgtEl>
                                        <p:attrNameLst>
                                          <p:attrName>style.visibility</p:attrName>
                                        </p:attrNameLst>
                                      </p:cBhvr>
                                      <p:to>
                                        <p:strVal val="visible"/>
                                      </p:to>
                                    </p:set>
                                    <p:animEffect transition="in" filter="barn(inVertical)">
                                      <p:cBhvr>
                                        <p:cTn id="65" dur="500"/>
                                        <p:tgtEl>
                                          <p:spTgt spid="105"/>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08"/>
                                        </p:tgtEl>
                                        <p:attrNameLst>
                                          <p:attrName>style.visibility</p:attrName>
                                        </p:attrNameLst>
                                      </p:cBhvr>
                                      <p:to>
                                        <p:strVal val="visible"/>
                                      </p:to>
                                    </p:set>
                                    <p:anim calcmode="lin" valueType="num">
                                      <p:cBhvr>
                                        <p:cTn id="68" dur="500" fill="hold"/>
                                        <p:tgtEl>
                                          <p:spTgt spid="108"/>
                                        </p:tgtEl>
                                        <p:attrNameLst>
                                          <p:attrName>ppt_w</p:attrName>
                                        </p:attrNameLst>
                                      </p:cBhvr>
                                      <p:tavLst>
                                        <p:tav tm="0">
                                          <p:val>
                                            <p:fltVal val="0"/>
                                          </p:val>
                                        </p:tav>
                                        <p:tav tm="100000">
                                          <p:val>
                                            <p:strVal val="#ppt_w"/>
                                          </p:val>
                                        </p:tav>
                                      </p:tavLst>
                                    </p:anim>
                                    <p:anim calcmode="lin" valueType="num">
                                      <p:cBhvr>
                                        <p:cTn id="69" dur="500" fill="hold"/>
                                        <p:tgtEl>
                                          <p:spTgt spid="108"/>
                                        </p:tgtEl>
                                        <p:attrNameLst>
                                          <p:attrName>ppt_h</p:attrName>
                                        </p:attrNameLst>
                                      </p:cBhvr>
                                      <p:tavLst>
                                        <p:tav tm="0">
                                          <p:val>
                                            <p:fltVal val="0"/>
                                          </p:val>
                                        </p:tav>
                                        <p:tav tm="100000">
                                          <p:val>
                                            <p:strVal val="#ppt_h"/>
                                          </p:val>
                                        </p:tav>
                                      </p:tavLst>
                                    </p:anim>
                                    <p:animEffect transition="in" filter="fade">
                                      <p:cBhvr>
                                        <p:cTn id="70" dur="500"/>
                                        <p:tgtEl>
                                          <p:spTgt spid="108"/>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07"/>
                                        </p:tgtEl>
                                        <p:attrNameLst>
                                          <p:attrName>style.visibility</p:attrName>
                                        </p:attrNameLst>
                                      </p:cBhvr>
                                      <p:to>
                                        <p:strVal val="visible"/>
                                      </p:to>
                                    </p:set>
                                    <p:animEffect transition="in" filter="barn(inVertical)">
                                      <p:cBhvr>
                                        <p:cTn id="73" dur="500"/>
                                        <p:tgtEl>
                                          <p:spTgt spid="107"/>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10"/>
                                        </p:tgtEl>
                                        <p:attrNameLst>
                                          <p:attrName>style.visibility</p:attrName>
                                        </p:attrNameLst>
                                      </p:cBhvr>
                                      <p:to>
                                        <p:strVal val="visible"/>
                                      </p:to>
                                    </p:set>
                                    <p:anim calcmode="lin" valueType="num">
                                      <p:cBhvr>
                                        <p:cTn id="76" dur="500" fill="hold"/>
                                        <p:tgtEl>
                                          <p:spTgt spid="110"/>
                                        </p:tgtEl>
                                        <p:attrNameLst>
                                          <p:attrName>ppt_w</p:attrName>
                                        </p:attrNameLst>
                                      </p:cBhvr>
                                      <p:tavLst>
                                        <p:tav tm="0">
                                          <p:val>
                                            <p:fltVal val="0"/>
                                          </p:val>
                                        </p:tav>
                                        <p:tav tm="100000">
                                          <p:val>
                                            <p:strVal val="#ppt_w"/>
                                          </p:val>
                                        </p:tav>
                                      </p:tavLst>
                                    </p:anim>
                                    <p:anim calcmode="lin" valueType="num">
                                      <p:cBhvr>
                                        <p:cTn id="77" dur="500" fill="hold"/>
                                        <p:tgtEl>
                                          <p:spTgt spid="110"/>
                                        </p:tgtEl>
                                        <p:attrNameLst>
                                          <p:attrName>ppt_h</p:attrName>
                                        </p:attrNameLst>
                                      </p:cBhvr>
                                      <p:tavLst>
                                        <p:tav tm="0">
                                          <p:val>
                                            <p:fltVal val="0"/>
                                          </p:val>
                                        </p:tav>
                                        <p:tav tm="100000">
                                          <p:val>
                                            <p:strVal val="#ppt_h"/>
                                          </p:val>
                                        </p:tav>
                                      </p:tavLst>
                                    </p:anim>
                                    <p:animEffect transition="in" filter="fade">
                                      <p:cBhvr>
                                        <p:cTn id="78" dur="500"/>
                                        <p:tgtEl>
                                          <p:spTgt spid="110"/>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109"/>
                                        </p:tgtEl>
                                        <p:attrNameLst>
                                          <p:attrName>style.visibility</p:attrName>
                                        </p:attrNameLst>
                                      </p:cBhvr>
                                      <p:to>
                                        <p:strVal val="visible"/>
                                      </p:to>
                                    </p:set>
                                    <p:animEffect transition="in" filter="barn(inVertical)">
                                      <p:cBhvr>
                                        <p:cTn id="81" dur="500"/>
                                        <p:tgtEl>
                                          <p:spTgt spid="109"/>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12"/>
                                        </p:tgtEl>
                                        <p:attrNameLst>
                                          <p:attrName>style.visibility</p:attrName>
                                        </p:attrNameLst>
                                      </p:cBhvr>
                                      <p:to>
                                        <p:strVal val="visible"/>
                                      </p:to>
                                    </p:set>
                                    <p:anim calcmode="lin" valueType="num">
                                      <p:cBhvr>
                                        <p:cTn id="84" dur="500" fill="hold"/>
                                        <p:tgtEl>
                                          <p:spTgt spid="112"/>
                                        </p:tgtEl>
                                        <p:attrNameLst>
                                          <p:attrName>ppt_w</p:attrName>
                                        </p:attrNameLst>
                                      </p:cBhvr>
                                      <p:tavLst>
                                        <p:tav tm="0">
                                          <p:val>
                                            <p:fltVal val="0"/>
                                          </p:val>
                                        </p:tav>
                                        <p:tav tm="100000">
                                          <p:val>
                                            <p:strVal val="#ppt_w"/>
                                          </p:val>
                                        </p:tav>
                                      </p:tavLst>
                                    </p:anim>
                                    <p:anim calcmode="lin" valueType="num">
                                      <p:cBhvr>
                                        <p:cTn id="85" dur="500" fill="hold"/>
                                        <p:tgtEl>
                                          <p:spTgt spid="112"/>
                                        </p:tgtEl>
                                        <p:attrNameLst>
                                          <p:attrName>ppt_h</p:attrName>
                                        </p:attrNameLst>
                                      </p:cBhvr>
                                      <p:tavLst>
                                        <p:tav tm="0">
                                          <p:val>
                                            <p:fltVal val="0"/>
                                          </p:val>
                                        </p:tav>
                                        <p:tav tm="100000">
                                          <p:val>
                                            <p:strVal val="#ppt_h"/>
                                          </p:val>
                                        </p:tav>
                                      </p:tavLst>
                                    </p:anim>
                                    <p:animEffect transition="in" filter="fade">
                                      <p:cBhvr>
                                        <p:cTn id="86" dur="500"/>
                                        <p:tgtEl>
                                          <p:spTgt spid="112"/>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111"/>
                                        </p:tgtEl>
                                        <p:attrNameLst>
                                          <p:attrName>style.visibility</p:attrName>
                                        </p:attrNameLst>
                                      </p:cBhvr>
                                      <p:to>
                                        <p:strVal val="visible"/>
                                      </p:to>
                                    </p:set>
                                    <p:animEffect transition="in" filter="barn(inVertical)">
                                      <p:cBhvr>
                                        <p:cTn id="89"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4" grpId="0" animBg="1"/>
      <p:bldP spid="56" grpId="0" animBg="1"/>
      <p:bldP spid="58" grpId="0" animBg="1"/>
      <p:bldP spid="103" grpId="0"/>
      <p:bldP spid="104" grpId="0"/>
      <p:bldP spid="105" grpId="0"/>
      <p:bldP spid="106" grpId="0"/>
      <p:bldP spid="107" grpId="0"/>
      <p:bldP spid="108" grpId="0"/>
      <p:bldP spid="109" grpId="0"/>
      <p:bldP spid="110" grpId="0"/>
      <p:bldP spid="111" grpId="0"/>
      <p:bldP spid="1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4"/>
          <p:cNvGrpSpPr/>
          <p:nvPr/>
        </p:nvGrpSpPr>
        <p:grpSpPr>
          <a:xfrm>
            <a:off x="1033513" y="2005322"/>
            <a:ext cx="4800552" cy="3390692"/>
            <a:chOff x="6199748" y="2294758"/>
            <a:chExt cx="4802010" cy="3388601"/>
          </a:xfrm>
        </p:grpSpPr>
        <p:sp>
          <p:nvSpPr>
            <p:cNvPr id="56" name="Freeform 5"/>
            <p:cNvSpPr/>
            <p:nvPr/>
          </p:nvSpPr>
          <p:spPr>
            <a:xfrm>
              <a:off x="7045861" y="2643177"/>
              <a:ext cx="2708066" cy="2708008"/>
            </a:xfrm>
            <a:custGeom>
              <a:avLst/>
              <a:gdLst>
                <a:gd name="connsiteX0" fmla="*/ 0 w 2708066"/>
                <a:gd name="connsiteY0" fmla="*/ 1354004 h 2708008"/>
                <a:gd name="connsiteX1" fmla="*/ 1354033 w 2708066"/>
                <a:gd name="connsiteY1" fmla="*/ 0 h 2708008"/>
                <a:gd name="connsiteX2" fmla="*/ 2708066 w 2708066"/>
                <a:gd name="connsiteY2" fmla="*/ 1354004 h 2708008"/>
                <a:gd name="connsiteX3" fmla="*/ 1354033 w 2708066"/>
                <a:gd name="connsiteY3" fmla="*/ 2708008 h 2708008"/>
                <a:gd name="connsiteX4" fmla="*/ 0 w 2708066"/>
                <a:gd name="connsiteY4" fmla="*/ 1354004 h 2708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066" h="2708008">
                  <a:moveTo>
                    <a:pt x="0" y="1354004"/>
                  </a:moveTo>
                  <a:cubicBezTo>
                    <a:pt x="0" y="606208"/>
                    <a:pt x="606221" y="0"/>
                    <a:pt x="1354033" y="0"/>
                  </a:cubicBezTo>
                  <a:cubicBezTo>
                    <a:pt x="2101845" y="0"/>
                    <a:pt x="2708066" y="606208"/>
                    <a:pt x="2708066" y="1354004"/>
                  </a:cubicBezTo>
                  <a:cubicBezTo>
                    <a:pt x="2708066" y="2101800"/>
                    <a:pt x="2101845" y="2708008"/>
                    <a:pt x="1354033" y="2708008"/>
                  </a:cubicBezTo>
                  <a:cubicBezTo>
                    <a:pt x="606221" y="2708008"/>
                    <a:pt x="0" y="2101800"/>
                    <a:pt x="0" y="1354004"/>
                  </a:cubicBezTo>
                  <a:close/>
                </a:path>
              </a:pathLst>
            </a:custGeom>
            <a:blipFill>
              <a:blip r:embed="rId3" cstate="print"/>
              <a:stretch>
                <a:fillRect/>
              </a:stretch>
            </a:blipFill>
            <a:ln w="38100" cap="flat" cmpd="sng" algn="ctr">
              <a:solidFill>
                <a:schemeClr val="accent1"/>
              </a:solidFill>
              <a:prstDash val="solid"/>
              <a:miter lim="800000"/>
            </a:ln>
            <a:effectLst/>
          </p:spPr>
          <p:txBody>
            <a:bodyPr spcFirstLastPara="0" vert="horz" wrap="square" lIns="594707" tIns="594699" rIns="594707" bIns="594699" numCol="1" spcCol="1270" anchor="ctr" anchorCtr="0">
              <a:noAutofit/>
            </a:bodyPr>
            <a:lstStyle/>
            <a:p>
              <a:pPr defTabSz="2310130">
                <a:lnSpc>
                  <a:spcPct val="90000"/>
                </a:lnSpc>
                <a:spcAft>
                  <a:spcPct val="35000"/>
                </a:spcAft>
              </a:pPr>
              <a:endParaRPr lang="id-ID" sz="5200" kern="0">
                <a:solidFill>
                  <a:srgbClr val="D9D9D9">
                    <a:lumMod val="75000"/>
                  </a:srgbClr>
                </a:solidFill>
                <a:latin typeface="Calibri" panose="020F0502020204030204"/>
                <a:cs typeface="+mn-ea"/>
              </a:endParaRPr>
            </a:p>
          </p:txBody>
        </p:sp>
        <p:sp>
          <p:nvSpPr>
            <p:cNvPr id="57" name="Oval 6"/>
            <p:cNvSpPr/>
            <p:nvPr/>
          </p:nvSpPr>
          <p:spPr>
            <a:xfrm>
              <a:off x="8600552" y="2437664"/>
              <a:ext cx="301176" cy="301170"/>
            </a:xfrm>
            <a:prstGeom prst="ellipse">
              <a:avLst/>
            </a:prstGeom>
            <a:solidFill>
              <a:schemeClr val="accent3"/>
            </a:solidFill>
            <a:ln w="25400" cap="flat" cmpd="sng" algn="ctr">
              <a:noFill/>
              <a:prstDash val="solid"/>
              <a:miter lim="800000"/>
            </a:ln>
            <a:effectLst/>
          </p:spPr>
          <p:txBody>
            <a:bodyPr/>
            <a:lstStyle/>
            <a:p>
              <a:endParaRPr lang="zh-CN" altLang="en-US">
                <a:cs typeface="+mn-ea"/>
              </a:endParaRPr>
            </a:p>
          </p:txBody>
        </p:sp>
        <p:sp>
          <p:nvSpPr>
            <p:cNvPr id="58" name="Oval 7"/>
            <p:cNvSpPr/>
            <p:nvPr/>
          </p:nvSpPr>
          <p:spPr>
            <a:xfrm>
              <a:off x="7877873" y="5149983"/>
              <a:ext cx="218075" cy="218285"/>
            </a:xfrm>
            <a:prstGeom prst="ellipse">
              <a:avLst/>
            </a:prstGeom>
            <a:solidFill>
              <a:schemeClr val="accent3"/>
            </a:solidFill>
            <a:ln w="25400" cap="flat" cmpd="sng" algn="ctr">
              <a:noFill/>
              <a:prstDash val="solid"/>
              <a:miter lim="800000"/>
            </a:ln>
            <a:effectLst/>
          </p:spPr>
          <p:txBody>
            <a:bodyPr/>
            <a:lstStyle/>
            <a:p>
              <a:endParaRPr lang="zh-CN" altLang="en-US">
                <a:cs typeface="+mn-ea"/>
              </a:endParaRPr>
            </a:p>
          </p:txBody>
        </p:sp>
        <p:sp>
          <p:nvSpPr>
            <p:cNvPr id="59" name="Oval 8"/>
            <p:cNvSpPr/>
            <p:nvPr/>
          </p:nvSpPr>
          <p:spPr>
            <a:xfrm>
              <a:off x="9928187" y="3742198"/>
              <a:ext cx="218075" cy="218285"/>
            </a:xfrm>
            <a:prstGeom prst="ellipse">
              <a:avLst/>
            </a:prstGeom>
            <a:solidFill>
              <a:schemeClr val="accent4"/>
            </a:solidFill>
            <a:ln w="12700" cap="flat" cmpd="sng" algn="ctr">
              <a:noFill/>
              <a:prstDash val="solid"/>
              <a:miter lim="800000"/>
            </a:ln>
            <a:effectLst/>
          </p:spPr>
          <p:txBody>
            <a:bodyPr/>
            <a:lstStyle/>
            <a:p>
              <a:endParaRPr lang="zh-CN" altLang="en-US">
                <a:cs typeface="+mn-ea"/>
              </a:endParaRPr>
            </a:p>
          </p:txBody>
        </p:sp>
        <p:sp>
          <p:nvSpPr>
            <p:cNvPr id="60" name="Oval 9"/>
            <p:cNvSpPr/>
            <p:nvPr/>
          </p:nvSpPr>
          <p:spPr>
            <a:xfrm>
              <a:off x="8884647" y="5382188"/>
              <a:ext cx="301176" cy="301171"/>
            </a:xfrm>
            <a:prstGeom prst="ellipse">
              <a:avLst/>
            </a:prstGeom>
            <a:solidFill>
              <a:schemeClr val="accent6"/>
            </a:solidFill>
            <a:ln w="12700" cap="flat" cmpd="sng" algn="ctr">
              <a:noFill/>
              <a:prstDash val="solid"/>
              <a:miter lim="800000"/>
            </a:ln>
            <a:effectLst/>
          </p:spPr>
          <p:txBody>
            <a:bodyPr/>
            <a:lstStyle/>
            <a:p>
              <a:endParaRPr lang="zh-CN" altLang="en-US">
                <a:cs typeface="+mn-ea"/>
              </a:endParaRPr>
            </a:p>
          </p:txBody>
        </p:sp>
        <p:sp>
          <p:nvSpPr>
            <p:cNvPr id="61" name="Oval 10"/>
            <p:cNvSpPr/>
            <p:nvPr/>
          </p:nvSpPr>
          <p:spPr>
            <a:xfrm>
              <a:off x="7578045" y="3164374"/>
              <a:ext cx="218075" cy="218285"/>
            </a:xfrm>
            <a:prstGeom prst="ellipse">
              <a:avLst/>
            </a:prstGeom>
            <a:solidFill>
              <a:srgbClr val="664838"/>
            </a:solidFill>
            <a:ln w="12700" cap="flat" cmpd="sng" algn="ctr">
              <a:noFill/>
              <a:prstDash val="solid"/>
              <a:miter lim="800000"/>
            </a:ln>
            <a:effectLst/>
          </p:spPr>
          <p:txBody>
            <a:bodyPr/>
            <a:lstStyle/>
            <a:p>
              <a:endParaRPr lang="zh-CN" altLang="en-US">
                <a:cs typeface="+mn-ea"/>
              </a:endParaRPr>
            </a:p>
          </p:txBody>
        </p:sp>
        <p:sp>
          <p:nvSpPr>
            <p:cNvPr id="62" name="Freeform 11"/>
            <p:cNvSpPr/>
            <p:nvPr/>
          </p:nvSpPr>
          <p:spPr>
            <a:xfrm>
              <a:off x="6199748" y="3131948"/>
              <a:ext cx="1100954" cy="1100602"/>
            </a:xfrm>
            <a:custGeom>
              <a:avLst/>
              <a:gdLst>
                <a:gd name="connsiteX0" fmla="*/ 0 w 1100954"/>
                <a:gd name="connsiteY0" fmla="*/ 550301 h 1100602"/>
                <a:gd name="connsiteX1" fmla="*/ 550477 w 1100954"/>
                <a:gd name="connsiteY1" fmla="*/ 0 h 1100602"/>
                <a:gd name="connsiteX2" fmla="*/ 1100954 w 1100954"/>
                <a:gd name="connsiteY2" fmla="*/ 550301 h 1100602"/>
                <a:gd name="connsiteX3" fmla="*/ 550477 w 1100954"/>
                <a:gd name="connsiteY3" fmla="*/ 1100602 h 1100602"/>
                <a:gd name="connsiteX4" fmla="*/ 0 w 1100954"/>
                <a:gd name="connsiteY4" fmla="*/ 550301 h 1100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954" h="1100602">
                  <a:moveTo>
                    <a:pt x="0" y="550301"/>
                  </a:moveTo>
                  <a:cubicBezTo>
                    <a:pt x="0" y="246378"/>
                    <a:pt x="246457" y="0"/>
                    <a:pt x="550477" y="0"/>
                  </a:cubicBezTo>
                  <a:cubicBezTo>
                    <a:pt x="854497" y="0"/>
                    <a:pt x="1100954" y="246378"/>
                    <a:pt x="1100954" y="550301"/>
                  </a:cubicBezTo>
                  <a:cubicBezTo>
                    <a:pt x="1100954" y="854224"/>
                    <a:pt x="854497" y="1100602"/>
                    <a:pt x="550477" y="1100602"/>
                  </a:cubicBezTo>
                  <a:cubicBezTo>
                    <a:pt x="246457" y="1100602"/>
                    <a:pt x="0" y="854224"/>
                    <a:pt x="0" y="550301"/>
                  </a:cubicBezTo>
                  <a:close/>
                </a:path>
              </a:pathLst>
            </a:custGeom>
            <a:solidFill>
              <a:schemeClr val="accent1"/>
            </a:solidFill>
            <a:ln w="38100" cap="flat" cmpd="sng" algn="ctr">
              <a:noFill/>
              <a:prstDash val="solid"/>
              <a:miter lim="800000"/>
            </a:ln>
            <a:effectLst/>
          </p:spPr>
          <p:txBody>
            <a:bodyPr spcFirstLastPara="0" vert="horz" wrap="square" lIns="241241" tIns="241189" rIns="241241" bIns="241189" numCol="1" spcCol="1270" anchor="ctr" anchorCtr="0">
              <a:noAutofit/>
            </a:bodyPr>
            <a:lstStyle/>
            <a:p>
              <a:pPr defTabSz="932815">
                <a:lnSpc>
                  <a:spcPct val="90000"/>
                </a:lnSpc>
                <a:spcAft>
                  <a:spcPct val="35000"/>
                </a:spcAft>
              </a:pPr>
              <a:endParaRPr lang="id-ID" sz="2100" kern="0">
                <a:solidFill>
                  <a:srgbClr val="D9D9D9">
                    <a:lumMod val="75000"/>
                  </a:srgbClr>
                </a:solidFill>
                <a:latin typeface="Calibri" panose="020F0502020204030204"/>
                <a:cs typeface="+mn-ea"/>
              </a:endParaRPr>
            </a:p>
          </p:txBody>
        </p:sp>
        <p:sp>
          <p:nvSpPr>
            <p:cNvPr id="63" name="Oval 12"/>
            <p:cNvSpPr/>
            <p:nvPr/>
          </p:nvSpPr>
          <p:spPr>
            <a:xfrm>
              <a:off x="9288092" y="4197527"/>
              <a:ext cx="301176" cy="301171"/>
            </a:xfrm>
            <a:prstGeom prst="ellipse">
              <a:avLst/>
            </a:prstGeom>
            <a:solidFill>
              <a:schemeClr val="accent4"/>
            </a:solidFill>
            <a:ln w="12700" cap="flat" cmpd="sng" algn="ctr">
              <a:noFill/>
              <a:prstDash val="solid"/>
              <a:miter lim="800000"/>
            </a:ln>
            <a:effectLst/>
          </p:spPr>
          <p:txBody>
            <a:bodyPr/>
            <a:lstStyle/>
            <a:p>
              <a:endParaRPr lang="zh-CN" altLang="en-US">
                <a:cs typeface="+mn-ea"/>
              </a:endParaRPr>
            </a:p>
          </p:txBody>
        </p:sp>
        <p:sp>
          <p:nvSpPr>
            <p:cNvPr id="64" name="Oval 13"/>
            <p:cNvSpPr/>
            <p:nvPr/>
          </p:nvSpPr>
          <p:spPr>
            <a:xfrm>
              <a:off x="6461137" y="4435079"/>
              <a:ext cx="544433" cy="544448"/>
            </a:xfrm>
            <a:prstGeom prst="ellipse">
              <a:avLst/>
            </a:prstGeom>
            <a:solidFill>
              <a:schemeClr val="accent5"/>
            </a:solidFill>
            <a:ln w="12700" cap="flat" cmpd="sng" algn="ctr">
              <a:noFill/>
              <a:prstDash val="solid"/>
              <a:miter lim="800000"/>
            </a:ln>
            <a:effectLst/>
          </p:spPr>
          <p:txBody>
            <a:bodyPr/>
            <a:lstStyle/>
            <a:p>
              <a:endParaRPr lang="zh-CN" altLang="en-US">
                <a:cs typeface="+mn-ea"/>
              </a:endParaRPr>
            </a:p>
          </p:txBody>
        </p:sp>
        <p:sp>
          <p:nvSpPr>
            <p:cNvPr id="65" name="Freeform 14"/>
            <p:cNvSpPr/>
            <p:nvPr/>
          </p:nvSpPr>
          <p:spPr>
            <a:xfrm>
              <a:off x="9900804" y="2294758"/>
              <a:ext cx="1100954" cy="1100602"/>
            </a:xfrm>
            <a:custGeom>
              <a:avLst/>
              <a:gdLst>
                <a:gd name="connsiteX0" fmla="*/ 0 w 1100954"/>
                <a:gd name="connsiteY0" fmla="*/ 550301 h 1100602"/>
                <a:gd name="connsiteX1" fmla="*/ 550477 w 1100954"/>
                <a:gd name="connsiteY1" fmla="*/ 0 h 1100602"/>
                <a:gd name="connsiteX2" fmla="*/ 1100954 w 1100954"/>
                <a:gd name="connsiteY2" fmla="*/ 550301 h 1100602"/>
                <a:gd name="connsiteX3" fmla="*/ 550477 w 1100954"/>
                <a:gd name="connsiteY3" fmla="*/ 1100602 h 1100602"/>
                <a:gd name="connsiteX4" fmla="*/ 0 w 1100954"/>
                <a:gd name="connsiteY4" fmla="*/ 550301 h 1100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954" h="1100602">
                  <a:moveTo>
                    <a:pt x="0" y="550301"/>
                  </a:moveTo>
                  <a:cubicBezTo>
                    <a:pt x="0" y="246378"/>
                    <a:pt x="246457" y="0"/>
                    <a:pt x="550477" y="0"/>
                  </a:cubicBezTo>
                  <a:cubicBezTo>
                    <a:pt x="854497" y="0"/>
                    <a:pt x="1100954" y="246378"/>
                    <a:pt x="1100954" y="550301"/>
                  </a:cubicBezTo>
                  <a:cubicBezTo>
                    <a:pt x="1100954" y="854224"/>
                    <a:pt x="854497" y="1100602"/>
                    <a:pt x="550477" y="1100602"/>
                  </a:cubicBezTo>
                  <a:cubicBezTo>
                    <a:pt x="246457" y="1100602"/>
                    <a:pt x="0" y="854224"/>
                    <a:pt x="0" y="550301"/>
                  </a:cubicBezTo>
                  <a:close/>
                </a:path>
              </a:pathLst>
            </a:custGeom>
            <a:solidFill>
              <a:schemeClr val="accent1"/>
            </a:solidFill>
            <a:ln w="12700" cap="flat" cmpd="sng" algn="ctr">
              <a:noFill/>
              <a:prstDash val="solid"/>
              <a:miter lim="800000"/>
            </a:ln>
            <a:effectLst/>
          </p:spPr>
          <p:txBody>
            <a:bodyPr spcFirstLastPara="0" vert="horz" wrap="square" lIns="241241" tIns="241189" rIns="241241" bIns="241189" numCol="1" spcCol="1270" anchor="ctr" anchorCtr="0">
              <a:noAutofit/>
            </a:bodyPr>
            <a:lstStyle/>
            <a:p>
              <a:pPr defTabSz="932815">
                <a:lnSpc>
                  <a:spcPct val="90000"/>
                </a:lnSpc>
                <a:spcAft>
                  <a:spcPct val="35000"/>
                </a:spcAft>
              </a:pPr>
              <a:endParaRPr lang="id-ID" sz="2100" kern="0">
                <a:solidFill>
                  <a:srgbClr val="D9D9D9">
                    <a:lumMod val="75000"/>
                  </a:srgbClr>
                </a:solidFill>
                <a:latin typeface="Calibri" panose="020F0502020204030204"/>
                <a:cs typeface="+mn-ea"/>
              </a:endParaRPr>
            </a:p>
          </p:txBody>
        </p:sp>
        <p:sp>
          <p:nvSpPr>
            <p:cNvPr id="66" name="Oval 15"/>
            <p:cNvSpPr/>
            <p:nvPr/>
          </p:nvSpPr>
          <p:spPr>
            <a:xfrm>
              <a:off x="9540385" y="3373960"/>
              <a:ext cx="301176" cy="301171"/>
            </a:xfrm>
            <a:prstGeom prst="ellipse">
              <a:avLst/>
            </a:prstGeom>
            <a:solidFill>
              <a:schemeClr val="accent2"/>
            </a:solidFill>
            <a:ln w="25400" cap="flat" cmpd="sng" algn="ctr">
              <a:noFill/>
              <a:prstDash val="solid"/>
              <a:miter lim="800000"/>
            </a:ln>
            <a:effectLst/>
          </p:spPr>
          <p:txBody>
            <a:bodyPr/>
            <a:lstStyle/>
            <a:p>
              <a:endParaRPr lang="zh-CN" altLang="en-US">
                <a:cs typeface="+mn-ea"/>
              </a:endParaRPr>
            </a:p>
          </p:txBody>
        </p:sp>
        <p:sp>
          <p:nvSpPr>
            <p:cNvPr id="67" name="Oval 16"/>
            <p:cNvSpPr/>
            <p:nvPr/>
          </p:nvSpPr>
          <p:spPr>
            <a:xfrm>
              <a:off x="6243062" y="5047837"/>
              <a:ext cx="218075" cy="218285"/>
            </a:xfrm>
            <a:prstGeom prst="ellipse">
              <a:avLst/>
            </a:prstGeom>
            <a:solidFill>
              <a:schemeClr val="accent6"/>
            </a:solidFill>
            <a:ln w="12700" cap="flat" cmpd="sng" algn="ctr">
              <a:noFill/>
              <a:prstDash val="solid"/>
              <a:miter lim="800000"/>
            </a:ln>
            <a:effectLst/>
          </p:spPr>
          <p:txBody>
            <a:bodyPr/>
            <a:lstStyle/>
            <a:p>
              <a:endParaRPr lang="zh-CN" altLang="en-US">
                <a:cs typeface="+mn-ea"/>
              </a:endParaRPr>
            </a:p>
          </p:txBody>
        </p:sp>
        <p:sp>
          <p:nvSpPr>
            <p:cNvPr id="68" name="Oval 17"/>
            <p:cNvSpPr/>
            <p:nvPr/>
          </p:nvSpPr>
          <p:spPr>
            <a:xfrm>
              <a:off x="7313856" y="5008096"/>
              <a:ext cx="373732" cy="374092"/>
            </a:xfrm>
            <a:prstGeom prst="ellipse">
              <a:avLst/>
            </a:prstGeom>
            <a:solidFill>
              <a:schemeClr val="accent2"/>
            </a:solidFill>
            <a:ln w="12700" cap="flat" cmpd="sng" algn="ctr">
              <a:noFill/>
              <a:prstDash val="solid"/>
              <a:miter lim="800000"/>
            </a:ln>
            <a:effectLst/>
          </p:spPr>
          <p:txBody>
            <a:bodyPr/>
            <a:lstStyle/>
            <a:p>
              <a:endParaRPr lang="zh-CN" altLang="en-US">
                <a:cs typeface="+mn-ea"/>
              </a:endParaRPr>
            </a:p>
          </p:txBody>
        </p:sp>
      </p:grpSp>
      <p:sp>
        <p:nvSpPr>
          <p:cNvPr id="70" name="Title 13"/>
          <p:cNvSpPr txBox="1"/>
          <p:nvPr/>
        </p:nvSpPr>
        <p:spPr>
          <a:xfrm>
            <a:off x="1102251" y="3207397"/>
            <a:ext cx="963170" cy="627879"/>
          </a:xfrm>
          <a:prstGeom prst="rect">
            <a:avLst/>
          </a:prstGeom>
        </p:spPr>
        <p:txBody>
          <a:bodyPr vert="horz" lIns="91397" tIns="45701" rIns="91397" bIns="45701" rtlCol="0" anchor="ctr">
            <a:no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defTabSz="1217930"/>
            <a:r>
              <a:rPr lang="zh-CN" altLang="en-US" sz="1100" dirty="0">
                <a:solidFill>
                  <a:sysClr val="window" lastClr="FFFFFF"/>
                </a:solidFill>
                <a:latin typeface="+mn-ea"/>
                <a:ea typeface="+mn-ea"/>
                <a:cs typeface="+mn-ea"/>
              </a:rPr>
              <a:t>Text content</a:t>
            </a:r>
            <a:endParaRPr lang="en-US" altLang="zh-CN" sz="1100" dirty="0">
              <a:solidFill>
                <a:sysClr val="window" lastClr="FFFFFF"/>
              </a:solidFill>
              <a:latin typeface="+mn-ea"/>
              <a:ea typeface="+mn-ea"/>
              <a:cs typeface="+mn-ea"/>
            </a:endParaRPr>
          </a:p>
          <a:p>
            <a:pPr algn="ctr" defTabSz="1217930"/>
            <a:r>
              <a:rPr lang="zh-CN" altLang="en-US" sz="1100" dirty="0">
                <a:solidFill>
                  <a:sysClr val="window" lastClr="FFFFFF"/>
                </a:solidFill>
                <a:latin typeface="+mn-ea"/>
                <a:ea typeface="+mn-ea"/>
                <a:cs typeface="+mn-ea"/>
              </a:rPr>
              <a:t>Text content</a:t>
            </a:r>
            <a:endParaRPr lang="en-US" altLang="zh-CN" sz="1100" dirty="0">
              <a:solidFill>
                <a:sysClr val="window" lastClr="FFFFFF"/>
              </a:solidFill>
              <a:latin typeface="+mn-ea"/>
              <a:ea typeface="+mn-ea"/>
              <a:cs typeface="+mn-ea"/>
            </a:endParaRPr>
          </a:p>
          <a:p>
            <a:pPr algn="ctr" defTabSz="1217930"/>
            <a:endParaRPr lang="en-US" sz="1100" dirty="0">
              <a:solidFill>
                <a:sysClr val="window" lastClr="FFFFFF"/>
              </a:solidFill>
              <a:latin typeface="+mn-ea"/>
              <a:ea typeface="+mn-ea"/>
              <a:cs typeface="+mn-ea"/>
            </a:endParaRPr>
          </a:p>
        </p:txBody>
      </p:sp>
      <p:sp>
        <p:nvSpPr>
          <p:cNvPr id="105" name="Oval 54"/>
          <p:cNvSpPr/>
          <p:nvPr/>
        </p:nvSpPr>
        <p:spPr>
          <a:xfrm>
            <a:off x="4448552" y="4325350"/>
            <a:ext cx="544268" cy="544784"/>
          </a:xfrm>
          <a:prstGeom prst="ellipse">
            <a:avLst/>
          </a:prstGeom>
          <a:solidFill>
            <a:schemeClr val="accent1"/>
          </a:solidFill>
          <a:ln w="12700" cap="flat" cmpd="sng" algn="ctr">
            <a:noFill/>
            <a:prstDash val="solid"/>
            <a:miter lim="800000"/>
          </a:ln>
          <a:effectLst/>
        </p:spPr>
        <p:txBody>
          <a:bodyPr/>
          <a:lstStyle/>
          <a:p>
            <a:endParaRPr lang="zh-CN" altLang="en-US">
              <a:cs typeface="+mn-ea"/>
            </a:endParaRPr>
          </a:p>
        </p:txBody>
      </p:sp>
      <p:sp>
        <p:nvSpPr>
          <p:cNvPr id="108" name="Title 13"/>
          <p:cNvSpPr txBox="1"/>
          <p:nvPr/>
        </p:nvSpPr>
        <p:spPr>
          <a:xfrm>
            <a:off x="4852712" y="2353958"/>
            <a:ext cx="963170" cy="627879"/>
          </a:xfrm>
          <a:prstGeom prst="rect">
            <a:avLst/>
          </a:prstGeom>
        </p:spPr>
        <p:txBody>
          <a:bodyPr vert="horz" lIns="91397" tIns="45701" rIns="91397" bIns="45701" rtlCol="0" anchor="ctr">
            <a:no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defTabSz="1217930"/>
            <a:r>
              <a:rPr lang="zh-CN" altLang="en-US" sz="1100" dirty="0">
                <a:solidFill>
                  <a:sysClr val="window" lastClr="FFFFFF"/>
                </a:solidFill>
                <a:latin typeface="+mn-ea"/>
                <a:ea typeface="+mn-ea"/>
                <a:cs typeface="+mn-ea"/>
              </a:rPr>
              <a:t>Text content</a:t>
            </a:r>
            <a:endParaRPr lang="en-US" altLang="zh-CN" sz="1100" dirty="0">
              <a:solidFill>
                <a:sysClr val="window" lastClr="FFFFFF"/>
              </a:solidFill>
              <a:latin typeface="+mn-ea"/>
              <a:ea typeface="+mn-ea"/>
              <a:cs typeface="+mn-ea"/>
            </a:endParaRPr>
          </a:p>
          <a:p>
            <a:pPr algn="ctr" defTabSz="1217930"/>
            <a:r>
              <a:rPr lang="zh-CN" altLang="en-US" sz="1100" dirty="0">
                <a:solidFill>
                  <a:sysClr val="window" lastClr="FFFFFF"/>
                </a:solidFill>
                <a:latin typeface="+mn-ea"/>
                <a:ea typeface="+mn-ea"/>
                <a:cs typeface="+mn-ea"/>
              </a:rPr>
              <a:t>Text content</a:t>
            </a:r>
            <a:endParaRPr lang="en-US" altLang="zh-CN" sz="1100" dirty="0">
              <a:solidFill>
                <a:sysClr val="window" lastClr="FFFFFF"/>
              </a:solidFill>
              <a:latin typeface="+mn-ea"/>
              <a:ea typeface="+mn-ea"/>
              <a:cs typeface="+mn-ea"/>
            </a:endParaRPr>
          </a:p>
          <a:p>
            <a:pPr algn="ctr" defTabSz="1217930"/>
            <a:endParaRPr lang="en-US" sz="1100" dirty="0">
              <a:solidFill>
                <a:sysClr val="window" lastClr="FFFFFF"/>
              </a:solidFill>
              <a:latin typeface="+mn-ea"/>
              <a:ea typeface="+mn-ea"/>
              <a:cs typeface="+mn-ea"/>
            </a:endParaRPr>
          </a:p>
        </p:txBody>
      </p:sp>
      <p:sp>
        <p:nvSpPr>
          <p:cNvPr id="109" name="矩形 108"/>
          <p:cNvSpPr/>
          <p:nvPr/>
        </p:nvSpPr>
        <p:spPr>
          <a:xfrm>
            <a:off x="6378827" y="2315125"/>
            <a:ext cx="4694063" cy="309019"/>
          </a:xfrm>
          <a:prstGeom prst="rect">
            <a:avLst/>
          </a:prstGeom>
        </p:spPr>
        <p:txBody>
          <a:bodyPr wrap="square" lIns="121880" tIns="60940" rIns="121880" bIns="60940">
            <a:spAutoFit/>
          </a:bodyPr>
          <a:lstStyle/>
          <a:p>
            <a:pPr>
              <a:lnSpc>
                <a:spcPct val="120000"/>
              </a:lnSpc>
              <a:defRPr/>
            </a:pPr>
            <a:r>
              <a:rPr lang="zh-CN" altLang="en-US" sz="1100" kern="0" dirty="0">
                <a:solidFill>
                  <a:srgbClr val="7F7F7F"/>
                </a:solidFill>
                <a:latin typeface="+mn-ea"/>
                <a:cs typeface="+mn-ea"/>
                <a:sym typeface="方正兰亭黑_GBK" pitchFamily="2" charset="-122"/>
              </a:rPr>
              <a:t>A comprehensive description of the above chart is entered here</a:t>
            </a:r>
          </a:p>
        </p:txBody>
      </p:sp>
      <p:sp>
        <p:nvSpPr>
          <p:cNvPr id="110" name="Content Placeholder 2"/>
          <p:cNvSpPr txBox="1"/>
          <p:nvPr/>
        </p:nvSpPr>
        <p:spPr>
          <a:xfrm>
            <a:off x="6378827" y="2007040"/>
            <a:ext cx="3442751" cy="282555"/>
          </a:xfrm>
          <a:prstGeom prst="rect">
            <a:avLst/>
          </a:prstGeom>
        </p:spPr>
        <p:txBody>
          <a:bodyPr lIns="91397" tIns="45701" rIns="91397" bIns="45701"/>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defTabSz="608965">
              <a:lnSpc>
                <a:spcPct val="80000"/>
              </a:lnSpc>
              <a:buClr>
                <a:srgbClr val="202F3D">
                  <a:lumMod val="75000"/>
                </a:srgbClr>
              </a:buClr>
              <a:defRPr/>
            </a:pPr>
            <a:r>
              <a:rPr lang="zh-CN" altLang="en-US" sz="2000" dirty="0">
                <a:solidFill>
                  <a:srgbClr val="7F7F7F"/>
                </a:solidFill>
                <a:latin typeface="+mn-ea"/>
                <a:cs typeface="+mn-ea"/>
              </a:rPr>
              <a:t>One of the job outlines</a:t>
            </a:r>
            <a:endParaRPr lang="en-US" sz="2000" dirty="0">
              <a:solidFill>
                <a:srgbClr val="7F7F7F"/>
              </a:solidFill>
              <a:latin typeface="+mn-ea"/>
              <a:cs typeface="+mn-ea"/>
            </a:endParaRPr>
          </a:p>
        </p:txBody>
      </p:sp>
      <p:sp>
        <p:nvSpPr>
          <p:cNvPr id="111" name="矩形 110"/>
          <p:cNvSpPr/>
          <p:nvPr/>
        </p:nvSpPr>
        <p:spPr>
          <a:xfrm>
            <a:off x="6378827" y="3737086"/>
            <a:ext cx="4694063" cy="309019"/>
          </a:xfrm>
          <a:prstGeom prst="rect">
            <a:avLst/>
          </a:prstGeom>
        </p:spPr>
        <p:txBody>
          <a:bodyPr wrap="square" lIns="121880" tIns="60940" rIns="121880" bIns="60940">
            <a:spAutoFit/>
          </a:bodyPr>
          <a:lstStyle/>
          <a:p>
            <a:pPr>
              <a:lnSpc>
                <a:spcPct val="120000"/>
              </a:lnSpc>
              <a:defRPr/>
            </a:pPr>
            <a:r>
              <a:rPr lang="zh-CN" altLang="en-US" sz="1100" kern="0" dirty="0">
                <a:solidFill>
                  <a:srgbClr val="7F7F7F"/>
                </a:solidFill>
                <a:latin typeface="+mn-ea"/>
                <a:cs typeface="+mn-ea"/>
                <a:sym typeface="方正兰亭黑_GBK" pitchFamily="2" charset="-122"/>
              </a:rPr>
              <a:t>A comprehensive description of the above chart is entered here</a:t>
            </a:r>
          </a:p>
        </p:txBody>
      </p:sp>
      <p:sp>
        <p:nvSpPr>
          <p:cNvPr id="112" name="Content Placeholder 2"/>
          <p:cNvSpPr txBox="1"/>
          <p:nvPr/>
        </p:nvSpPr>
        <p:spPr>
          <a:xfrm>
            <a:off x="6378827" y="3429001"/>
            <a:ext cx="3442751" cy="282555"/>
          </a:xfrm>
          <a:prstGeom prst="rect">
            <a:avLst/>
          </a:prstGeom>
        </p:spPr>
        <p:txBody>
          <a:bodyPr lIns="91397" tIns="45701" rIns="91397" bIns="45701"/>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defTabSz="608965">
              <a:lnSpc>
                <a:spcPct val="80000"/>
              </a:lnSpc>
              <a:buClr>
                <a:srgbClr val="202F3D">
                  <a:lumMod val="75000"/>
                </a:srgbClr>
              </a:buClr>
              <a:defRPr/>
            </a:pPr>
            <a:r>
              <a:rPr lang="zh-CN" altLang="en-US" sz="2000" dirty="0">
                <a:solidFill>
                  <a:srgbClr val="7F7F7F"/>
                </a:solidFill>
                <a:latin typeface="+mn-ea"/>
                <a:cs typeface="+mn-ea"/>
              </a:rPr>
              <a:t>Overview of the Work II</a:t>
            </a:r>
            <a:endParaRPr lang="en-US" sz="2000" dirty="0">
              <a:solidFill>
                <a:srgbClr val="7F7F7F"/>
              </a:solidFill>
              <a:latin typeface="+mn-ea"/>
              <a:cs typeface="+mn-ea"/>
            </a:endParaRPr>
          </a:p>
        </p:txBody>
      </p:sp>
      <p:grpSp>
        <p:nvGrpSpPr>
          <p:cNvPr id="113" name="Group 21"/>
          <p:cNvGrpSpPr/>
          <p:nvPr/>
        </p:nvGrpSpPr>
        <p:grpSpPr>
          <a:xfrm>
            <a:off x="6413345" y="5195847"/>
            <a:ext cx="1395267" cy="647295"/>
            <a:chOff x="539552" y="3869070"/>
            <a:chExt cx="1395690" cy="646896"/>
          </a:xfrm>
        </p:grpSpPr>
        <p:grpSp>
          <p:nvGrpSpPr>
            <p:cNvPr id="114" name="Group 23"/>
            <p:cNvGrpSpPr/>
            <p:nvPr/>
          </p:nvGrpSpPr>
          <p:grpSpPr>
            <a:xfrm>
              <a:off x="539552" y="3869070"/>
              <a:ext cx="727683" cy="646896"/>
              <a:chOff x="539552" y="3869070"/>
              <a:chExt cx="727683" cy="646896"/>
            </a:xfrm>
          </p:grpSpPr>
          <p:sp>
            <p:nvSpPr>
              <p:cNvPr id="119" name="Oval 28"/>
              <p:cNvSpPr/>
              <p:nvPr/>
            </p:nvSpPr>
            <p:spPr>
              <a:xfrm>
                <a:off x="703503" y="3869070"/>
                <a:ext cx="399782" cy="399782"/>
              </a:xfrm>
              <a:prstGeom prst="ellipse">
                <a:avLst/>
              </a:prstGeom>
              <a:solidFill>
                <a:schemeClr val="tx2"/>
              </a:solidFill>
              <a:ln w="12700" cap="flat" cmpd="sng" algn="ctr">
                <a:noFill/>
                <a:prstDash val="solid"/>
                <a:miter lim="800000"/>
              </a:ln>
              <a:effectLst/>
            </p:spPr>
            <p:txBody>
              <a:bodyPr rtlCol="0" anchor="ctr"/>
              <a:lstStyle/>
              <a:p>
                <a:pPr defTabSz="1217930"/>
                <a:endParaRPr lang="en-US" kern="0" dirty="0">
                  <a:solidFill>
                    <a:srgbClr val="D9D9D9">
                      <a:lumMod val="75000"/>
                    </a:srgbClr>
                  </a:solidFill>
                  <a:latin typeface="Calibri" panose="020F0502020204030204"/>
                  <a:cs typeface="+mn-ea"/>
                </a:endParaRPr>
              </a:p>
            </p:txBody>
          </p:sp>
          <p:sp>
            <p:nvSpPr>
              <p:cNvPr id="120" name="Freeform 6"/>
              <p:cNvSpPr>
                <a:spLocks noEditPoints="1"/>
              </p:cNvSpPr>
              <p:nvPr/>
            </p:nvSpPr>
            <p:spPr bwMode="auto">
              <a:xfrm>
                <a:off x="798783" y="3983553"/>
                <a:ext cx="203732" cy="174535"/>
              </a:xfrm>
              <a:custGeom>
                <a:avLst/>
                <a:gdLst>
                  <a:gd name="T0" fmla="*/ 17 w 405"/>
                  <a:gd name="T1" fmla="*/ 202 h 347"/>
                  <a:gd name="T2" fmla="*/ 44 w 405"/>
                  <a:gd name="T3" fmla="*/ 208 h 347"/>
                  <a:gd name="T4" fmla="*/ 64 w 405"/>
                  <a:gd name="T5" fmla="*/ 176 h 347"/>
                  <a:gd name="T6" fmla="*/ 25 w 405"/>
                  <a:gd name="T7" fmla="*/ 166 h 347"/>
                  <a:gd name="T8" fmla="*/ 3 w 405"/>
                  <a:gd name="T9" fmla="*/ 180 h 347"/>
                  <a:gd name="T10" fmla="*/ 17 w 405"/>
                  <a:gd name="T11" fmla="*/ 202 h 347"/>
                  <a:gd name="T12" fmla="*/ 372 w 405"/>
                  <a:gd name="T13" fmla="*/ 207 h 347"/>
                  <a:gd name="T14" fmla="*/ 283 w 405"/>
                  <a:gd name="T15" fmla="*/ 287 h 347"/>
                  <a:gd name="T16" fmla="*/ 178 w 405"/>
                  <a:gd name="T17" fmla="*/ 206 h 347"/>
                  <a:gd name="T18" fmla="*/ 171 w 405"/>
                  <a:gd name="T19" fmla="*/ 203 h 347"/>
                  <a:gd name="T20" fmla="*/ 157 w 405"/>
                  <a:gd name="T21" fmla="*/ 199 h 347"/>
                  <a:gd name="T22" fmla="*/ 137 w 405"/>
                  <a:gd name="T23" fmla="*/ 231 h 347"/>
                  <a:gd name="T24" fmla="*/ 159 w 405"/>
                  <a:gd name="T25" fmla="*/ 237 h 347"/>
                  <a:gd name="T26" fmla="*/ 273 w 405"/>
                  <a:gd name="T27" fmla="*/ 325 h 347"/>
                  <a:gd name="T28" fmla="*/ 284 w 405"/>
                  <a:gd name="T29" fmla="*/ 329 h 347"/>
                  <a:gd name="T30" fmla="*/ 296 w 405"/>
                  <a:gd name="T31" fmla="*/ 324 h 347"/>
                  <a:gd name="T32" fmla="*/ 397 w 405"/>
                  <a:gd name="T33" fmla="*/ 234 h 347"/>
                  <a:gd name="T34" fmla="*/ 398 w 405"/>
                  <a:gd name="T35" fmla="*/ 208 h 347"/>
                  <a:gd name="T36" fmla="*/ 372 w 405"/>
                  <a:gd name="T37" fmla="*/ 207 h 347"/>
                  <a:gd name="T38" fmla="*/ 176 w 405"/>
                  <a:gd name="T39" fmla="*/ 119 h 347"/>
                  <a:gd name="T40" fmla="*/ 274 w 405"/>
                  <a:gd name="T41" fmla="*/ 181 h 347"/>
                  <a:gd name="T42" fmla="*/ 299 w 405"/>
                  <a:gd name="T43" fmla="*/ 176 h 347"/>
                  <a:gd name="T44" fmla="*/ 400 w 405"/>
                  <a:gd name="T45" fmla="*/ 31 h 347"/>
                  <a:gd name="T46" fmla="*/ 395 w 405"/>
                  <a:gd name="T47" fmla="*/ 6 h 347"/>
                  <a:gd name="T48" fmla="*/ 370 w 405"/>
                  <a:gd name="T49" fmla="*/ 11 h 347"/>
                  <a:gd name="T50" fmla="*/ 279 w 405"/>
                  <a:gd name="T51" fmla="*/ 141 h 347"/>
                  <a:gd name="T52" fmla="*/ 181 w 405"/>
                  <a:gd name="T53" fmla="*/ 78 h 347"/>
                  <a:gd name="T54" fmla="*/ 167 w 405"/>
                  <a:gd name="T55" fmla="*/ 76 h 347"/>
                  <a:gd name="T56" fmla="*/ 156 w 405"/>
                  <a:gd name="T57" fmla="*/ 84 h 347"/>
                  <a:gd name="T58" fmla="*/ 6 w 405"/>
                  <a:gd name="T59" fmla="*/ 319 h 347"/>
                  <a:gd name="T60" fmla="*/ 11 w 405"/>
                  <a:gd name="T61" fmla="*/ 344 h 347"/>
                  <a:gd name="T62" fmla="*/ 21 w 405"/>
                  <a:gd name="T63" fmla="*/ 347 h 347"/>
                  <a:gd name="T64" fmla="*/ 36 w 405"/>
                  <a:gd name="T65" fmla="*/ 338 h 347"/>
                  <a:gd name="T66" fmla="*/ 176 w 405"/>
                  <a:gd name="T67" fmla="*/ 11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5" h="347">
                    <a:moveTo>
                      <a:pt x="17" y="202"/>
                    </a:moveTo>
                    <a:cubicBezTo>
                      <a:pt x="44" y="208"/>
                      <a:pt x="44" y="208"/>
                      <a:pt x="44" y="208"/>
                    </a:cubicBezTo>
                    <a:cubicBezTo>
                      <a:pt x="64" y="176"/>
                      <a:pt x="64" y="176"/>
                      <a:pt x="64" y="176"/>
                    </a:cubicBezTo>
                    <a:cubicBezTo>
                      <a:pt x="25" y="166"/>
                      <a:pt x="25" y="166"/>
                      <a:pt x="25" y="166"/>
                    </a:cubicBezTo>
                    <a:cubicBezTo>
                      <a:pt x="16" y="164"/>
                      <a:pt x="6" y="170"/>
                      <a:pt x="3" y="180"/>
                    </a:cubicBezTo>
                    <a:cubicBezTo>
                      <a:pt x="1" y="189"/>
                      <a:pt x="7" y="199"/>
                      <a:pt x="17" y="202"/>
                    </a:cubicBezTo>
                    <a:close/>
                    <a:moveTo>
                      <a:pt x="372" y="207"/>
                    </a:moveTo>
                    <a:cubicBezTo>
                      <a:pt x="283" y="287"/>
                      <a:pt x="283" y="287"/>
                      <a:pt x="283" y="287"/>
                    </a:cubicBezTo>
                    <a:cubicBezTo>
                      <a:pt x="178" y="206"/>
                      <a:pt x="178" y="206"/>
                      <a:pt x="178" y="206"/>
                    </a:cubicBezTo>
                    <a:cubicBezTo>
                      <a:pt x="176" y="204"/>
                      <a:pt x="174" y="203"/>
                      <a:pt x="171" y="203"/>
                    </a:cubicBezTo>
                    <a:cubicBezTo>
                      <a:pt x="157" y="199"/>
                      <a:pt x="157" y="199"/>
                      <a:pt x="157" y="199"/>
                    </a:cubicBezTo>
                    <a:cubicBezTo>
                      <a:pt x="137" y="231"/>
                      <a:pt x="137" y="231"/>
                      <a:pt x="137" y="231"/>
                    </a:cubicBezTo>
                    <a:cubicBezTo>
                      <a:pt x="159" y="237"/>
                      <a:pt x="159" y="237"/>
                      <a:pt x="159" y="237"/>
                    </a:cubicBezTo>
                    <a:cubicBezTo>
                      <a:pt x="273" y="325"/>
                      <a:pt x="273" y="325"/>
                      <a:pt x="273" y="325"/>
                    </a:cubicBezTo>
                    <a:cubicBezTo>
                      <a:pt x="276" y="328"/>
                      <a:pt x="280" y="329"/>
                      <a:pt x="284" y="329"/>
                    </a:cubicBezTo>
                    <a:cubicBezTo>
                      <a:pt x="288" y="329"/>
                      <a:pt x="293" y="327"/>
                      <a:pt x="296" y="324"/>
                    </a:cubicBezTo>
                    <a:cubicBezTo>
                      <a:pt x="397" y="234"/>
                      <a:pt x="397" y="234"/>
                      <a:pt x="397" y="234"/>
                    </a:cubicBezTo>
                    <a:cubicBezTo>
                      <a:pt x="404" y="227"/>
                      <a:pt x="405" y="215"/>
                      <a:pt x="398" y="208"/>
                    </a:cubicBezTo>
                    <a:cubicBezTo>
                      <a:pt x="391" y="201"/>
                      <a:pt x="380" y="200"/>
                      <a:pt x="372" y="207"/>
                    </a:cubicBezTo>
                    <a:close/>
                    <a:moveTo>
                      <a:pt x="176" y="119"/>
                    </a:moveTo>
                    <a:cubicBezTo>
                      <a:pt x="274" y="181"/>
                      <a:pt x="274" y="181"/>
                      <a:pt x="274" y="181"/>
                    </a:cubicBezTo>
                    <a:cubicBezTo>
                      <a:pt x="282" y="186"/>
                      <a:pt x="293" y="184"/>
                      <a:pt x="299" y="176"/>
                    </a:cubicBezTo>
                    <a:cubicBezTo>
                      <a:pt x="400" y="31"/>
                      <a:pt x="400" y="31"/>
                      <a:pt x="400" y="31"/>
                    </a:cubicBezTo>
                    <a:cubicBezTo>
                      <a:pt x="405" y="23"/>
                      <a:pt x="403" y="12"/>
                      <a:pt x="395" y="6"/>
                    </a:cubicBezTo>
                    <a:cubicBezTo>
                      <a:pt x="387" y="0"/>
                      <a:pt x="375" y="2"/>
                      <a:pt x="370" y="11"/>
                    </a:cubicBezTo>
                    <a:cubicBezTo>
                      <a:pt x="279" y="141"/>
                      <a:pt x="279" y="141"/>
                      <a:pt x="279" y="141"/>
                    </a:cubicBezTo>
                    <a:cubicBezTo>
                      <a:pt x="181" y="78"/>
                      <a:pt x="181" y="78"/>
                      <a:pt x="181" y="78"/>
                    </a:cubicBezTo>
                    <a:cubicBezTo>
                      <a:pt x="177" y="76"/>
                      <a:pt x="172" y="75"/>
                      <a:pt x="167" y="76"/>
                    </a:cubicBezTo>
                    <a:cubicBezTo>
                      <a:pt x="162" y="77"/>
                      <a:pt x="158" y="80"/>
                      <a:pt x="156" y="84"/>
                    </a:cubicBezTo>
                    <a:cubicBezTo>
                      <a:pt x="6" y="319"/>
                      <a:pt x="6" y="319"/>
                      <a:pt x="6" y="319"/>
                    </a:cubicBezTo>
                    <a:cubicBezTo>
                      <a:pt x="0" y="328"/>
                      <a:pt x="3" y="339"/>
                      <a:pt x="11" y="344"/>
                    </a:cubicBezTo>
                    <a:cubicBezTo>
                      <a:pt x="14" y="346"/>
                      <a:pt x="18" y="347"/>
                      <a:pt x="21" y="347"/>
                    </a:cubicBezTo>
                    <a:cubicBezTo>
                      <a:pt x="27" y="347"/>
                      <a:pt x="33" y="344"/>
                      <a:pt x="36" y="338"/>
                    </a:cubicBezTo>
                    <a:lnTo>
                      <a:pt x="176" y="119"/>
                    </a:lnTo>
                    <a:close/>
                  </a:path>
                </a:pathLst>
              </a:custGeom>
              <a:solidFill>
                <a:sysClr val="window" lastClr="FFFFFF"/>
              </a:solidFill>
              <a:ln>
                <a:noFill/>
              </a:ln>
            </p:spPr>
            <p:txBody>
              <a:bodyPr vert="horz" wrap="square" lIns="91440" tIns="45720" rIns="91440" bIns="45720" numCol="1" anchor="t" anchorCtr="0" compatLnSpc="1"/>
              <a:lstStyle/>
              <a:p>
                <a:pPr defTabSz="1217930"/>
                <a:endParaRPr lang="en-US" kern="0" dirty="0">
                  <a:solidFill>
                    <a:srgbClr val="D9D9D9">
                      <a:lumMod val="75000"/>
                    </a:srgbClr>
                  </a:solidFill>
                  <a:cs typeface="+mn-ea"/>
                </a:endParaRPr>
              </a:p>
            </p:txBody>
          </p:sp>
          <p:sp>
            <p:nvSpPr>
              <p:cNvPr id="121" name="Content Placeholder 2"/>
              <p:cNvSpPr txBox="1"/>
              <p:nvPr/>
            </p:nvSpPr>
            <p:spPr>
              <a:xfrm>
                <a:off x="539552" y="4266671"/>
                <a:ext cx="727683" cy="2492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217930">
                  <a:buNone/>
                </a:pPr>
                <a:r>
                  <a:rPr lang="zh-CN" altLang="en-US" sz="800" dirty="0">
                    <a:solidFill>
                      <a:sysClr val="window" lastClr="FFFFFF">
                        <a:lumMod val="50000"/>
                      </a:sysClr>
                    </a:solidFill>
                    <a:latin typeface="+mn-ea"/>
                    <a:cs typeface="+mn-ea"/>
                  </a:rPr>
                  <a:t>Text content</a:t>
                </a:r>
                <a:endParaRPr lang="en-US" sz="800" dirty="0">
                  <a:solidFill>
                    <a:sysClr val="window" lastClr="FFFFFF">
                      <a:lumMod val="50000"/>
                    </a:sysClr>
                  </a:solidFill>
                  <a:latin typeface="+mn-ea"/>
                  <a:cs typeface="+mn-ea"/>
                </a:endParaRPr>
              </a:p>
            </p:txBody>
          </p:sp>
        </p:grpSp>
        <p:grpSp>
          <p:nvGrpSpPr>
            <p:cNvPr id="115" name="Group 24"/>
            <p:cNvGrpSpPr/>
            <p:nvPr/>
          </p:nvGrpSpPr>
          <p:grpSpPr>
            <a:xfrm>
              <a:off x="1207559" y="3869070"/>
              <a:ext cx="727683" cy="646896"/>
              <a:chOff x="1207559" y="3869070"/>
              <a:chExt cx="727683" cy="646896"/>
            </a:xfrm>
          </p:grpSpPr>
          <p:sp>
            <p:nvSpPr>
              <p:cNvPr id="116" name="Oval 25"/>
              <p:cNvSpPr/>
              <p:nvPr/>
            </p:nvSpPr>
            <p:spPr>
              <a:xfrm>
                <a:off x="1371510" y="3869070"/>
                <a:ext cx="399782" cy="399782"/>
              </a:xfrm>
              <a:prstGeom prst="ellipse">
                <a:avLst/>
              </a:prstGeom>
              <a:solidFill>
                <a:schemeClr val="accent1"/>
              </a:solidFill>
              <a:ln w="12700" cap="flat" cmpd="sng" algn="ctr">
                <a:noFill/>
                <a:prstDash val="solid"/>
                <a:miter lim="800000"/>
              </a:ln>
              <a:effectLst/>
            </p:spPr>
            <p:txBody>
              <a:bodyPr rtlCol="0" anchor="ctr"/>
              <a:lstStyle/>
              <a:p>
                <a:pPr defTabSz="1217930"/>
                <a:endParaRPr lang="en-US" kern="0" dirty="0">
                  <a:solidFill>
                    <a:srgbClr val="D9D9D9">
                      <a:lumMod val="75000"/>
                    </a:srgbClr>
                  </a:solidFill>
                  <a:latin typeface="Calibri" panose="020F0502020204030204"/>
                  <a:cs typeface="+mn-ea"/>
                </a:endParaRPr>
              </a:p>
            </p:txBody>
          </p:sp>
          <p:sp>
            <p:nvSpPr>
              <p:cNvPr id="117" name="Content Placeholder 2"/>
              <p:cNvSpPr txBox="1"/>
              <p:nvPr/>
            </p:nvSpPr>
            <p:spPr>
              <a:xfrm>
                <a:off x="1207559" y="4266671"/>
                <a:ext cx="727683" cy="2492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1217930">
                  <a:buNone/>
                </a:pPr>
                <a:r>
                  <a:rPr lang="zh-CN" altLang="en-US" sz="800" dirty="0">
                    <a:solidFill>
                      <a:sysClr val="window" lastClr="FFFFFF">
                        <a:lumMod val="50000"/>
                      </a:sysClr>
                    </a:solidFill>
                    <a:latin typeface="+mn-ea"/>
                    <a:cs typeface="+mn-ea"/>
                  </a:rPr>
                  <a:t>Text content</a:t>
                </a:r>
                <a:endParaRPr lang="en-US" sz="800" dirty="0">
                  <a:solidFill>
                    <a:sysClr val="window" lastClr="FFFFFF">
                      <a:lumMod val="50000"/>
                    </a:sysClr>
                  </a:solidFill>
                  <a:latin typeface="+mn-ea"/>
                  <a:cs typeface="+mn-ea"/>
                </a:endParaRPr>
              </a:p>
            </p:txBody>
          </p:sp>
          <p:sp>
            <p:nvSpPr>
              <p:cNvPr id="118" name="Freeform 27"/>
              <p:cNvSpPr>
                <a:spLocks noEditPoints="1"/>
              </p:cNvSpPr>
              <p:nvPr/>
            </p:nvSpPr>
            <p:spPr bwMode="auto">
              <a:xfrm>
                <a:off x="1479158" y="3983146"/>
                <a:ext cx="184484" cy="175346"/>
              </a:xfrm>
              <a:custGeom>
                <a:avLst/>
                <a:gdLst>
                  <a:gd name="T0" fmla="*/ 344 w 402"/>
                  <a:gd name="T1" fmla="*/ 125 h 382"/>
                  <a:gd name="T2" fmla="*/ 303 w 402"/>
                  <a:gd name="T3" fmla="*/ 13 h 382"/>
                  <a:gd name="T4" fmla="*/ 284 w 402"/>
                  <a:gd name="T5" fmla="*/ 3 h 382"/>
                  <a:gd name="T6" fmla="*/ 12 w 402"/>
                  <a:gd name="T7" fmla="*/ 102 h 382"/>
                  <a:gd name="T8" fmla="*/ 3 w 402"/>
                  <a:gd name="T9" fmla="*/ 122 h 382"/>
                  <a:gd name="T10" fmla="*/ 46 w 402"/>
                  <a:gd name="T11" fmla="*/ 241 h 382"/>
                  <a:gd name="T12" fmla="*/ 46 w 402"/>
                  <a:gd name="T13" fmla="*/ 177 h 382"/>
                  <a:gd name="T14" fmla="*/ 97 w 402"/>
                  <a:gd name="T15" fmla="*/ 125 h 382"/>
                  <a:gd name="T16" fmla="*/ 169 w 402"/>
                  <a:gd name="T17" fmla="*/ 125 h 382"/>
                  <a:gd name="T18" fmla="*/ 255 w 402"/>
                  <a:gd name="T19" fmla="*/ 65 h 382"/>
                  <a:gd name="T20" fmla="*/ 304 w 402"/>
                  <a:gd name="T21" fmla="*/ 125 h 382"/>
                  <a:gd name="T22" fmla="*/ 344 w 402"/>
                  <a:gd name="T23" fmla="*/ 125 h 382"/>
                  <a:gd name="T24" fmla="*/ 387 w 402"/>
                  <a:gd name="T25" fmla="*/ 161 h 382"/>
                  <a:gd name="T26" fmla="*/ 97 w 402"/>
                  <a:gd name="T27" fmla="*/ 161 h 382"/>
                  <a:gd name="T28" fmla="*/ 82 w 402"/>
                  <a:gd name="T29" fmla="*/ 177 h 382"/>
                  <a:gd name="T30" fmla="*/ 82 w 402"/>
                  <a:gd name="T31" fmla="*/ 366 h 382"/>
                  <a:gd name="T32" fmla="*/ 97 w 402"/>
                  <a:gd name="T33" fmla="*/ 382 h 382"/>
                  <a:gd name="T34" fmla="*/ 387 w 402"/>
                  <a:gd name="T35" fmla="*/ 382 h 382"/>
                  <a:gd name="T36" fmla="*/ 402 w 402"/>
                  <a:gd name="T37" fmla="*/ 366 h 382"/>
                  <a:gd name="T38" fmla="*/ 402 w 402"/>
                  <a:gd name="T39" fmla="*/ 177 h 382"/>
                  <a:gd name="T40" fmla="*/ 387 w 402"/>
                  <a:gd name="T41" fmla="*/ 161 h 382"/>
                  <a:gd name="T42" fmla="*/ 364 w 402"/>
                  <a:gd name="T43" fmla="*/ 342 h 382"/>
                  <a:gd name="T44" fmla="*/ 125 w 402"/>
                  <a:gd name="T45" fmla="*/ 342 h 382"/>
                  <a:gd name="T46" fmla="*/ 125 w 402"/>
                  <a:gd name="T47" fmla="*/ 307 h 382"/>
                  <a:gd name="T48" fmla="*/ 161 w 402"/>
                  <a:gd name="T49" fmla="*/ 222 h 382"/>
                  <a:gd name="T50" fmla="*/ 217 w 402"/>
                  <a:gd name="T51" fmla="*/ 290 h 382"/>
                  <a:gd name="T52" fmla="*/ 269 w 402"/>
                  <a:gd name="T53" fmla="*/ 237 h 382"/>
                  <a:gd name="T54" fmla="*/ 336 w 402"/>
                  <a:gd name="T55" fmla="*/ 213 h 382"/>
                  <a:gd name="T56" fmla="*/ 364 w 402"/>
                  <a:gd name="T57" fmla="*/ 277 h 382"/>
                  <a:gd name="T58" fmla="*/ 364 w 402"/>
                  <a:gd name="T59" fmla="*/ 34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2" h="382">
                    <a:moveTo>
                      <a:pt x="344" y="125"/>
                    </a:moveTo>
                    <a:cubicBezTo>
                      <a:pt x="303" y="13"/>
                      <a:pt x="303" y="13"/>
                      <a:pt x="303" y="13"/>
                    </a:cubicBezTo>
                    <a:cubicBezTo>
                      <a:pt x="300" y="4"/>
                      <a:pt x="291" y="0"/>
                      <a:pt x="284" y="3"/>
                    </a:cubicBezTo>
                    <a:cubicBezTo>
                      <a:pt x="12" y="102"/>
                      <a:pt x="12" y="102"/>
                      <a:pt x="12" y="102"/>
                    </a:cubicBezTo>
                    <a:cubicBezTo>
                      <a:pt x="4" y="105"/>
                      <a:pt x="0" y="114"/>
                      <a:pt x="3" y="122"/>
                    </a:cubicBezTo>
                    <a:cubicBezTo>
                      <a:pt x="46" y="241"/>
                      <a:pt x="46" y="241"/>
                      <a:pt x="46" y="241"/>
                    </a:cubicBezTo>
                    <a:cubicBezTo>
                      <a:pt x="46" y="177"/>
                      <a:pt x="46" y="177"/>
                      <a:pt x="46" y="177"/>
                    </a:cubicBezTo>
                    <a:cubicBezTo>
                      <a:pt x="46" y="149"/>
                      <a:pt x="69" y="125"/>
                      <a:pt x="97" y="125"/>
                    </a:cubicBezTo>
                    <a:cubicBezTo>
                      <a:pt x="169" y="125"/>
                      <a:pt x="169" y="125"/>
                      <a:pt x="169" y="125"/>
                    </a:cubicBezTo>
                    <a:cubicBezTo>
                      <a:pt x="255" y="65"/>
                      <a:pt x="255" y="65"/>
                      <a:pt x="255" y="65"/>
                    </a:cubicBezTo>
                    <a:cubicBezTo>
                      <a:pt x="304" y="125"/>
                      <a:pt x="304" y="125"/>
                      <a:pt x="304" y="125"/>
                    </a:cubicBezTo>
                    <a:lnTo>
                      <a:pt x="344" y="125"/>
                    </a:lnTo>
                    <a:close/>
                    <a:moveTo>
                      <a:pt x="387" y="161"/>
                    </a:moveTo>
                    <a:cubicBezTo>
                      <a:pt x="97" y="161"/>
                      <a:pt x="97" y="161"/>
                      <a:pt x="97" y="161"/>
                    </a:cubicBezTo>
                    <a:cubicBezTo>
                      <a:pt x="89" y="161"/>
                      <a:pt x="82" y="169"/>
                      <a:pt x="82" y="177"/>
                    </a:cubicBezTo>
                    <a:cubicBezTo>
                      <a:pt x="82" y="366"/>
                      <a:pt x="82" y="366"/>
                      <a:pt x="82" y="366"/>
                    </a:cubicBezTo>
                    <a:cubicBezTo>
                      <a:pt x="82" y="375"/>
                      <a:pt x="89" y="382"/>
                      <a:pt x="97" y="382"/>
                    </a:cubicBezTo>
                    <a:cubicBezTo>
                      <a:pt x="387" y="382"/>
                      <a:pt x="387" y="382"/>
                      <a:pt x="387" y="382"/>
                    </a:cubicBezTo>
                    <a:cubicBezTo>
                      <a:pt x="395" y="382"/>
                      <a:pt x="402" y="375"/>
                      <a:pt x="402" y="366"/>
                    </a:cubicBezTo>
                    <a:cubicBezTo>
                      <a:pt x="402" y="177"/>
                      <a:pt x="402" y="177"/>
                      <a:pt x="402" y="177"/>
                    </a:cubicBezTo>
                    <a:cubicBezTo>
                      <a:pt x="402" y="169"/>
                      <a:pt x="395" y="161"/>
                      <a:pt x="387" y="161"/>
                    </a:cubicBezTo>
                    <a:close/>
                    <a:moveTo>
                      <a:pt x="364" y="342"/>
                    </a:moveTo>
                    <a:cubicBezTo>
                      <a:pt x="125" y="342"/>
                      <a:pt x="125" y="342"/>
                      <a:pt x="125" y="342"/>
                    </a:cubicBezTo>
                    <a:cubicBezTo>
                      <a:pt x="125" y="307"/>
                      <a:pt x="125" y="307"/>
                      <a:pt x="125" y="307"/>
                    </a:cubicBezTo>
                    <a:cubicBezTo>
                      <a:pt x="161" y="222"/>
                      <a:pt x="161" y="222"/>
                      <a:pt x="161" y="222"/>
                    </a:cubicBezTo>
                    <a:cubicBezTo>
                      <a:pt x="217" y="290"/>
                      <a:pt x="217" y="290"/>
                      <a:pt x="217" y="290"/>
                    </a:cubicBezTo>
                    <a:cubicBezTo>
                      <a:pt x="269" y="237"/>
                      <a:pt x="269" y="237"/>
                      <a:pt x="269" y="237"/>
                    </a:cubicBezTo>
                    <a:cubicBezTo>
                      <a:pt x="336" y="213"/>
                      <a:pt x="336" y="213"/>
                      <a:pt x="336" y="213"/>
                    </a:cubicBezTo>
                    <a:cubicBezTo>
                      <a:pt x="364" y="277"/>
                      <a:pt x="364" y="277"/>
                      <a:pt x="364" y="277"/>
                    </a:cubicBezTo>
                    <a:lnTo>
                      <a:pt x="364" y="342"/>
                    </a:lnTo>
                    <a:close/>
                  </a:path>
                </a:pathLst>
              </a:custGeom>
              <a:solidFill>
                <a:sysClr val="window" lastClr="FFFFFF"/>
              </a:solidFill>
              <a:ln>
                <a:noFill/>
              </a:ln>
            </p:spPr>
            <p:txBody>
              <a:bodyPr vert="horz" wrap="square" lIns="91440" tIns="45720" rIns="91440" bIns="45720" numCol="1" anchor="t" anchorCtr="0" compatLnSpc="1"/>
              <a:lstStyle/>
              <a:p>
                <a:pPr defTabSz="1217930"/>
                <a:endParaRPr lang="en-US" kern="0" dirty="0">
                  <a:solidFill>
                    <a:srgbClr val="D9D9D9">
                      <a:lumMod val="75000"/>
                    </a:srgbClr>
                  </a:solidFill>
                  <a:cs typeface="+mn-ea"/>
                </a:endParaRPr>
              </a:p>
            </p:txBody>
          </p:sp>
        </p:grpSp>
      </p:grpSp>
      <p:cxnSp>
        <p:nvCxnSpPr>
          <p:cNvPr id="122" name="Straight Connector 31"/>
          <p:cNvCxnSpPr/>
          <p:nvPr/>
        </p:nvCxnSpPr>
        <p:spPr>
          <a:xfrm>
            <a:off x="7866649" y="4911408"/>
            <a:ext cx="0" cy="900555"/>
          </a:xfrm>
          <a:prstGeom prst="line">
            <a:avLst/>
          </a:prstGeom>
          <a:noFill/>
          <a:ln w="12700" cap="flat" cmpd="sng" algn="ctr">
            <a:solidFill>
              <a:sysClr val="window" lastClr="FFFFFF">
                <a:lumMod val="75000"/>
              </a:sysClr>
            </a:solidFill>
            <a:prstDash val="sysDot"/>
            <a:miter lim="800000"/>
          </a:ln>
          <a:effectLst/>
        </p:spPr>
      </p:cxnSp>
      <p:grpSp>
        <p:nvGrpSpPr>
          <p:cNvPr id="123" name="Group 32"/>
          <p:cNvGrpSpPr/>
          <p:nvPr/>
        </p:nvGrpSpPr>
        <p:grpSpPr>
          <a:xfrm>
            <a:off x="7997040" y="4978520"/>
            <a:ext cx="3075849" cy="697235"/>
            <a:chOff x="2339752" y="3651870"/>
            <a:chExt cx="1974000" cy="696805"/>
          </a:xfrm>
        </p:grpSpPr>
        <p:sp>
          <p:nvSpPr>
            <p:cNvPr id="124" name="Content Placeholder 2"/>
            <p:cNvSpPr txBox="1"/>
            <p:nvPr/>
          </p:nvSpPr>
          <p:spPr>
            <a:xfrm>
              <a:off x="2339752" y="3651870"/>
              <a:ext cx="1368815" cy="4586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7930">
                <a:buNone/>
              </a:pPr>
              <a:r>
                <a:rPr lang="id-ID" sz="2400" dirty="0">
                  <a:solidFill>
                    <a:sysClr val="windowText" lastClr="000000">
                      <a:lumMod val="65000"/>
                      <a:lumOff val="35000"/>
                    </a:sysClr>
                  </a:solidFill>
                  <a:latin typeface="Calibri" panose="020F0502020204030204"/>
                  <a:cs typeface="+mn-ea"/>
                </a:rPr>
                <a:t>8</a:t>
              </a:r>
              <a:r>
                <a:rPr lang="en-US" sz="2400" dirty="0">
                  <a:solidFill>
                    <a:sysClr val="windowText" lastClr="000000">
                      <a:lumMod val="65000"/>
                      <a:lumOff val="35000"/>
                    </a:sysClr>
                  </a:solidFill>
                  <a:latin typeface="Calibri" panose="020F0502020204030204"/>
                  <a:cs typeface="+mn-ea"/>
                </a:rPr>
                <a:t>6,453</a:t>
              </a:r>
            </a:p>
          </p:txBody>
        </p:sp>
        <p:sp>
          <p:nvSpPr>
            <p:cNvPr id="125" name="Content Placeholder 2"/>
            <p:cNvSpPr txBox="1"/>
            <p:nvPr/>
          </p:nvSpPr>
          <p:spPr>
            <a:xfrm>
              <a:off x="2343185" y="4017882"/>
              <a:ext cx="1970567" cy="33079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7930">
                <a:buNone/>
              </a:pPr>
              <a:r>
                <a:rPr lang="zh-CN" altLang="en-US" dirty="0">
                  <a:solidFill>
                    <a:sysClr val="window" lastClr="FFFFFF">
                      <a:lumMod val="65000"/>
                    </a:sysClr>
                  </a:solidFill>
                  <a:latin typeface="Calibri" panose="020F0502020204030204"/>
                  <a:cs typeface="+mn-ea"/>
                </a:rPr>
                <a:t>Text content text content</a:t>
              </a:r>
              <a:endParaRPr lang="en-US" dirty="0">
                <a:solidFill>
                  <a:sysClr val="window" lastClr="FFFFFF">
                    <a:lumMod val="65000"/>
                  </a:sysClr>
                </a:solidFill>
                <a:latin typeface="Calibri" panose="020F0502020204030204"/>
                <a:cs typeface="+mn-ea"/>
              </a:endParaRPr>
            </a:p>
          </p:txBody>
        </p:sp>
      </p:grpSp>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500"/>
                                  </p:stCondLst>
                                  <p:childTnLst>
                                    <p:set>
                                      <p:cBhvr>
                                        <p:cTn id="6" dur="1" fill="hold">
                                          <p:stCondLst>
                                            <p:cond delay="0"/>
                                          </p:stCondLst>
                                        </p:cTn>
                                        <p:tgtEl>
                                          <p:spTgt spid="55"/>
                                        </p:tgtEl>
                                        <p:attrNameLst>
                                          <p:attrName>style.visibility</p:attrName>
                                        </p:attrNameLst>
                                      </p:cBhvr>
                                      <p:to>
                                        <p:strVal val="visible"/>
                                      </p:to>
                                    </p:set>
                                    <p:animEffect transition="in" filter="randombar(vertical)">
                                      <p:cBhvr>
                                        <p:cTn id="7" dur="1000"/>
                                        <p:tgtEl>
                                          <p:spTgt spid="55"/>
                                        </p:tgtEl>
                                      </p:cBhvr>
                                    </p:animEffect>
                                  </p:childTnLst>
                                </p:cTn>
                              </p:par>
                              <p:par>
                                <p:cTn id="8" presetID="14" presetClass="entr" presetSubtype="5" fill="hold" nodeType="withEffect">
                                  <p:stCondLst>
                                    <p:cond delay="500"/>
                                  </p:stCondLst>
                                  <p:childTnLst>
                                    <p:set>
                                      <p:cBhvr>
                                        <p:cTn id="9" dur="1" fill="hold">
                                          <p:stCondLst>
                                            <p:cond delay="0"/>
                                          </p:stCondLst>
                                        </p:cTn>
                                        <p:tgtEl>
                                          <p:spTgt spid="105"/>
                                        </p:tgtEl>
                                        <p:attrNameLst>
                                          <p:attrName>style.visibility</p:attrName>
                                        </p:attrNameLst>
                                      </p:cBhvr>
                                      <p:to>
                                        <p:strVal val="visible"/>
                                      </p:to>
                                    </p:set>
                                    <p:animEffect transition="in" filter="randombar(vertical)">
                                      <p:cBhvr>
                                        <p:cTn id="10" dur="1000"/>
                                        <p:tgtEl>
                                          <p:spTgt spid="105"/>
                                        </p:tgtEl>
                                      </p:cBhvr>
                                    </p:animEffect>
                                  </p:childTnLst>
                                </p:cTn>
                              </p:par>
                              <p:par>
                                <p:cTn id="11" presetID="22" presetClass="entr" presetSubtype="4" fill="hold" grpId="0" nodeType="withEffect">
                                  <p:stCondLst>
                                    <p:cond delay="1000"/>
                                  </p:stCondLst>
                                  <p:childTnLst>
                                    <p:set>
                                      <p:cBhvr>
                                        <p:cTn id="12" dur="1" fill="hold">
                                          <p:stCondLst>
                                            <p:cond delay="0"/>
                                          </p:stCondLst>
                                        </p:cTn>
                                        <p:tgtEl>
                                          <p:spTgt spid="70"/>
                                        </p:tgtEl>
                                        <p:attrNameLst>
                                          <p:attrName>style.visibility</p:attrName>
                                        </p:attrNameLst>
                                      </p:cBhvr>
                                      <p:to>
                                        <p:strVal val="visible"/>
                                      </p:to>
                                    </p:set>
                                    <p:animEffect transition="in" filter="wipe(down)">
                                      <p:cBhvr>
                                        <p:cTn id="13" dur="500"/>
                                        <p:tgtEl>
                                          <p:spTgt spid="70"/>
                                        </p:tgtEl>
                                      </p:cBhvr>
                                    </p:animEffect>
                                  </p:childTnLst>
                                </p:cTn>
                              </p:par>
                              <p:par>
                                <p:cTn id="14" presetID="22" presetClass="entr" presetSubtype="4" fill="hold" grpId="0" nodeType="withEffect">
                                  <p:stCondLst>
                                    <p:cond delay="1000"/>
                                  </p:stCondLst>
                                  <p:childTnLst>
                                    <p:set>
                                      <p:cBhvr>
                                        <p:cTn id="15" dur="1" fill="hold">
                                          <p:stCondLst>
                                            <p:cond delay="0"/>
                                          </p:stCondLst>
                                        </p:cTn>
                                        <p:tgtEl>
                                          <p:spTgt spid="108"/>
                                        </p:tgtEl>
                                        <p:attrNameLst>
                                          <p:attrName>style.visibility</p:attrName>
                                        </p:attrNameLst>
                                      </p:cBhvr>
                                      <p:to>
                                        <p:strVal val="visible"/>
                                      </p:to>
                                    </p:set>
                                    <p:animEffect transition="in" filter="wipe(down)">
                                      <p:cBhvr>
                                        <p:cTn id="16" dur="500"/>
                                        <p:tgtEl>
                                          <p:spTgt spid="108"/>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10"/>
                                        </p:tgtEl>
                                        <p:attrNameLst>
                                          <p:attrName>style.visibility</p:attrName>
                                        </p:attrNameLst>
                                      </p:cBhvr>
                                      <p:to>
                                        <p:strVal val="visible"/>
                                      </p:to>
                                    </p:set>
                                    <p:animEffect transition="in" filter="wipe(left)">
                                      <p:cBhvr>
                                        <p:cTn id="20" dur="750"/>
                                        <p:tgtEl>
                                          <p:spTgt spid="110"/>
                                        </p:tgtEl>
                                      </p:cBhvr>
                                    </p:animEffect>
                                  </p:childTnLst>
                                </p:cTn>
                              </p:par>
                            </p:childTnLst>
                          </p:cTn>
                        </p:par>
                        <p:par>
                          <p:cTn id="21" fill="hold">
                            <p:stCondLst>
                              <p:cond delay="2500"/>
                            </p:stCondLst>
                            <p:childTnLst>
                              <p:par>
                                <p:cTn id="22" presetID="16" presetClass="entr" presetSubtype="21" fill="hold" grpId="0" nodeType="after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barn(inVertical)">
                                      <p:cBhvr>
                                        <p:cTn id="24" dur="500"/>
                                        <p:tgtEl>
                                          <p:spTgt spid="109"/>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112"/>
                                        </p:tgtEl>
                                        <p:attrNameLst>
                                          <p:attrName>style.visibility</p:attrName>
                                        </p:attrNameLst>
                                      </p:cBhvr>
                                      <p:to>
                                        <p:strVal val="visible"/>
                                      </p:to>
                                    </p:set>
                                    <p:animEffect transition="in" filter="wipe(left)">
                                      <p:cBhvr>
                                        <p:cTn id="28" dur="750"/>
                                        <p:tgtEl>
                                          <p:spTgt spid="112"/>
                                        </p:tgtEl>
                                      </p:cBhvr>
                                    </p:animEffect>
                                  </p:childTnLst>
                                </p:cTn>
                              </p:par>
                            </p:childTnLst>
                          </p:cTn>
                        </p:par>
                        <p:par>
                          <p:cTn id="29" fill="hold">
                            <p:stCondLst>
                              <p:cond delay="4000"/>
                            </p:stCondLst>
                            <p:childTnLst>
                              <p:par>
                                <p:cTn id="30" presetID="16" presetClass="entr" presetSubtype="21" fill="hold" grpId="0" nodeType="afterEffect">
                                  <p:stCondLst>
                                    <p:cond delay="0"/>
                                  </p:stCondLst>
                                  <p:childTnLst>
                                    <p:set>
                                      <p:cBhvr>
                                        <p:cTn id="31" dur="1" fill="hold">
                                          <p:stCondLst>
                                            <p:cond delay="0"/>
                                          </p:stCondLst>
                                        </p:cTn>
                                        <p:tgtEl>
                                          <p:spTgt spid="111"/>
                                        </p:tgtEl>
                                        <p:attrNameLst>
                                          <p:attrName>style.visibility</p:attrName>
                                        </p:attrNameLst>
                                      </p:cBhvr>
                                      <p:to>
                                        <p:strVal val="visible"/>
                                      </p:to>
                                    </p:set>
                                    <p:animEffect transition="in" filter="barn(inVertical)">
                                      <p:cBhvr>
                                        <p:cTn id="32" dur="500"/>
                                        <p:tgtEl>
                                          <p:spTgt spid="111"/>
                                        </p:tgtEl>
                                      </p:cBhvr>
                                    </p:animEffect>
                                  </p:childTnLst>
                                </p:cTn>
                              </p:par>
                            </p:childTnLst>
                          </p:cTn>
                        </p:par>
                        <p:par>
                          <p:cTn id="33" fill="hold">
                            <p:stCondLst>
                              <p:cond delay="4500"/>
                            </p:stCondLst>
                            <p:childTnLst>
                              <p:par>
                                <p:cTn id="34" presetID="10" presetClass="entr" presetSubtype="0" fill="hold" nodeType="afterEffect">
                                  <p:stCondLst>
                                    <p:cond delay="0"/>
                                  </p:stCondLst>
                                  <p:childTnLst>
                                    <p:set>
                                      <p:cBhvr>
                                        <p:cTn id="35" dur="1" fill="hold">
                                          <p:stCondLst>
                                            <p:cond delay="0"/>
                                          </p:stCondLst>
                                        </p:cTn>
                                        <p:tgtEl>
                                          <p:spTgt spid="113"/>
                                        </p:tgtEl>
                                        <p:attrNameLst>
                                          <p:attrName>style.visibility</p:attrName>
                                        </p:attrNameLst>
                                      </p:cBhvr>
                                      <p:to>
                                        <p:strVal val="visible"/>
                                      </p:to>
                                    </p:set>
                                    <p:animEffect transition="in" filter="fade">
                                      <p:cBhvr>
                                        <p:cTn id="36" dur="500"/>
                                        <p:tgtEl>
                                          <p:spTgt spid="113"/>
                                        </p:tgtEl>
                                      </p:cBhvr>
                                    </p:animEffect>
                                  </p:childTnLst>
                                </p:cTn>
                              </p:par>
                            </p:childTnLst>
                          </p:cTn>
                        </p:par>
                        <p:par>
                          <p:cTn id="37" fill="hold">
                            <p:stCondLst>
                              <p:cond delay="5000"/>
                            </p:stCondLst>
                            <p:childTnLst>
                              <p:par>
                                <p:cTn id="38" presetID="22" presetClass="entr" presetSubtype="4" fill="hold" nodeType="afterEffect">
                                  <p:stCondLst>
                                    <p:cond delay="0"/>
                                  </p:stCondLst>
                                  <p:childTnLst>
                                    <p:set>
                                      <p:cBhvr>
                                        <p:cTn id="39" dur="1" fill="hold">
                                          <p:stCondLst>
                                            <p:cond delay="0"/>
                                          </p:stCondLst>
                                        </p:cTn>
                                        <p:tgtEl>
                                          <p:spTgt spid="122"/>
                                        </p:tgtEl>
                                        <p:attrNameLst>
                                          <p:attrName>style.visibility</p:attrName>
                                        </p:attrNameLst>
                                      </p:cBhvr>
                                      <p:to>
                                        <p:strVal val="visible"/>
                                      </p:to>
                                    </p:set>
                                    <p:animEffect transition="in" filter="wipe(down)">
                                      <p:cBhvr>
                                        <p:cTn id="40" dur="500"/>
                                        <p:tgtEl>
                                          <p:spTgt spid="122"/>
                                        </p:tgtEl>
                                      </p:cBhvr>
                                    </p:animEffect>
                                  </p:childTnLst>
                                </p:cTn>
                              </p:par>
                            </p:childTnLst>
                          </p:cTn>
                        </p:par>
                        <p:par>
                          <p:cTn id="41" fill="hold">
                            <p:stCondLst>
                              <p:cond delay="5500"/>
                            </p:stCondLst>
                            <p:childTnLst>
                              <p:par>
                                <p:cTn id="42" presetID="10" presetClass="entr" presetSubtype="0" fill="hold" nodeType="afterEffect">
                                  <p:stCondLst>
                                    <p:cond delay="0"/>
                                  </p:stCondLst>
                                  <p:childTnLst>
                                    <p:set>
                                      <p:cBhvr>
                                        <p:cTn id="43" dur="1" fill="hold">
                                          <p:stCondLst>
                                            <p:cond delay="0"/>
                                          </p:stCondLst>
                                        </p:cTn>
                                        <p:tgtEl>
                                          <p:spTgt spid="123"/>
                                        </p:tgtEl>
                                        <p:attrNameLst>
                                          <p:attrName>style.visibility</p:attrName>
                                        </p:attrNameLst>
                                      </p:cBhvr>
                                      <p:to>
                                        <p:strVal val="visible"/>
                                      </p:to>
                                    </p:set>
                                    <p:animEffect transition="in" filter="fade">
                                      <p:cBhvr>
                                        <p:cTn id="44"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108" grpId="0"/>
      <p:bldP spid="109" grpId="0"/>
      <p:bldP spid="110" grpId="0"/>
      <p:bldP spid="111" grpId="0"/>
      <p:bldP spid="1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p:cNvGrpSpPr/>
          <p:nvPr/>
        </p:nvGrpSpPr>
        <p:grpSpPr>
          <a:xfrm>
            <a:off x="2204485" y="1827934"/>
            <a:ext cx="479908" cy="2207564"/>
            <a:chOff x="1653271" y="1518875"/>
            <a:chExt cx="360040" cy="1656184"/>
          </a:xfrm>
        </p:grpSpPr>
        <p:sp>
          <p:nvSpPr>
            <p:cNvPr id="16" name="Rounded Rectangle 17"/>
            <p:cNvSpPr/>
            <p:nvPr/>
          </p:nvSpPr>
          <p:spPr>
            <a:xfrm rot="2700000">
              <a:off x="1005199" y="2166947"/>
              <a:ext cx="1656184" cy="360040"/>
            </a:xfrm>
            <a:prstGeom prst="roundRect">
              <a:avLst>
                <a:gd name="adj" fmla="val 50000"/>
              </a:avLst>
            </a:prstGeom>
            <a:solidFill>
              <a:schemeClr val="tx2"/>
            </a:solidFill>
            <a:ln w="6350" cap="flat" cmpd="sng" algn="ctr">
              <a:noFill/>
              <a:prstDash val="solid"/>
              <a:miter lim="800000"/>
            </a:ln>
            <a:effectLst/>
          </p:spPr>
          <p:txBody>
            <a:bodyPr lIns="68570" tIns="34287" rIns="68570" bIns="34287" rtlCol="0" anchor="ctr"/>
            <a:lstStyle/>
            <a:p>
              <a:pPr defTabSz="1217930"/>
              <a:endParaRPr lang="bg-BG" sz="1200" kern="0">
                <a:solidFill>
                  <a:sysClr val="window" lastClr="FFFFFF"/>
                </a:solidFill>
                <a:latin typeface="+mn-ea"/>
                <a:cs typeface="+mn-ea"/>
              </a:endParaRPr>
            </a:p>
          </p:txBody>
        </p:sp>
        <p:sp>
          <p:nvSpPr>
            <p:cNvPr id="17" name="Rectangle 20"/>
            <p:cNvSpPr/>
            <p:nvPr/>
          </p:nvSpPr>
          <p:spPr>
            <a:xfrm rot="2700000">
              <a:off x="1305805" y="2214197"/>
              <a:ext cx="1119883" cy="265538"/>
            </a:xfrm>
            <a:prstGeom prst="rect">
              <a:avLst/>
            </a:prstGeom>
          </p:spPr>
          <p:txBody>
            <a:bodyPr wrap="none">
              <a:spAutoFit/>
            </a:bodyPr>
            <a:lstStyle/>
            <a:p>
              <a:pPr algn="ctr" defTabSz="1218565">
                <a:defRPr/>
              </a:pPr>
              <a:r>
                <a:rPr lang="zh-CN" altLang="en-US" sz="1700" kern="0" dirty="0">
                  <a:solidFill>
                    <a:sysClr val="window" lastClr="FFFFFF"/>
                  </a:solidFill>
                  <a:latin typeface="+mn-ea"/>
                  <a:cs typeface="+mn-ea"/>
                </a:rPr>
                <a:t>Important work Title</a:t>
              </a:r>
              <a:endParaRPr lang="bg-BG" sz="1700" kern="0" dirty="0">
                <a:solidFill>
                  <a:sysClr val="window" lastClr="FFFFFF"/>
                </a:solidFill>
                <a:latin typeface="+mn-ea"/>
                <a:cs typeface="+mn-ea"/>
              </a:endParaRPr>
            </a:p>
          </p:txBody>
        </p:sp>
      </p:grpSp>
      <p:grpSp>
        <p:nvGrpSpPr>
          <p:cNvPr id="72" name="组合 71"/>
          <p:cNvGrpSpPr/>
          <p:nvPr/>
        </p:nvGrpSpPr>
        <p:grpSpPr>
          <a:xfrm>
            <a:off x="2769080" y="1600912"/>
            <a:ext cx="1439723" cy="1439716"/>
            <a:chOff x="2076845" y="1348556"/>
            <a:chExt cx="1080120" cy="1080120"/>
          </a:xfrm>
        </p:grpSpPr>
        <p:sp>
          <p:nvSpPr>
            <p:cNvPr id="20" name="Rounded Rectangle 34"/>
            <p:cNvSpPr/>
            <p:nvPr/>
          </p:nvSpPr>
          <p:spPr>
            <a:xfrm rot="2700000">
              <a:off x="2076845" y="1348556"/>
              <a:ext cx="1080120" cy="1080120"/>
            </a:xfrm>
            <a:prstGeom prst="roundRect">
              <a:avLst/>
            </a:prstGeom>
            <a:solidFill>
              <a:schemeClr val="tx2"/>
            </a:solidFill>
            <a:ln w="6350" cap="flat" cmpd="sng" algn="ctr">
              <a:noFill/>
              <a:prstDash val="solid"/>
              <a:miter lim="800000"/>
            </a:ln>
            <a:effectLst/>
          </p:spPr>
          <p:txBody>
            <a:bodyPr lIns="68570" tIns="34287" rIns="68570" bIns="34287" rtlCol="0" anchor="ctr"/>
            <a:lstStyle/>
            <a:p>
              <a:pPr defTabSz="1217930"/>
              <a:endParaRPr lang="bg-BG" sz="1200" kern="0">
                <a:solidFill>
                  <a:sysClr val="window" lastClr="FFFFFF"/>
                </a:solidFill>
                <a:latin typeface="+mn-ea"/>
                <a:cs typeface="+mn-ea"/>
              </a:endParaRPr>
            </a:p>
          </p:txBody>
        </p:sp>
        <p:sp>
          <p:nvSpPr>
            <p:cNvPr id="39" name="Freeform 6"/>
            <p:cNvSpPr>
              <a:spLocks noEditPoints="1"/>
            </p:cNvSpPr>
            <p:nvPr/>
          </p:nvSpPr>
          <p:spPr bwMode="auto">
            <a:xfrm>
              <a:off x="2439194" y="1627043"/>
              <a:ext cx="374885" cy="412374"/>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bg1"/>
            </a:solidFill>
            <a:ln>
              <a:noFill/>
            </a:ln>
          </p:spPr>
          <p:txBody>
            <a:bodyPr vert="horz" wrap="square" lIns="91440" tIns="45720" rIns="91440" bIns="45720" numCol="1" anchor="t" anchorCtr="0" compatLnSpc="1"/>
            <a:lstStyle/>
            <a:p>
              <a:endParaRPr lang="en-US" dirty="0">
                <a:cs typeface="+mn-ea"/>
              </a:endParaRPr>
            </a:p>
          </p:txBody>
        </p:sp>
      </p:grpSp>
      <p:grpSp>
        <p:nvGrpSpPr>
          <p:cNvPr id="74" name="组合 73"/>
          <p:cNvGrpSpPr/>
          <p:nvPr/>
        </p:nvGrpSpPr>
        <p:grpSpPr>
          <a:xfrm>
            <a:off x="6883531" y="1600764"/>
            <a:ext cx="1439723" cy="1439716"/>
            <a:chOff x="5163621" y="1348445"/>
            <a:chExt cx="1080120" cy="1080120"/>
          </a:xfrm>
        </p:grpSpPr>
        <p:sp>
          <p:nvSpPr>
            <p:cNvPr id="26" name="Rounded Rectangle 41"/>
            <p:cNvSpPr/>
            <p:nvPr/>
          </p:nvSpPr>
          <p:spPr>
            <a:xfrm rot="2700000">
              <a:off x="5163621" y="1348445"/>
              <a:ext cx="1080120" cy="1080120"/>
            </a:xfrm>
            <a:prstGeom prst="roundRect">
              <a:avLst/>
            </a:prstGeom>
            <a:solidFill>
              <a:schemeClr val="accent2"/>
            </a:solidFill>
            <a:ln w="6350" cap="flat" cmpd="sng" algn="ctr">
              <a:noFill/>
              <a:prstDash val="solid"/>
              <a:miter lim="800000"/>
            </a:ln>
            <a:effectLst/>
          </p:spPr>
          <p:txBody>
            <a:bodyPr lIns="68570" tIns="34287" rIns="68570" bIns="34287" rtlCol="0" anchor="ctr"/>
            <a:lstStyle/>
            <a:p>
              <a:pPr defTabSz="1217930"/>
              <a:endParaRPr lang="bg-BG" sz="1200" kern="0">
                <a:solidFill>
                  <a:sysClr val="window" lastClr="FFFFFF"/>
                </a:solidFill>
                <a:latin typeface="+mn-ea"/>
                <a:cs typeface="+mn-ea"/>
              </a:endParaRPr>
            </a:p>
          </p:txBody>
        </p:sp>
        <p:sp>
          <p:nvSpPr>
            <p:cNvPr id="42" name="Freeform 11"/>
            <p:cNvSpPr/>
            <p:nvPr/>
          </p:nvSpPr>
          <p:spPr bwMode="auto">
            <a:xfrm>
              <a:off x="5487194" y="1683459"/>
              <a:ext cx="462385" cy="300599"/>
            </a:xfrm>
            <a:custGeom>
              <a:avLst/>
              <a:gdLst>
                <a:gd name="T0" fmla="*/ 304 w 400"/>
                <a:gd name="T1" fmla="*/ 73 h 260"/>
                <a:gd name="T2" fmla="*/ 288 w 400"/>
                <a:gd name="T3" fmla="*/ 74 h 260"/>
                <a:gd name="T4" fmla="*/ 186 w 400"/>
                <a:gd name="T5" fmla="*/ 0 h 260"/>
                <a:gd name="T6" fmla="*/ 80 w 400"/>
                <a:gd name="T7" fmla="*/ 104 h 260"/>
                <a:gd name="T8" fmla="*/ 81 w 400"/>
                <a:gd name="T9" fmla="*/ 119 h 260"/>
                <a:gd name="T10" fmla="*/ 72 w 400"/>
                <a:gd name="T11" fmla="*/ 118 h 260"/>
                <a:gd name="T12" fmla="*/ 0 w 400"/>
                <a:gd name="T13" fmla="*/ 189 h 260"/>
                <a:gd name="T14" fmla="*/ 72 w 400"/>
                <a:gd name="T15" fmla="*/ 260 h 260"/>
                <a:gd name="T16" fmla="*/ 172 w 400"/>
                <a:gd name="T17" fmla="*/ 260 h 260"/>
                <a:gd name="T18" fmla="*/ 172 w 400"/>
                <a:gd name="T19" fmla="*/ 184 h 260"/>
                <a:gd name="T20" fmla="*/ 130 w 400"/>
                <a:gd name="T21" fmla="*/ 184 h 260"/>
                <a:gd name="T22" fmla="*/ 200 w 400"/>
                <a:gd name="T23" fmla="*/ 92 h 260"/>
                <a:gd name="T24" fmla="*/ 270 w 400"/>
                <a:gd name="T25" fmla="*/ 184 h 260"/>
                <a:gd name="T26" fmla="*/ 228 w 400"/>
                <a:gd name="T27" fmla="*/ 184 h 260"/>
                <a:gd name="T28" fmla="*/ 228 w 400"/>
                <a:gd name="T29" fmla="*/ 260 h 260"/>
                <a:gd name="T30" fmla="*/ 304 w 400"/>
                <a:gd name="T31" fmla="*/ 260 h 260"/>
                <a:gd name="T32" fmla="*/ 400 w 400"/>
                <a:gd name="T33" fmla="*/ 166 h 260"/>
                <a:gd name="T34" fmla="*/ 304 w 400"/>
                <a:gd name="T35" fmla="*/ 7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60">
                  <a:moveTo>
                    <a:pt x="304" y="73"/>
                  </a:moveTo>
                  <a:cubicBezTo>
                    <a:pt x="298"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172" y="260"/>
                    <a:pt x="172" y="260"/>
                    <a:pt x="172" y="260"/>
                  </a:cubicBezTo>
                  <a:cubicBezTo>
                    <a:pt x="172" y="184"/>
                    <a:pt x="172" y="184"/>
                    <a:pt x="172" y="184"/>
                  </a:cubicBezTo>
                  <a:cubicBezTo>
                    <a:pt x="130" y="184"/>
                    <a:pt x="130" y="184"/>
                    <a:pt x="130" y="184"/>
                  </a:cubicBezTo>
                  <a:cubicBezTo>
                    <a:pt x="200" y="92"/>
                    <a:pt x="200" y="92"/>
                    <a:pt x="200" y="92"/>
                  </a:cubicBezTo>
                  <a:cubicBezTo>
                    <a:pt x="270" y="184"/>
                    <a:pt x="270" y="184"/>
                    <a:pt x="270" y="184"/>
                  </a:cubicBezTo>
                  <a:cubicBezTo>
                    <a:pt x="228" y="184"/>
                    <a:pt x="228" y="184"/>
                    <a:pt x="228" y="184"/>
                  </a:cubicBezTo>
                  <a:cubicBezTo>
                    <a:pt x="228" y="260"/>
                    <a:pt x="228" y="260"/>
                    <a:pt x="228" y="260"/>
                  </a:cubicBezTo>
                  <a:cubicBezTo>
                    <a:pt x="304" y="260"/>
                    <a:pt x="304" y="260"/>
                    <a:pt x="304" y="260"/>
                  </a:cubicBezTo>
                  <a:cubicBezTo>
                    <a:pt x="357" y="260"/>
                    <a:pt x="400" y="218"/>
                    <a:pt x="400" y="166"/>
                  </a:cubicBezTo>
                  <a:cubicBezTo>
                    <a:pt x="400" y="115"/>
                    <a:pt x="357" y="73"/>
                    <a:pt x="304" y="73"/>
                  </a:cubicBezTo>
                  <a:close/>
                </a:path>
              </a:pathLst>
            </a:custGeom>
            <a:solidFill>
              <a:schemeClr val="bg1"/>
            </a:solidFill>
            <a:ln>
              <a:noFill/>
            </a:ln>
          </p:spPr>
          <p:txBody>
            <a:bodyPr vert="horz" wrap="square" lIns="91440" tIns="45720" rIns="91440" bIns="45720" numCol="1" anchor="t" anchorCtr="0" compatLnSpc="1"/>
            <a:lstStyle/>
            <a:p>
              <a:endParaRPr lang="en-US" dirty="0">
                <a:cs typeface="+mn-ea"/>
              </a:endParaRPr>
            </a:p>
          </p:txBody>
        </p:sp>
      </p:grpSp>
      <p:grpSp>
        <p:nvGrpSpPr>
          <p:cNvPr id="73" name="组合 72"/>
          <p:cNvGrpSpPr/>
          <p:nvPr/>
        </p:nvGrpSpPr>
        <p:grpSpPr>
          <a:xfrm>
            <a:off x="4842049" y="2858177"/>
            <a:ext cx="1439723" cy="1439716"/>
            <a:chOff x="3632044" y="2291796"/>
            <a:chExt cx="1080120" cy="1080120"/>
          </a:xfrm>
        </p:grpSpPr>
        <p:sp>
          <p:nvSpPr>
            <p:cNvPr id="28" name="Rounded Rectangle 43"/>
            <p:cNvSpPr/>
            <p:nvPr/>
          </p:nvSpPr>
          <p:spPr>
            <a:xfrm rot="2700000">
              <a:off x="3632044" y="2291796"/>
              <a:ext cx="1080120" cy="1080120"/>
            </a:xfrm>
            <a:prstGeom prst="roundRect">
              <a:avLst/>
            </a:prstGeom>
            <a:solidFill>
              <a:schemeClr val="accent1"/>
            </a:solidFill>
            <a:ln w="6350" cap="flat" cmpd="sng" algn="ctr">
              <a:noFill/>
              <a:prstDash val="solid"/>
              <a:miter lim="800000"/>
            </a:ln>
            <a:effectLst/>
          </p:spPr>
          <p:txBody>
            <a:bodyPr lIns="68570" tIns="34287" rIns="68570" bIns="34287" rtlCol="0" anchor="ctr"/>
            <a:lstStyle/>
            <a:p>
              <a:pPr defTabSz="1217930"/>
              <a:endParaRPr lang="bg-BG" sz="1200" kern="0">
                <a:solidFill>
                  <a:sysClr val="window" lastClr="FFFFFF"/>
                </a:solidFill>
                <a:latin typeface="+mn-ea"/>
                <a:cs typeface="+mn-ea"/>
              </a:endParaRPr>
            </a:p>
          </p:txBody>
        </p:sp>
        <p:sp>
          <p:nvSpPr>
            <p:cNvPr id="45" name="Freeform 16"/>
            <p:cNvSpPr>
              <a:spLocks noEditPoints="1"/>
            </p:cNvSpPr>
            <p:nvPr/>
          </p:nvSpPr>
          <p:spPr bwMode="auto">
            <a:xfrm>
              <a:off x="3979611" y="2598934"/>
              <a:ext cx="427720" cy="427232"/>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bg1"/>
            </a:solidFill>
            <a:ln>
              <a:noFill/>
            </a:ln>
          </p:spPr>
          <p:txBody>
            <a:bodyPr vert="horz" wrap="square" lIns="91440" tIns="45720" rIns="91440" bIns="45720" numCol="1" anchor="t" anchorCtr="0" compatLnSpc="1"/>
            <a:lstStyle/>
            <a:p>
              <a:endParaRPr lang="en-US" dirty="0">
                <a:cs typeface="+mn-ea"/>
              </a:endParaRPr>
            </a:p>
          </p:txBody>
        </p:sp>
      </p:grpSp>
      <p:grpSp>
        <p:nvGrpSpPr>
          <p:cNvPr id="75" name="组合 74"/>
          <p:cNvGrpSpPr/>
          <p:nvPr/>
        </p:nvGrpSpPr>
        <p:grpSpPr>
          <a:xfrm>
            <a:off x="8928712" y="2858177"/>
            <a:ext cx="1439723" cy="1439716"/>
            <a:chOff x="6697973" y="2291796"/>
            <a:chExt cx="1080120" cy="1080120"/>
          </a:xfrm>
        </p:grpSpPr>
        <p:sp>
          <p:nvSpPr>
            <p:cNvPr id="36" name="Rounded Rectangle 43"/>
            <p:cNvSpPr/>
            <p:nvPr/>
          </p:nvSpPr>
          <p:spPr>
            <a:xfrm rot="2700000">
              <a:off x="6697973" y="2291796"/>
              <a:ext cx="1080120" cy="1080120"/>
            </a:xfrm>
            <a:prstGeom prst="roundRect">
              <a:avLst/>
            </a:prstGeom>
            <a:solidFill>
              <a:schemeClr val="accent3"/>
            </a:solidFill>
            <a:ln w="6350" cap="flat" cmpd="sng" algn="ctr">
              <a:noFill/>
              <a:prstDash val="solid"/>
              <a:miter lim="800000"/>
            </a:ln>
            <a:effectLst/>
          </p:spPr>
          <p:txBody>
            <a:bodyPr lIns="68570" tIns="34287" rIns="68570" bIns="34287" rtlCol="0" anchor="ctr"/>
            <a:lstStyle/>
            <a:p>
              <a:pPr defTabSz="1217930"/>
              <a:endParaRPr lang="bg-BG" sz="1200" kern="0">
                <a:solidFill>
                  <a:sysClr val="window" lastClr="FFFFFF"/>
                </a:solidFill>
                <a:latin typeface="+mn-ea"/>
                <a:cs typeface="+mn-ea"/>
              </a:endParaRPr>
            </a:p>
          </p:txBody>
        </p:sp>
        <p:sp>
          <p:nvSpPr>
            <p:cNvPr id="48" name="Freeform 21"/>
            <p:cNvSpPr>
              <a:spLocks noEditPoints="1"/>
            </p:cNvSpPr>
            <p:nvPr/>
          </p:nvSpPr>
          <p:spPr bwMode="auto">
            <a:xfrm>
              <a:off x="7042497" y="2627132"/>
              <a:ext cx="425897" cy="379124"/>
            </a:xfrm>
            <a:custGeom>
              <a:avLst/>
              <a:gdLst>
                <a:gd name="T0" fmla="*/ 62 w 401"/>
                <a:gd name="T1" fmla="*/ 116 h 357"/>
                <a:gd name="T2" fmla="*/ 117 w 401"/>
                <a:gd name="T3" fmla="*/ 135 h 357"/>
                <a:gd name="T4" fmla="*/ 124 w 401"/>
                <a:gd name="T5" fmla="*/ 133 h 357"/>
                <a:gd name="T6" fmla="*/ 155 w 401"/>
                <a:gd name="T7" fmla="*/ 106 h 357"/>
                <a:gd name="T8" fmla="*/ 156 w 401"/>
                <a:gd name="T9" fmla="*/ 100 h 357"/>
                <a:gd name="T10" fmla="*/ 141 w 401"/>
                <a:gd name="T11" fmla="*/ 81 h 357"/>
                <a:gd name="T12" fmla="*/ 219 w 401"/>
                <a:gd name="T13" fmla="*/ 1 h 357"/>
                <a:gd name="T14" fmla="*/ 160 w 401"/>
                <a:gd name="T15" fmla="*/ 1 h 357"/>
                <a:gd name="T16" fmla="*/ 86 w 401"/>
                <a:gd name="T17" fmla="*/ 39 h 357"/>
                <a:gd name="T18" fmla="*/ 55 w 401"/>
                <a:gd name="T19" fmla="*/ 63 h 357"/>
                <a:gd name="T20" fmla="*/ 43 w 401"/>
                <a:gd name="T21" fmla="*/ 90 h 357"/>
                <a:gd name="T22" fmla="*/ 18 w 401"/>
                <a:gd name="T23" fmla="*/ 98 h 357"/>
                <a:gd name="T24" fmla="*/ 3 w 401"/>
                <a:gd name="T25" fmla="*/ 110 h 357"/>
                <a:gd name="T26" fmla="*/ 2 w 401"/>
                <a:gd name="T27" fmla="*/ 120 h 357"/>
                <a:gd name="T28" fmla="*/ 30 w 401"/>
                <a:gd name="T29" fmla="*/ 150 h 357"/>
                <a:gd name="T30" fmla="*/ 41 w 401"/>
                <a:gd name="T31" fmla="*/ 152 h 357"/>
                <a:gd name="T32" fmla="*/ 55 w 401"/>
                <a:gd name="T33" fmla="*/ 139 h 357"/>
                <a:gd name="T34" fmla="*/ 62 w 401"/>
                <a:gd name="T35" fmla="*/ 116 h 357"/>
                <a:gd name="T36" fmla="*/ 177 w 401"/>
                <a:gd name="T37" fmla="*/ 126 h 357"/>
                <a:gd name="T38" fmla="*/ 169 w 401"/>
                <a:gd name="T39" fmla="*/ 125 h 357"/>
                <a:gd name="T40" fmla="*/ 140 w 401"/>
                <a:gd name="T41" fmla="*/ 150 h 357"/>
                <a:gd name="T42" fmla="*/ 139 w 401"/>
                <a:gd name="T43" fmla="*/ 158 h 357"/>
                <a:gd name="T44" fmla="*/ 305 w 401"/>
                <a:gd name="T45" fmla="*/ 347 h 357"/>
                <a:gd name="T46" fmla="*/ 320 w 401"/>
                <a:gd name="T47" fmla="*/ 348 h 357"/>
                <a:gd name="T48" fmla="*/ 340 w 401"/>
                <a:gd name="T49" fmla="*/ 332 h 357"/>
                <a:gd name="T50" fmla="*/ 341 w 401"/>
                <a:gd name="T51" fmla="*/ 317 h 357"/>
                <a:gd name="T52" fmla="*/ 177 w 401"/>
                <a:gd name="T53" fmla="*/ 126 h 357"/>
                <a:gd name="T54" fmla="*/ 398 w 401"/>
                <a:gd name="T55" fmla="*/ 46 h 357"/>
                <a:gd name="T56" fmla="*/ 389 w 401"/>
                <a:gd name="T57" fmla="*/ 42 h 357"/>
                <a:gd name="T58" fmla="*/ 369 w 401"/>
                <a:gd name="T59" fmla="*/ 72 h 357"/>
                <a:gd name="T60" fmla="*/ 331 w 401"/>
                <a:gd name="T61" fmla="*/ 80 h 357"/>
                <a:gd name="T62" fmla="*/ 320 w 401"/>
                <a:gd name="T63" fmla="*/ 45 h 357"/>
                <a:gd name="T64" fmla="*/ 338 w 401"/>
                <a:gd name="T65" fmla="*/ 13 h 357"/>
                <a:gd name="T66" fmla="*/ 330 w 401"/>
                <a:gd name="T67" fmla="*/ 6 h 357"/>
                <a:gd name="T68" fmla="*/ 274 w 401"/>
                <a:gd name="T69" fmla="*/ 51 h 357"/>
                <a:gd name="T70" fmla="*/ 257 w 401"/>
                <a:gd name="T71" fmla="*/ 121 h 357"/>
                <a:gd name="T72" fmla="*/ 230 w 401"/>
                <a:gd name="T73" fmla="*/ 149 h 357"/>
                <a:gd name="T74" fmla="*/ 257 w 401"/>
                <a:gd name="T75" fmla="*/ 181 h 357"/>
                <a:gd name="T76" fmla="*/ 290 w 401"/>
                <a:gd name="T77" fmla="*/ 149 h 357"/>
                <a:gd name="T78" fmla="*/ 330 w 401"/>
                <a:gd name="T79" fmla="*/ 137 h 357"/>
                <a:gd name="T80" fmla="*/ 391 w 401"/>
                <a:gd name="T81" fmla="*/ 112 h 357"/>
                <a:gd name="T82" fmla="*/ 398 w 401"/>
                <a:gd name="T83" fmla="*/ 46 h 357"/>
                <a:gd name="T84" fmla="*/ 55 w 401"/>
                <a:gd name="T85" fmla="*/ 319 h 357"/>
                <a:gd name="T86" fmla="*/ 55 w 401"/>
                <a:gd name="T87" fmla="*/ 334 h 357"/>
                <a:gd name="T88" fmla="*/ 74 w 401"/>
                <a:gd name="T89" fmla="*/ 353 h 357"/>
                <a:gd name="T90" fmla="*/ 89 w 401"/>
                <a:gd name="T91" fmla="*/ 351 h 357"/>
                <a:gd name="T92" fmla="*/ 187 w 401"/>
                <a:gd name="T93" fmla="*/ 254 h 357"/>
                <a:gd name="T94" fmla="*/ 157 w 401"/>
                <a:gd name="T95" fmla="*/ 220 h 357"/>
                <a:gd name="T96" fmla="*/ 55 w 401"/>
                <a:gd name="T97" fmla="*/ 31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solidFill>
              <a:schemeClr val="bg1"/>
            </a:solidFill>
            <a:ln>
              <a:noFill/>
            </a:ln>
          </p:spPr>
          <p:txBody>
            <a:bodyPr vert="horz" wrap="square" lIns="91440" tIns="45720" rIns="91440" bIns="45720" numCol="1" anchor="t" anchorCtr="0" compatLnSpc="1"/>
            <a:lstStyle/>
            <a:p>
              <a:endParaRPr lang="en-US" dirty="0">
                <a:cs typeface="+mn-ea"/>
              </a:endParaRPr>
            </a:p>
          </p:txBody>
        </p:sp>
      </p:grpSp>
      <p:grpSp>
        <p:nvGrpSpPr>
          <p:cNvPr id="65" name="组合 64"/>
          <p:cNvGrpSpPr/>
          <p:nvPr/>
        </p:nvGrpSpPr>
        <p:grpSpPr>
          <a:xfrm>
            <a:off x="6318937" y="1827786"/>
            <a:ext cx="479908" cy="2207564"/>
            <a:chOff x="4740047" y="1518764"/>
            <a:chExt cx="360040" cy="1656184"/>
          </a:xfrm>
        </p:grpSpPr>
        <p:sp>
          <p:nvSpPr>
            <p:cNvPr id="22" name="Rounded Rectangle 37"/>
            <p:cNvSpPr/>
            <p:nvPr/>
          </p:nvSpPr>
          <p:spPr>
            <a:xfrm rot="2700000">
              <a:off x="4091975" y="2166836"/>
              <a:ext cx="1656184" cy="360040"/>
            </a:xfrm>
            <a:prstGeom prst="roundRect">
              <a:avLst>
                <a:gd name="adj" fmla="val 50000"/>
              </a:avLst>
            </a:prstGeom>
            <a:solidFill>
              <a:schemeClr val="accent2"/>
            </a:solidFill>
            <a:ln w="6350" cap="flat" cmpd="sng" algn="ctr">
              <a:noFill/>
              <a:prstDash val="solid"/>
              <a:miter lim="800000"/>
            </a:ln>
            <a:effectLst/>
          </p:spPr>
          <p:txBody>
            <a:bodyPr lIns="68570" tIns="34287" rIns="68570" bIns="34287" rtlCol="0" anchor="ctr"/>
            <a:lstStyle/>
            <a:p>
              <a:pPr defTabSz="1217930"/>
              <a:endParaRPr lang="bg-BG" sz="1200" kern="0">
                <a:solidFill>
                  <a:sysClr val="window" lastClr="FFFFFF"/>
                </a:solidFill>
                <a:latin typeface="+mn-ea"/>
                <a:cs typeface="+mn-ea"/>
              </a:endParaRPr>
            </a:p>
          </p:txBody>
        </p:sp>
        <p:sp>
          <p:nvSpPr>
            <p:cNvPr id="52" name="Rectangle 20"/>
            <p:cNvSpPr/>
            <p:nvPr/>
          </p:nvSpPr>
          <p:spPr>
            <a:xfrm rot="2700000">
              <a:off x="4360128" y="2214197"/>
              <a:ext cx="1119883" cy="265538"/>
            </a:xfrm>
            <a:prstGeom prst="rect">
              <a:avLst/>
            </a:prstGeom>
          </p:spPr>
          <p:txBody>
            <a:bodyPr wrap="none">
              <a:spAutoFit/>
            </a:bodyPr>
            <a:lstStyle/>
            <a:p>
              <a:pPr algn="ctr" defTabSz="1218565">
                <a:defRPr/>
              </a:pPr>
              <a:r>
                <a:rPr lang="zh-CN" altLang="en-US" sz="1700" kern="0" dirty="0">
                  <a:solidFill>
                    <a:sysClr val="window" lastClr="FFFFFF"/>
                  </a:solidFill>
                  <a:latin typeface="+mn-ea"/>
                  <a:cs typeface="+mn-ea"/>
                </a:rPr>
                <a:t>Important work Title</a:t>
              </a:r>
              <a:endParaRPr lang="bg-BG" sz="1700" kern="0" dirty="0">
                <a:solidFill>
                  <a:sysClr val="window" lastClr="FFFFFF"/>
                </a:solidFill>
                <a:latin typeface="+mn-ea"/>
                <a:cs typeface="+mn-ea"/>
              </a:endParaRPr>
            </a:p>
          </p:txBody>
        </p:sp>
      </p:grpSp>
      <p:grpSp>
        <p:nvGrpSpPr>
          <p:cNvPr id="66" name="组合 65"/>
          <p:cNvGrpSpPr/>
          <p:nvPr/>
        </p:nvGrpSpPr>
        <p:grpSpPr>
          <a:xfrm>
            <a:off x="7517643" y="2691617"/>
            <a:ext cx="2207575" cy="479905"/>
            <a:chOff x="5639349" y="2166837"/>
            <a:chExt cx="1656184" cy="360040"/>
          </a:xfrm>
        </p:grpSpPr>
        <p:sp>
          <p:nvSpPr>
            <p:cNvPr id="24" name="Rounded Rectangle 39"/>
            <p:cNvSpPr/>
            <p:nvPr/>
          </p:nvSpPr>
          <p:spPr>
            <a:xfrm rot="18900000" flipH="1">
              <a:off x="5639349" y="2166837"/>
              <a:ext cx="1656184" cy="360040"/>
            </a:xfrm>
            <a:prstGeom prst="roundRect">
              <a:avLst>
                <a:gd name="adj" fmla="val 50000"/>
              </a:avLst>
            </a:prstGeom>
            <a:solidFill>
              <a:schemeClr val="accent3"/>
            </a:solidFill>
            <a:ln w="6350" cap="flat" cmpd="sng" algn="ctr">
              <a:noFill/>
              <a:prstDash val="solid"/>
              <a:miter lim="800000"/>
            </a:ln>
            <a:effectLst/>
          </p:spPr>
          <p:txBody>
            <a:bodyPr lIns="68570" tIns="34287" rIns="68570" bIns="34287" rtlCol="0" anchor="ctr"/>
            <a:lstStyle/>
            <a:p>
              <a:pPr defTabSz="1217930"/>
              <a:endParaRPr lang="bg-BG" sz="1200" kern="0">
                <a:solidFill>
                  <a:sysClr val="window" lastClr="FFFFFF"/>
                </a:solidFill>
                <a:latin typeface="+mn-ea"/>
                <a:cs typeface="+mn-ea"/>
              </a:endParaRPr>
            </a:p>
          </p:txBody>
        </p:sp>
        <p:sp>
          <p:nvSpPr>
            <p:cNvPr id="53" name="Rectangle 20"/>
            <p:cNvSpPr/>
            <p:nvPr/>
          </p:nvSpPr>
          <p:spPr>
            <a:xfrm rot="18900000">
              <a:off x="5914335" y="2178447"/>
              <a:ext cx="1119877" cy="265539"/>
            </a:xfrm>
            <a:prstGeom prst="rect">
              <a:avLst/>
            </a:prstGeom>
          </p:spPr>
          <p:txBody>
            <a:bodyPr wrap="none">
              <a:spAutoFit/>
            </a:bodyPr>
            <a:lstStyle/>
            <a:p>
              <a:pPr algn="ctr" defTabSz="1218565">
                <a:defRPr/>
              </a:pPr>
              <a:r>
                <a:rPr lang="zh-CN" altLang="en-US" sz="1700" kern="0" dirty="0">
                  <a:solidFill>
                    <a:sysClr val="window" lastClr="FFFFFF"/>
                  </a:solidFill>
                  <a:latin typeface="+mn-ea"/>
                  <a:cs typeface="+mn-ea"/>
                </a:rPr>
                <a:t>Important work Title</a:t>
              </a:r>
              <a:endParaRPr lang="bg-BG" sz="1700" kern="0" dirty="0">
                <a:solidFill>
                  <a:sysClr val="window" lastClr="FFFFFF"/>
                </a:solidFill>
                <a:latin typeface="+mn-ea"/>
                <a:cs typeface="+mn-ea"/>
              </a:endParaRPr>
            </a:p>
          </p:txBody>
        </p:sp>
      </p:grpSp>
      <p:grpSp>
        <p:nvGrpSpPr>
          <p:cNvPr id="64" name="组合 63"/>
          <p:cNvGrpSpPr/>
          <p:nvPr/>
        </p:nvGrpSpPr>
        <p:grpSpPr>
          <a:xfrm>
            <a:off x="3403192" y="2691767"/>
            <a:ext cx="2207575" cy="479905"/>
            <a:chOff x="2552573" y="2166948"/>
            <a:chExt cx="1656184" cy="360040"/>
          </a:xfrm>
        </p:grpSpPr>
        <p:sp>
          <p:nvSpPr>
            <p:cNvPr id="18" name="Rounded Rectangle 25"/>
            <p:cNvSpPr/>
            <p:nvPr/>
          </p:nvSpPr>
          <p:spPr>
            <a:xfrm rot="18900000" flipH="1">
              <a:off x="2552573" y="2166948"/>
              <a:ext cx="1656184" cy="360040"/>
            </a:xfrm>
            <a:prstGeom prst="roundRect">
              <a:avLst>
                <a:gd name="adj" fmla="val 50000"/>
              </a:avLst>
            </a:prstGeom>
            <a:solidFill>
              <a:schemeClr val="accent1"/>
            </a:solidFill>
            <a:ln w="6350" cap="flat" cmpd="sng" algn="ctr">
              <a:noFill/>
              <a:prstDash val="solid"/>
              <a:miter lim="800000"/>
            </a:ln>
            <a:effectLst/>
          </p:spPr>
          <p:txBody>
            <a:bodyPr lIns="68570" tIns="34287" rIns="68570" bIns="34287" rtlCol="0" anchor="ctr"/>
            <a:lstStyle/>
            <a:p>
              <a:pPr defTabSz="1217930"/>
              <a:endParaRPr lang="bg-BG" sz="1200" kern="0">
                <a:solidFill>
                  <a:sysClr val="window" lastClr="FFFFFF"/>
                </a:solidFill>
                <a:latin typeface="+mn-ea"/>
                <a:cs typeface="+mn-ea"/>
              </a:endParaRPr>
            </a:p>
          </p:txBody>
        </p:sp>
        <p:sp>
          <p:nvSpPr>
            <p:cNvPr id="54" name="Rectangle 20"/>
            <p:cNvSpPr/>
            <p:nvPr/>
          </p:nvSpPr>
          <p:spPr>
            <a:xfrm rot="18900000">
              <a:off x="2817089" y="2178446"/>
              <a:ext cx="1119877" cy="265539"/>
            </a:xfrm>
            <a:prstGeom prst="rect">
              <a:avLst/>
            </a:prstGeom>
          </p:spPr>
          <p:txBody>
            <a:bodyPr wrap="none">
              <a:spAutoFit/>
            </a:bodyPr>
            <a:lstStyle/>
            <a:p>
              <a:pPr algn="ctr" defTabSz="1218565">
                <a:defRPr/>
              </a:pPr>
              <a:r>
                <a:rPr lang="zh-CN" altLang="en-US" sz="1700" kern="0" dirty="0">
                  <a:solidFill>
                    <a:sysClr val="window" lastClr="FFFFFF"/>
                  </a:solidFill>
                  <a:latin typeface="+mn-ea"/>
                  <a:cs typeface="+mn-ea"/>
                </a:rPr>
                <a:t>Important work Title</a:t>
              </a:r>
              <a:endParaRPr lang="bg-BG" sz="1700" kern="0" dirty="0">
                <a:solidFill>
                  <a:sysClr val="window" lastClr="FFFFFF"/>
                </a:solidFill>
                <a:latin typeface="+mn-ea"/>
                <a:cs typeface="+mn-ea"/>
              </a:endParaRPr>
            </a:p>
          </p:txBody>
        </p:sp>
      </p:grpSp>
      <p:sp>
        <p:nvSpPr>
          <p:cNvPr id="76" name="矩形 75"/>
          <p:cNvSpPr/>
          <p:nvPr/>
        </p:nvSpPr>
        <p:spPr>
          <a:xfrm>
            <a:off x="1016485" y="5064009"/>
            <a:ext cx="2134010" cy="512151"/>
          </a:xfrm>
          <a:prstGeom prst="rect">
            <a:avLst/>
          </a:prstGeom>
        </p:spPr>
        <p:txBody>
          <a:bodyPr wrap="square" lIns="121880" tIns="60940" rIns="121880" bIns="60940">
            <a:spAutoFit/>
          </a:bodyPr>
          <a:lstStyle/>
          <a:p>
            <a:pPr algn="ctr">
              <a:lnSpc>
                <a:spcPct val="120000"/>
              </a:lnSpc>
              <a:defRPr/>
            </a:pPr>
            <a:r>
              <a:rPr lang="zh-CN" altLang="en-US" sz="1100" kern="0" dirty="0">
                <a:solidFill>
                  <a:schemeClr val="tx1">
                    <a:lumMod val="50000"/>
                    <a:lumOff val="50000"/>
                  </a:schemeClr>
                </a:solidFill>
                <a:latin typeface="+mn-ea"/>
                <a:cs typeface="+mn-ea"/>
                <a:sym typeface="方正兰亭黑_GBK" pitchFamily="2" charset="-122"/>
              </a:rPr>
              <a:t>A comprehensive description of the above chart is entered here</a:t>
            </a:r>
          </a:p>
        </p:txBody>
      </p:sp>
      <p:sp>
        <p:nvSpPr>
          <p:cNvPr id="77" name="Content Placeholder 2"/>
          <p:cNvSpPr txBox="1"/>
          <p:nvPr/>
        </p:nvSpPr>
        <p:spPr>
          <a:xfrm>
            <a:off x="638355" y="4696814"/>
            <a:ext cx="2788721" cy="282555"/>
          </a:xfrm>
          <a:prstGeom prst="rect">
            <a:avLst/>
          </a:prstGeom>
        </p:spPr>
        <p:txBody>
          <a:bodyPr lIns="91397" tIns="45701" rIns="91397" bIns="45701"/>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608965">
              <a:lnSpc>
                <a:spcPct val="80000"/>
              </a:lnSpc>
              <a:buClr>
                <a:srgbClr val="202F3D">
                  <a:lumMod val="75000"/>
                </a:srgbClr>
              </a:buClr>
              <a:defRPr/>
            </a:pPr>
            <a:r>
              <a:rPr lang="zh-CN" altLang="en-US" sz="2000" dirty="0">
                <a:solidFill>
                  <a:schemeClr val="tx1">
                    <a:lumMod val="50000"/>
                    <a:lumOff val="50000"/>
                  </a:schemeClr>
                </a:solidFill>
                <a:latin typeface="+mn-ea"/>
                <a:cs typeface="+mn-ea"/>
              </a:rPr>
              <a:t>Important Work </a:t>
            </a:r>
            <a:r>
              <a:rPr lang="en-US" altLang="zh-CN" sz="2000" dirty="0">
                <a:solidFill>
                  <a:schemeClr val="tx1">
                    <a:lumMod val="50000"/>
                    <a:lumOff val="50000"/>
                  </a:schemeClr>
                </a:solidFill>
                <a:latin typeface="+mn-ea"/>
                <a:cs typeface="+mn-ea"/>
              </a:rPr>
              <a:t>1</a:t>
            </a:r>
            <a:endParaRPr lang="en-US" sz="2000" dirty="0">
              <a:solidFill>
                <a:schemeClr val="tx1">
                  <a:lumMod val="50000"/>
                  <a:lumOff val="50000"/>
                </a:schemeClr>
              </a:solidFill>
              <a:latin typeface="+mn-ea"/>
              <a:cs typeface="+mn-ea"/>
            </a:endParaRPr>
          </a:p>
        </p:txBody>
      </p:sp>
      <p:sp>
        <p:nvSpPr>
          <p:cNvPr id="78" name="矩形 77"/>
          <p:cNvSpPr/>
          <p:nvPr/>
        </p:nvSpPr>
        <p:spPr>
          <a:xfrm>
            <a:off x="3606498" y="5064009"/>
            <a:ext cx="2134010" cy="512151"/>
          </a:xfrm>
          <a:prstGeom prst="rect">
            <a:avLst/>
          </a:prstGeom>
        </p:spPr>
        <p:txBody>
          <a:bodyPr wrap="square" lIns="121880" tIns="60940" rIns="121880" bIns="60940">
            <a:spAutoFit/>
          </a:bodyPr>
          <a:lstStyle/>
          <a:p>
            <a:pPr algn="ctr">
              <a:lnSpc>
                <a:spcPct val="120000"/>
              </a:lnSpc>
              <a:defRPr/>
            </a:pPr>
            <a:r>
              <a:rPr lang="zh-CN" altLang="en-US" sz="1100" kern="0" dirty="0">
                <a:solidFill>
                  <a:schemeClr val="tx1">
                    <a:lumMod val="50000"/>
                    <a:lumOff val="50000"/>
                  </a:schemeClr>
                </a:solidFill>
                <a:latin typeface="+mn-ea"/>
                <a:cs typeface="+mn-ea"/>
                <a:sym typeface="方正兰亭黑_GBK" pitchFamily="2" charset="-122"/>
              </a:rPr>
              <a:t>A comprehensive description of the above chart is entered here</a:t>
            </a:r>
          </a:p>
        </p:txBody>
      </p:sp>
      <p:sp>
        <p:nvSpPr>
          <p:cNvPr id="79" name="Content Placeholder 2"/>
          <p:cNvSpPr txBox="1"/>
          <p:nvPr/>
        </p:nvSpPr>
        <p:spPr>
          <a:xfrm>
            <a:off x="3180949" y="4696814"/>
            <a:ext cx="2774994" cy="282555"/>
          </a:xfrm>
          <a:prstGeom prst="rect">
            <a:avLst/>
          </a:prstGeom>
        </p:spPr>
        <p:txBody>
          <a:bodyPr lIns="91397" tIns="45701" rIns="91397" bIns="45701"/>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608965">
              <a:lnSpc>
                <a:spcPct val="80000"/>
              </a:lnSpc>
              <a:buClr>
                <a:srgbClr val="202F3D">
                  <a:lumMod val="75000"/>
                </a:srgbClr>
              </a:buClr>
              <a:defRPr/>
            </a:pPr>
            <a:r>
              <a:rPr lang="zh-CN" altLang="en-US" sz="2000" dirty="0">
                <a:solidFill>
                  <a:schemeClr val="tx1">
                    <a:lumMod val="50000"/>
                    <a:lumOff val="50000"/>
                  </a:schemeClr>
                </a:solidFill>
                <a:latin typeface="+mn-ea"/>
                <a:cs typeface="+mn-ea"/>
              </a:rPr>
              <a:t>Important Work </a:t>
            </a:r>
            <a:r>
              <a:rPr lang="en-US" altLang="zh-CN" sz="2000" dirty="0">
                <a:solidFill>
                  <a:schemeClr val="tx1">
                    <a:lumMod val="50000"/>
                    <a:lumOff val="50000"/>
                  </a:schemeClr>
                </a:solidFill>
                <a:latin typeface="+mn-ea"/>
                <a:cs typeface="+mn-ea"/>
              </a:rPr>
              <a:t>2</a:t>
            </a:r>
          </a:p>
        </p:txBody>
      </p:sp>
      <p:sp>
        <p:nvSpPr>
          <p:cNvPr id="80" name="矩形 79"/>
          <p:cNvSpPr/>
          <p:nvPr/>
        </p:nvSpPr>
        <p:spPr>
          <a:xfrm>
            <a:off x="6299139" y="5064009"/>
            <a:ext cx="2134010" cy="512151"/>
          </a:xfrm>
          <a:prstGeom prst="rect">
            <a:avLst/>
          </a:prstGeom>
        </p:spPr>
        <p:txBody>
          <a:bodyPr wrap="square" lIns="121880" tIns="60940" rIns="121880" bIns="60940">
            <a:spAutoFit/>
          </a:bodyPr>
          <a:lstStyle/>
          <a:p>
            <a:pPr algn="ctr">
              <a:lnSpc>
                <a:spcPct val="120000"/>
              </a:lnSpc>
              <a:defRPr/>
            </a:pPr>
            <a:r>
              <a:rPr lang="zh-CN" altLang="en-US" sz="1100" kern="0" dirty="0">
                <a:solidFill>
                  <a:schemeClr val="tx1">
                    <a:lumMod val="50000"/>
                    <a:lumOff val="50000"/>
                  </a:schemeClr>
                </a:solidFill>
                <a:latin typeface="+mn-ea"/>
                <a:cs typeface="+mn-ea"/>
                <a:sym typeface="方正兰亭黑_GBK" pitchFamily="2" charset="-122"/>
              </a:rPr>
              <a:t>A comprehensive description of the above chart is entered here</a:t>
            </a:r>
          </a:p>
        </p:txBody>
      </p:sp>
      <p:sp>
        <p:nvSpPr>
          <p:cNvPr id="81" name="Content Placeholder 2"/>
          <p:cNvSpPr txBox="1"/>
          <p:nvPr/>
        </p:nvSpPr>
        <p:spPr>
          <a:xfrm>
            <a:off x="5868311" y="4696814"/>
            <a:ext cx="2999293" cy="282555"/>
          </a:xfrm>
          <a:prstGeom prst="rect">
            <a:avLst/>
          </a:prstGeom>
        </p:spPr>
        <p:txBody>
          <a:bodyPr lIns="91397" tIns="45701" rIns="91397" bIns="45701"/>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608965">
              <a:lnSpc>
                <a:spcPct val="80000"/>
              </a:lnSpc>
              <a:buClr>
                <a:srgbClr val="202F3D">
                  <a:lumMod val="75000"/>
                </a:srgbClr>
              </a:buClr>
              <a:defRPr/>
            </a:pPr>
            <a:r>
              <a:rPr lang="zh-CN" altLang="en-US" sz="2000" dirty="0">
                <a:solidFill>
                  <a:schemeClr val="tx1">
                    <a:lumMod val="50000"/>
                    <a:lumOff val="50000"/>
                  </a:schemeClr>
                </a:solidFill>
                <a:latin typeface="+mn-ea"/>
                <a:cs typeface="+mn-ea"/>
              </a:rPr>
              <a:t>Important work </a:t>
            </a:r>
            <a:r>
              <a:rPr lang="en-US" altLang="zh-CN" sz="2000" dirty="0">
                <a:solidFill>
                  <a:schemeClr val="tx1">
                    <a:lumMod val="50000"/>
                    <a:lumOff val="50000"/>
                  </a:schemeClr>
                </a:solidFill>
                <a:latin typeface="+mn-ea"/>
                <a:cs typeface="+mn-ea"/>
              </a:rPr>
              <a:t>3</a:t>
            </a:r>
          </a:p>
        </p:txBody>
      </p:sp>
      <p:sp>
        <p:nvSpPr>
          <p:cNvPr id="82" name="矩形 81"/>
          <p:cNvSpPr/>
          <p:nvPr/>
        </p:nvSpPr>
        <p:spPr>
          <a:xfrm>
            <a:off x="9041506" y="5064009"/>
            <a:ext cx="2134010" cy="512151"/>
          </a:xfrm>
          <a:prstGeom prst="rect">
            <a:avLst/>
          </a:prstGeom>
        </p:spPr>
        <p:txBody>
          <a:bodyPr wrap="square" lIns="121880" tIns="60940" rIns="121880" bIns="60940">
            <a:spAutoFit/>
          </a:bodyPr>
          <a:lstStyle/>
          <a:p>
            <a:pPr algn="ctr">
              <a:lnSpc>
                <a:spcPct val="120000"/>
              </a:lnSpc>
              <a:defRPr/>
            </a:pPr>
            <a:r>
              <a:rPr lang="zh-CN" altLang="en-US" sz="1100" kern="0" dirty="0">
                <a:solidFill>
                  <a:schemeClr val="tx1">
                    <a:lumMod val="50000"/>
                    <a:lumOff val="50000"/>
                  </a:schemeClr>
                </a:solidFill>
                <a:latin typeface="+mn-ea"/>
                <a:cs typeface="+mn-ea"/>
                <a:sym typeface="方正兰亭黑_GBK" pitchFamily="2" charset="-122"/>
              </a:rPr>
              <a:t>A comprehensive description of the above chart is entered here</a:t>
            </a:r>
          </a:p>
        </p:txBody>
      </p:sp>
      <p:sp>
        <p:nvSpPr>
          <p:cNvPr id="83" name="Content Placeholder 2"/>
          <p:cNvSpPr txBox="1"/>
          <p:nvPr/>
        </p:nvSpPr>
        <p:spPr>
          <a:xfrm>
            <a:off x="8632229" y="4696813"/>
            <a:ext cx="2952563" cy="367196"/>
          </a:xfrm>
          <a:prstGeom prst="rect">
            <a:avLst/>
          </a:prstGeom>
        </p:spPr>
        <p:txBody>
          <a:bodyPr lIns="91397" tIns="45701" rIns="91397" bIns="45701"/>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608965">
              <a:lnSpc>
                <a:spcPct val="80000"/>
              </a:lnSpc>
              <a:buClr>
                <a:srgbClr val="202F3D">
                  <a:lumMod val="75000"/>
                </a:srgbClr>
              </a:buClr>
              <a:defRPr/>
            </a:pPr>
            <a:r>
              <a:rPr lang="zh-CN" altLang="en-US" sz="2000" dirty="0">
                <a:solidFill>
                  <a:schemeClr val="tx1">
                    <a:lumMod val="50000"/>
                    <a:lumOff val="50000"/>
                  </a:schemeClr>
                </a:solidFill>
                <a:latin typeface="+mn-ea"/>
                <a:cs typeface="+mn-ea"/>
              </a:rPr>
              <a:t>Important work </a:t>
            </a:r>
            <a:r>
              <a:rPr lang="en-US" altLang="zh-CN" sz="2000" dirty="0">
                <a:solidFill>
                  <a:schemeClr val="tx1">
                    <a:lumMod val="50000"/>
                    <a:lumOff val="50000"/>
                  </a:schemeClr>
                </a:solidFill>
                <a:latin typeface="+mn-ea"/>
                <a:cs typeface="+mn-ea"/>
              </a:rPr>
              <a:t>4</a:t>
            </a:r>
          </a:p>
        </p:txBody>
      </p:sp>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0000">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14:bounceEnd="60000">
                                          <p:cBhvr additive="base">
                                            <p:cTn id="7" dur="500" fill="hold"/>
                                            <p:tgtEl>
                                              <p:spTgt spid="72"/>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7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0000">
                                          <p:cBhvr additive="base">
                                            <p:cTn id="11" dur="500" fill="hold"/>
                                            <p:tgtEl>
                                              <p:spTgt spid="73"/>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7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60000">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14:bounceEnd="60000">
                                          <p:cBhvr additive="base">
                                            <p:cTn id="15" dur="500" fill="hold"/>
                                            <p:tgtEl>
                                              <p:spTgt spid="74"/>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74"/>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60000">
                                      <p:stCondLst>
                                        <p:cond delay="0"/>
                                      </p:stCondLst>
                                      <p:childTnLst>
                                        <p:set>
                                          <p:cBhvr>
                                            <p:cTn id="18" dur="1" fill="hold">
                                              <p:stCondLst>
                                                <p:cond delay="0"/>
                                              </p:stCondLst>
                                            </p:cTn>
                                            <p:tgtEl>
                                              <p:spTgt spid="75"/>
                                            </p:tgtEl>
                                            <p:attrNameLst>
                                              <p:attrName>style.visibility</p:attrName>
                                            </p:attrNameLst>
                                          </p:cBhvr>
                                          <p:to>
                                            <p:strVal val="visible"/>
                                          </p:to>
                                        </p:set>
                                        <p:anim calcmode="lin" valueType="num" p14:bounceEnd="60000">
                                          <p:cBhvr additive="base">
                                            <p:cTn id="19" dur="500" fill="hold"/>
                                            <p:tgtEl>
                                              <p:spTgt spid="75"/>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7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9" presetClass="entr" presetSubtype="0" decel="100000" fill="hold" nodeType="afterEffect">
                                      <p:stCondLst>
                                        <p:cond delay="0"/>
                                      </p:stCondLst>
                                      <p:childTnLst>
                                        <p:set>
                                          <p:cBhvr>
                                            <p:cTn id="23" dur="1" fill="hold">
                                              <p:stCondLst>
                                                <p:cond delay="0"/>
                                              </p:stCondLst>
                                            </p:cTn>
                                            <p:tgtEl>
                                              <p:spTgt spid="63"/>
                                            </p:tgtEl>
                                            <p:attrNameLst>
                                              <p:attrName>style.visibility</p:attrName>
                                            </p:attrNameLst>
                                          </p:cBhvr>
                                          <p:to>
                                            <p:strVal val="visible"/>
                                          </p:to>
                                        </p:set>
                                        <p:anim calcmode="lin" valueType="num">
                                          <p:cBhvr>
                                            <p:cTn id="24" dur="500" fill="hold"/>
                                            <p:tgtEl>
                                              <p:spTgt spid="63"/>
                                            </p:tgtEl>
                                            <p:attrNameLst>
                                              <p:attrName>ppt_w</p:attrName>
                                            </p:attrNameLst>
                                          </p:cBhvr>
                                          <p:tavLst>
                                            <p:tav tm="0">
                                              <p:val>
                                                <p:fltVal val="0"/>
                                              </p:val>
                                            </p:tav>
                                            <p:tav tm="100000">
                                              <p:val>
                                                <p:strVal val="#ppt_w"/>
                                              </p:val>
                                            </p:tav>
                                          </p:tavLst>
                                        </p:anim>
                                        <p:anim calcmode="lin" valueType="num">
                                          <p:cBhvr>
                                            <p:cTn id="25" dur="500" fill="hold"/>
                                            <p:tgtEl>
                                              <p:spTgt spid="63"/>
                                            </p:tgtEl>
                                            <p:attrNameLst>
                                              <p:attrName>ppt_h</p:attrName>
                                            </p:attrNameLst>
                                          </p:cBhvr>
                                          <p:tavLst>
                                            <p:tav tm="0">
                                              <p:val>
                                                <p:fltVal val="0"/>
                                              </p:val>
                                            </p:tav>
                                            <p:tav tm="100000">
                                              <p:val>
                                                <p:strVal val="#ppt_h"/>
                                              </p:val>
                                            </p:tav>
                                          </p:tavLst>
                                        </p:anim>
                                        <p:anim calcmode="lin" valueType="num">
                                          <p:cBhvr>
                                            <p:cTn id="26" dur="500" fill="hold"/>
                                            <p:tgtEl>
                                              <p:spTgt spid="63"/>
                                            </p:tgtEl>
                                            <p:attrNameLst>
                                              <p:attrName>style.rotation</p:attrName>
                                            </p:attrNameLst>
                                          </p:cBhvr>
                                          <p:tavLst>
                                            <p:tav tm="0">
                                              <p:val>
                                                <p:fltVal val="360"/>
                                              </p:val>
                                            </p:tav>
                                            <p:tav tm="100000">
                                              <p:val>
                                                <p:fltVal val="0"/>
                                              </p:val>
                                            </p:tav>
                                          </p:tavLst>
                                        </p:anim>
                                        <p:animEffect transition="in" filter="fade">
                                          <p:cBhvr>
                                            <p:cTn id="27" dur="500"/>
                                            <p:tgtEl>
                                              <p:spTgt spid="63"/>
                                            </p:tgtEl>
                                          </p:cBhvr>
                                        </p:animEffect>
                                      </p:childTnLst>
                                    </p:cTn>
                                  </p:par>
                                  <p:par>
                                    <p:cTn id="28" presetID="49" presetClass="entr" presetSubtype="0" decel="100000" fill="hold" nodeType="withEffect">
                                      <p:stCondLst>
                                        <p:cond delay="0"/>
                                      </p:stCondLst>
                                      <p:childTnLst>
                                        <p:set>
                                          <p:cBhvr>
                                            <p:cTn id="29" dur="1" fill="hold">
                                              <p:stCondLst>
                                                <p:cond delay="0"/>
                                              </p:stCondLst>
                                            </p:cTn>
                                            <p:tgtEl>
                                              <p:spTgt spid="64"/>
                                            </p:tgtEl>
                                            <p:attrNameLst>
                                              <p:attrName>style.visibility</p:attrName>
                                            </p:attrNameLst>
                                          </p:cBhvr>
                                          <p:to>
                                            <p:strVal val="visible"/>
                                          </p:to>
                                        </p:set>
                                        <p:anim calcmode="lin" valueType="num">
                                          <p:cBhvr>
                                            <p:cTn id="30" dur="500" fill="hold"/>
                                            <p:tgtEl>
                                              <p:spTgt spid="64"/>
                                            </p:tgtEl>
                                            <p:attrNameLst>
                                              <p:attrName>ppt_w</p:attrName>
                                            </p:attrNameLst>
                                          </p:cBhvr>
                                          <p:tavLst>
                                            <p:tav tm="0">
                                              <p:val>
                                                <p:fltVal val="0"/>
                                              </p:val>
                                            </p:tav>
                                            <p:tav tm="100000">
                                              <p:val>
                                                <p:strVal val="#ppt_w"/>
                                              </p:val>
                                            </p:tav>
                                          </p:tavLst>
                                        </p:anim>
                                        <p:anim calcmode="lin" valueType="num">
                                          <p:cBhvr>
                                            <p:cTn id="31" dur="500" fill="hold"/>
                                            <p:tgtEl>
                                              <p:spTgt spid="64"/>
                                            </p:tgtEl>
                                            <p:attrNameLst>
                                              <p:attrName>ppt_h</p:attrName>
                                            </p:attrNameLst>
                                          </p:cBhvr>
                                          <p:tavLst>
                                            <p:tav tm="0">
                                              <p:val>
                                                <p:fltVal val="0"/>
                                              </p:val>
                                            </p:tav>
                                            <p:tav tm="100000">
                                              <p:val>
                                                <p:strVal val="#ppt_h"/>
                                              </p:val>
                                            </p:tav>
                                          </p:tavLst>
                                        </p:anim>
                                        <p:anim calcmode="lin" valueType="num">
                                          <p:cBhvr>
                                            <p:cTn id="32" dur="500" fill="hold"/>
                                            <p:tgtEl>
                                              <p:spTgt spid="64"/>
                                            </p:tgtEl>
                                            <p:attrNameLst>
                                              <p:attrName>style.rotation</p:attrName>
                                            </p:attrNameLst>
                                          </p:cBhvr>
                                          <p:tavLst>
                                            <p:tav tm="0">
                                              <p:val>
                                                <p:fltVal val="360"/>
                                              </p:val>
                                            </p:tav>
                                            <p:tav tm="100000">
                                              <p:val>
                                                <p:fltVal val="0"/>
                                              </p:val>
                                            </p:tav>
                                          </p:tavLst>
                                        </p:anim>
                                        <p:animEffect transition="in" filter="fade">
                                          <p:cBhvr>
                                            <p:cTn id="33" dur="500"/>
                                            <p:tgtEl>
                                              <p:spTgt spid="64"/>
                                            </p:tgtEl>
                                          </p:cBhvr>
                                        </p:animEffect>
                                      </p:childTnLst>
                                    </p:cTn>
                                  </p:par>
                                  <p:par>
                                    <p:cTn id="34" presetID="49" presetClass="entr" presetSubtype="0" decel="100000" fill="hold" nodeType="withEffect">
                                      <p:stCondLst>
                                        <p:cond delay="0"/>
                                      </p:stCondLst>
                                      <p:childTnLst>
                                        <p:set>
                                          <p:cBhvr>
                                            <p:cTn id="35" dur="1" fill="hold">
                                              <p:stCondLst>
                                                <p:cond delay="0"/>
                                              </p:stCondLst>
                                            </p:cTn>
                                            <p:tgtEl>
                                              <p:spTgt spid="65"/>
                                            </p:tgtEl>
                                            <p:attrNameLst>
                                              <p:attrName>style.visibility</p:attrName>
                                            </p:attrNameLst>
                                          </p:cBhvr>
                                          <p:to>
                                            <p:strVal val="visible"/>
                                          </p:to>
                                        </p:set>
                                        <p:anim calcmode="lin" valueType="num">
                                          <p:cBhvr>
                                            <p:cTn id="36" dur="500" fill="hold"/>
                                            <p:tgtEl>
                                              <p:spTgt spid="65"/>
                                            </p:tgtEl>
                                            <p:attrNameLst>
                                              <p:attrName>ppt_w</p:attrName>
                                            </p:attrNameLst>
                                          </p:cBhvr>
                                          <p:tavLst>
                                            <p:tav tm="0">
                                              <p:val>
                                                <p:fltVal val="0"/>
                                              </p:val>
                                            </p:tav>
                                            <p:tav tm="100000">
                                              <p:val>
                                                <p:strVal val="#ppt_w"/>
                                              </p:val>
                                            </p:tav>
                                          </p:tavLst>
                                        </p:anim>
                                        <p:anim calcmode="lin" valueType="num">
                                          <p:cBhvr>
                                            <p:cTn id="37" dur="500" fill="hold"/>
                                            <p:tgtEl>
                                              <p:spTgt spid="65"/>
                                            </p:tgtEl>
                                            <p:attrNameLst>
                                              <p:attrName>ppt_h</p:attrName>
                                            </p:attrNameLst>
                                          </p:cBhvr>
                                          <p:tavLst>
                                            <p:tav tm="0">
                                              <p:val>
                                                <p:fltVal val="0"/>
                                              </p:val>
                                            </p:tav>
                                            <p:tav tm="100000">
                                              <p:val>
                                                <p:strVal val="#ppt_h"/>
                                              </p:val>
                                            </p:tav>
                                          </p:tavLst>
                                        </p:anim>
                                        <p:anim calcmode="lin" valueType="num">
                                          <p:cBhvr>
                                            <p:cTn id="38" dur="500" fill="hold"/>
                                            <p:tgtEl>
                                              <p:spTgt spid="65"/>
                                            </p:tgtEl>
                                            <p:attrNameLst>
                                              <p:attrName>style.rotation</p:attrName>
                                            </p:attrNameLst>
                                          </p:cBhvr>
                                          <p:tavLst>
                                            <p:tav tm="0">
                                              <p:val>
                                                <p:fltVal val="360"/>
                                              </p:val>
                                            </p:tav>
                                            <p:tav tm="100000">
                                              <p:val>
                                                <p:fltVal val="0"/>
                                              </p:val>
                                            </p:tav>
                                          </p:tavLst>
                                        </p:anim>
                                        <p:animEffect transition="in" filter="fade">
                                          <p:cBhvr>
                                            <p:cTn id="39" dur="500"/>
                                            <p:tgtEl>
                                              <p:spTgt spid="65"/>
                                            </p:tgtEl>
                                          </p:cBhvr>
                                        </p:animEffect>
                                      </p:childTnLst>
                                    </p:cTn>
                                  </p:par>
                                  <p:par>
                                    <p:cTn id="40" presetID="49" presetClass="entr" presetSubtype="0" decel="100000"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 calcmode="lin" valueType="num">
                                          <p:cBhvr>
                                            <p:cTn id="42" dur="500" fill="hold"/>
                                            <p:tgtEl>
                                              <p:spTgt spid="66"/>
                                            </p:tgtEl>
                                            <p:attrNameLst>
                                              <p:attrName>ppt_w</p:attrName>
                                            </p:attrNameLst>
                                          </p:cBhvr>
                                          <p:tavLst>
                                            <p:tav tm="0">
                                              <p:val>
                                                <p:fltVal val="0"/>
                                              </p:val>
                                            </p:tav>
                                            <p:tav tm="100000">
                                              <p:val>
                                                <p:strVal val="#ppt_w"/>
                                              </p:val>
                                            </p:tav>
                                          </p:tavLst>
                                        </p:anim>
                                        <p:anim calcmode="lin" valueType="num">
                                          <p:cBhvr>
                                            <p:cTn id="43" dur="500" fill="hold"/>
                                            <p:tgtEl>
                                              <p:spTgt spid="66"/>
                                            </p:tgtEl>
                                            <p:attrNameLst>
                                              <p:attrName>ppt_h</p:attrName>
                                            </p:attrNameLst>
                                          </p:cBhvr>
                                          <p:tavLst>
                                            <p:tav tm="0">
                                              <p:val>
                                                <p:fltVal val="0"/>
                                              </p:val>
                                            </p:tav>
                                            <p:tav tm="100000">
                                              <p:val>
                                                <p:strVal val="#ppt_h"/>
                                              </p:val>
                                            </p:tav>
                                          </p:tavLst>
                                        </p:anim>
                                        <p:anim calcmode="lin" valueType="num">
                                          <p:cBhvr>
                                            <p:cTn id="44" dur="500" fill="hold"/>
                                            <p:tgtEl>
                                              <p:spTgt spid="66"/>
                                            </p:tgtEl>
                                            <p:attrNameLst>
                                              <p:attrName>style.rotation</p:attrName>
                                            </p:attrNameLst>
                                          </p:cBhvr>
                                          <p:tavLst>
                                            <p:tav tm="0">
                                              <p:val>
                                                <p:fltVal val="360"/>
                                              </p:val>
                                            </p:tav>
                                            <p:tav tm="100000">
                                              <p:val>
                                                <p:fltVal val="0"/>
                                              </p:val>
                                            </p:tav>
                                          </p:tavLst>
                                        </p:anim>
                                        <p:animEffect transition="in" filter="fade">
                                          <p:cBhvr>
                                            <p:cTn id="45" dur="500"/>
                                            <p:tgtEl>
                                              <p:spTgt spid="66"/>
                                            </p:tgtEl>
                                          </p:cBhvr>
                                        </p:animEffect>
                                      </p:childTnLst>
                                    </p:cTn>
                                  </p:par>
                                </p:childTnLst>
                              </p:cTn>
                            </p:par>
                            <p:par>
                              <p:cTn id="46" fill="hold">
                                <p:stCondLst>
                                  <p:cond delay="1000"/>
                                </p:stCondLst>
                                <p:childTnLst>
                                  <p:par>
                                    <p:cTn id="47" presetID="53" presetClass="entr" presetSubtype="16" fill="hold" grpId="0" nodeType="afterEffect">
                                      <p:stCondLst>
                                        <p:cond delay="0"/>
                                      </p:stCondLst>
                                      <p:childTnLst>
                                        <p:set>
                                          <p:cBhvr>
                                            <p:cTn id="48" dur="1" fill="hold">
                                              <p:stCondLst>
                                                <p:cond delay="0"/>
                                              </p:stCondLst>
                                            </p:cTn>
                                            <p:tgtEl>
                                              <p:spTgt spid="77"/>
                                            </p:tgtEl>
                                            <p:attrNameLst>
                                              <p:attrName>style.visibility</p:attrName>
                                            </p:attrNameLst>
                                          </p:cBhvr>
                                          <p:to>
                                            <p:strVal val="visible"/>
                                          </p:to>
                                        </p:set>
                                        <p:anim calcmode="lin" valueType="num">
                                          <p:cBhvr>
                                            <p:cTn id="49" dur="500" fill="hold"/>
                                            <p:tgtEl>
                                              <p:spTgt spid="77"/>
                                            </p:tgtEl>
                                            <p:attrNameLst>
                                              <p:attrName>ppt_w</p:attrName>
                                            </p:attrNameLst>
                                          </p:cBhvr>
                                          <p:tavLst>
                                            <p:tav tm="0">
                                              <p:val>
                                                <p:fltVal val="0"/>
                                              </p:val>
                                            </p:tav>
                                            <p:tav tm="100000">
                                              <p:val>
                                                <p:strVal val="#ppt_w"/>
                                              </p:val>
                                            </p:tav>
                                          </p:tavLst>
                                        </p:anim>
                                        <p:anim calcmode="lin" valueType="num">
                                          <p:cBhvr>
                                            <p:cTn id="50" dur="500" fill="hold"/>
                                            <p:tgtEl>
                                              <p:spTgt spid="77"/>
                                            </p:tgtEl>
                                            <p:attrNameLst>
                                              <p:attrName>ppt_h</p:attrName>
                                            </p:attrNameLst>
                                          </p:cBhvr>
                                          <p:tavLst>
                                            <p:tav tm="0">
                                              <p:val>
                                                <p:fltVal val="0"/>
                                              </p:val>
                                            </p:tav>
                                            <p:tav tm="100000">
                                              <p:val>
                                                <p:strVal val="#ppt_h"/>
                                              </p:val>
                                            </p:tav>
                                          </p:tavLst>
                                        </p:anim>
                                        <p:animEffect transition="in" filter="fade">
                                          <p:cBhvr>
                                            <p:cTn id="51" dur="500"/>
                                            <p:tgtEl>
                                              <p:spTgt spid="77"/>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barn(inVertical)">
                                          <p:cBhvr>
                                            <p:cTn id="54" dur="500"/>
                                            <p:tgtEl>
                                              <p:spTgt spid="7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79"/>
                                            </p:tgtEl>
                                            <p:attrNameLst>
                                              <p:attrName>style.visibility</p:attrName>
                                            </p:attrNameLst>
                                          </p:cBhvr>
                                          <p:to>
                                            <p:strVal val="visible"/>
                                          </p:to>
                                        </p:set>
                                        <p:anim calcmode="lin" valueType="num">
                                          <p:cBhvr>
                                            <p:cTn id="57" dur="500" fill="hold"/>
                                            <p:tgtEl>
                                              <p:spTgt spid="79"/>
                                            </p:tgtEl>
                                            <p:attrNameLst>
                                              <p:attrName>ppt_w</p:attrName>
                                            </p:attrNameLst>
                                          </p:cBhvr>
                                          <p:tavLst>
                                            <p:tav tm="0">
                                              <p:val>
                                                <p:fltVal val="0"/>
                                              </p:val>
                                            </p:tav>
                                            <p:tav tm="100000">
                                              <p:val>
                                                <p:strVal val="#ppt_w"/>
                                              </p:val>
                                            </p:tav>
                                          </p:tavLst>
                                        </p:anim>
                                        <p:anim calcmode="lin" valueType="num">
                                          <p:cBhvr>
                                            <p:cTn id="58" dur="500" fill="hold"/>
                                            <p:tgtEl>
                                              <p:spTgt spid="79"/>
                                            </p:tgtEl>
                                            <p:attrNameLst>
                                              <p:attrName>ppt_h</p:attrName>
                                            </p:attrNameLst>
                                          </p:cBhvr>
                                          <p:tavLst>
                                            <p:tav tm="0">
                                              <p:val>
                                                <p:fltVal val="0"/>
                                              </p:val>
                                            </p:tav>
                                            <p:tav tm="100000">
                                              <p:val>
                                                <p:strVal val="#ppt_h"/>
                                              </p:val>
                                            </p:tav>
                                          </p:tavLst>
                                        </p:anim>
                                        <p:animEffect transition="in" filter="fade">
                                          <p:cBhvr>
                                            <p:cTn id="59" dur="500"/>
                                            <p:tgtEl>
                                              <p:spTgt spid="79"/>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78"/>
                                            </p:tgtEl>
                                            <p:attrNameLst>
                                              <p:attrName>style.visibility</p:attrName>
                                            </p:attrNameLst>
                                          </p:cBhvr>
                                          <p:to>
                                            <p:strVal val="visible"/>
                                          </p:to>
                                        </p:set>
                                        <p:animEffect transition="in" filter="barn(inVertical)">
                                          <p:cBhvr>
                                            <p:cTn id="62" dur="500"/>
                                            <p:tgtEl>
                                              <p:spTgt spid="78"/>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81"/>
                                            </p:tgtEl>
                                            <p:attrNameLst>
                                              <p:attrName>style.visibility</p:attrName>
                                            </p:attrNameLst>
                                          </p:cBhvr>
                                          <p:to>
                                            <p:strVal val="visible"/>
                                          </p:to>
                                        </p:set>
                                        <p:anim calcmode="lin" valueType="num">
                                          <p:cBhvr>
                                            <p:cTn id="65" dur="500" fill="hold"/>
                                            <p:tgtEl>
                                              <p:spTgt spid="81"/>
                                            </p:tgtEl>
                                            <p:attrNameLst>
                                              <p:attrName>ppt_w</p:attrName>
                                            </p:attrNameLst>
                                          </p:cBhvr>
                                          <p:tavLst>
                                            <p:tav tm="0">
                                              <p:val>
                                                <p:fltVal val="0"/>
                                              </p:val>
                                            </p:tav>
                                            <p:tav tm="100000">
                                              <p:val>
                                                <p:strVal val="#ppt_w"/>
                                              </p:val>
                                            </p:tav>
                                          </p:tavLst>
                                        </p:anim>
                                        <p:anim calcmode="lin" valueType="num">
                                          <p:cBhvr>
                                            <p:cTn id="66" dur="500" fill="hold"/>
                                            <p:tgtEl>
                                              <p:spTgt spid="81"/>
                                            </p:tgtEl>
                                            <p:attrNameLst>
                                              <p:attrName>ppt_h</p:attrName>
                                            </p:attrNameLst>
                                          </p:cBhvr>
                                          <p:tavLst>
                                            <p:tav tm="0">
                                              <p:val>
                                                <p:fltVal val="0"/>
                                              </p:val>
                                            </p:tav>
                                            <p:tav tm="100000">
                                              <p:val>
                                                <p:strVal val="#ppt_h"/>
                                              </p:val>
                                            </p:tav>
                                          </p:tavLst>
                                        </p:anim>
                                        <p:animEffect transition="in" filter="fade">
                                          <p:cBhvr>
                                            <p:cTn id="67" dur="500"/>
                                            <p:tgtEl>
                                              <p:spTgt spid="81"/>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barn(inVertical)">
                                          <p:cBhvr>
                                            <p:cTn id="70" dur="500"/>
                                            <p:tgtEl>
                                              <p:spTgt spid="80"/>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83"/>
                                            </p:tgtEl>
                                            <p:attrNameLst>
                                              <p:attrName>style.visibility</p:attrName>
                                            </p:attrNameLst>
                                          </p:cBhvr>
                                          <p:to>
                                            <p:strVal val="visible"/>
                                          </p:to>
                                        </p:set>
                                        <p:anim calcmode="lin" valueType="num">
                                          <p:cBhvr>
                                            <p:cTn id="73" dur="500" fill="hold"/>
                                            <p:tgtEl>
                                              <p:spTgt spid="83"/>
                                            </p:tgtEl>
                                            <p:attrNameLst>
                                              <p:attrName>ppt_w</p:attrName>
                                            </p:attrNameLst>
                                          </p:cBhvr>
                                          <p:tavLst>
                                            <p:tav tm="0">
                                              <p:val>
                                                <p:fltVal val="0"/>
                                              </p:val>
                                            </p:tav>
                                            <p:tav tm="100000">
                                              <p:val>
                                                <p:strVal val="#ppt_w"/>
                                              </p:val>
                                            </p:tav>
                                          </p:tavLst>
                                        </p:anim>
                                        <p:anim calcmode="lin" valueType="num">
                                          <p:cBhvr>
                                            <p:cTn id="74" dur="500" fill="hold"/>
                                            <p:tgtEl>
                                              <p:spTgt spid="83"/>
                                            </p:tgtEl>
                                            <p:attrNameLst>
                                              <p:attrName>ppt_h</p:attrName>
                                            </p:attrNameLst>
                                          </p:cBhvr>
                                          <p:tavLst>
                                            <p:tav tm="0">
                                              <p:val>
                                                <p:fltVal val="0"/>
                                              </p:val>
                                            </p:tav>
                                            <p:tav tm="100000">
                                              <p:val>
                                                <p:strVal val="#ppt_h"/>
                                              </p:val>
                                            </p:tav>
                                          </p:tavLst>
                                        </p:anim>
                                        <p:animEffect transition="in" filter="fade">
                                          <p:cBhvr>
                                            <p:cTn id="75" dur="500"/>
                                            <p:tgtEl>
                                              <p:spTgt spid="83"/>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82"/>
                                            </p:tgtEl>
                                            <p:attrNameLst>
                                              <p:attrName>style.visibility</p:attrName>
                                            </p:attrNameLst>
                                          </p:cBhvr>
                                          <p:to>
                                            <p:strVal val="visible"/>
                                          </p:to>
                                        </p:set>
                                        <p:animEffect transition="in" filter="barn(inVertical)">
                                          <p:cBhvr>
                                            <p:cTn id="7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8" grpId="0"/>
          <p:bldP spid="79" grpId="0"/>
          <p:bldP spid="80" grpId="0"/>
          <p:bldP spid="81" grpId="0"/>
          <p:bldP spid="82" grpId="0"/>
          <p:bldP spid="8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500" fill="hold"/>
                                            <p:tgtEl>
                                              <p:spTgt spid="73"/>
                                            </p:tgtEl>
                                            <p:attrNameLst>
                                              <p:attrName>ppt_x</p:attrName>
                                            </p:attrNameLst>
                                          </p:cBhvr>
                                          <p:tavLst>
                                            <p:tav tm="0">
                                              <p:val>
                                                <p:strVal val="#ppt_x"/>
                                              </p:val>
                                            </p:tav>
                                            <p:tav tm="100000">
                                              <p:val>
                                                <p:strVal val="#ppt_x"/>
                                              </p:val>
                                            </p:tav>
                                          </p:tavLst>
                                        </p:anim>
                                        <p:anim calcmode="lin" valueType="num">
                                          <p:cBhvr additive="base">
                                            <p:cTn id="12" dur="500" fill="hold"/>
                                            <p:tgtEl>
                                              <p:spTgt spid="7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additive="base">
                                            <p:cTn id="15" dur="500" fill="hold"/>
                                            <p:tgtEl>
                                              <p:spTgt spid="74"/>
                                            </p:tgtEl>
                                            <p:attrNameLst>
                                              <p:attrName>ppt_x</p:attrName>
                                            </p:attrNameLst>
                                          </p:cBhvr>
                                          <p:tavLst>
                                            <p:tav tm="0">
                                              <p:val>
                                                <p:strVal val="#ppt_x"/>
                                              </p:val>
                                            </p:tav>
                                            <p:tav tm="100000">
                                              <p:val>
                                                <p:strVal val="#ppt_x"/>
                                              </p:val>
                                            </p:tav>
                                          </p:tavLst>
                                        </p:anim>
                                        <p:anim calcmode="lin" valueType="num">
                                          <p:cBhvr additive="base">
                                            <p:cTn id="16" dur="500" fill="hold"/>
                                            <p:tgtEl>
                                              <p:spTgt spid="74"/>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anim calcmode="lin" valueType="num">
                                          <p:cBhvr additive="base">
                                            <p:cTn id="19" dur="500" fill="hold"/>
                                            <p:tgtEl>
                                              <p:spTgt spid="75"/>
                                            </p:tgtEl>
                                            <p:attrNameLst>
                                              <p:attrName>ppt_x</p:attrName>
                                            </p:attrNameLst>
                                          </p:cBhvr>
                                          <p:tavLst>
                                            <p:tav tm="0">
                                              <p:val>
                                                <p:strVal val="#ppt_x"/>
                                              </p:val>
                                            </p:tav>
                                            <p:tav tm="100000">
                                              <p:val>
                                                <p:strVal val="#ppt_x"/>
                                              </p:val>
                                            </p:tav>
                                          </p:tavLst>
                                        </p:anim>
                                        <p:anim calcmode="lin" valueType="num">
                                          <p:cBhvr additive="base">
                                            <p:cTn id="20" dur="500" fill="hold"/>
                                            <p:tgtEl>
                                              <p:spTgt spid="75"/>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9" presetClass="entr" presetSubtype="0" decel="100000" fill="hold" nodeType="afterEffect">
                                      <p:stCondLst>
                                        <p:cond delay="0"/>
                                      </p:stCondLst>
                                      <p:childTnLst>
                                        <p:set>
                                          <p:cBhvr>
                                            <p:cTn id="23" dur="1" fill="hold">
                                              <p:stCondLst>
                                                <p:cond delay="0"/>
                                              </p:stCondLst>
                                            </p:cTn>
                                            <p:tgtEl>
                                              <p:spTgt spid="63"/>
                                            </p:tgtEl>
                                            <p:attrNameLst>
                                              <p:attrName>style.visibility</p:attrName>
                                            </p:attrNameLst>
                                          </p:cBhvr>
                                          <p:to>
                                            <p:strVal val="visible"/>
                                          </p:to>
                                        </p:set>
                                        <p:anim calcmode="lin" valueType="num">
                                          <p:cBhvr>
                                            <p:cTn id="24" dur="500" fill="hold"/>
                                            <p:tgtEl>
                                              <p:spTgt spid="63"/>
                                            </p:tgtEl>
                                            <p:attrNameLst>
                                              <p:attrName>ppt_w</p:attrName>
                                            </p:attrNameLst>
                                          </p:cBhvr>
                                          <p:tavLst>
                                            <p:tav tm="0">
                                              <p:val>
                                                <p:fltVal val="0"/>
                                              </p:val>
                                            </p:tav>
                                            <p:tav tm="100000">
                                              <p:val>
                                                <p:strVal val="#ppt_w"/>
                                              </p:val>
                                            </p:tav>
                                          </p:tavLst>
                                        </p:anim>
                                        <p:anim calcmode="lin" valueType="num">
                                          <p:cBhvr>
                                            <p:cTn id="25" dur="500" fill="hold"/>
                                            <p:tgtEl>
                                              <p:spTgt spid="63"/>
                                            </p:tgtEl>
                                            <p:attrNameLst>
                                              <p:attrName>ppt_h</p:attrName>
                                            </p:attrNameLst>
                                          </p:cBhvr>
                                          <p:tavLst>
                                            <p:tav tm="0">
                                              <p:val>
                                                <p:fltVal val="0"/>
                                              </p:val>
                                            </p:tav>
                                            <p:tav tm="100000">
                                              <p:val>
                                                <p:strVal val="#ppt_h"/>
                                              </p:val>
                                            </p:tav>
                                          </p:tavLst>
                                        </p:anim>
                                        <p:anim calcmode="lin" valueType="num">
                                          <p:cBhvr>
                                            <p:cTn id="26" dur="500" fill="hold"/>
                                            <p:tgtEl>
                                              <p:spTgt spid="63"/>
                                            </p:tgtEl>
                                            <p:attrNameLst>
                                              <p:attrName>style.rotation</p:attrName>
                                            </p:attrNameLst>
                                          </p:cBhvr>
                                          <p:tavLst>
                                            <p:tav tm="0">
                                              <p:val>
                                                <p:fltVal val="360"/>
                                              </p:val>
                                            </p:tav>
                                            <p:tav tm="100000">
                                              <p:val>
                                                <p:fltVal val="0"/>
                                              </p:val>
                                            </p:tav>
                                          </p:tavLst>
                                        </p:anim>
                                        <p:animEffect transition="in" filter="fade">
                                          <p:cBhvr>
                                            <p:cTn id="27" dur="500"/>
                                            <p:tgtEl>
                                              <p:spTgt spid="63"/>
                                            </p:tgtEl>
                                          </p:cBhvr>
                                        </p:animEffect>
                                      </p:childTnLst>
                                    </p:cTn>
                                  </p:par>
                                  <p:par>
                                    <p:cTn id="28" presetID="49" presetClass="entr" presetSubtype="0" decel="100000" fill="hold" nodeType="withEffect">
                                      <p:stCondLst>
                                        <p:cond delay="0"/>
                                      </p:stCondLst>
                                      <p:childTnLst>
                                        <p:set>
                                          <p:cBhvr>
                                            <p:cTn id="29" dur="1" fill="hold">
                                              <p:stCondLst>
                                                <p:cond delay="0"/>
                                              </p:stCondLst>
                                            </p:cTn>
                                            <p:tgtEl>
                                              <p:spTgt spid="64"/>
                                            </p:tgtEl>
                                            <p:attrNameLst>
                                              <p:attrName>style.visibility</p:attrName>
                                            </p:attrNameLst>
                                          </p:cBhvr>
                                          <p:to>
                                            <p:strVal val="visible"/>
                                          </p:to>
                                        </p:set>
                                        <p:anim calcmode="lin" valueType="num">
                                          <p:cBhvr>
                                            <p:cTn id="30" dur="500" fill="hold"/>
                                            <p:tgtEl>
                                              <p:spTgt spid="64"/>
                                            </p:tgtEl>
                                            <p:attrNameLst>
                                              <p:attrName>ppt_w</p:attrName>
                                            </p:attrNameLst>
                                          </p:cBhvr>
                                          <p:tavLst>
                                            <p:tav tm="0">
                                              <p:val>
                                                <p:fltVal val="0"/>
                                              </p:val>
                                            </p:tav>
                                            <p:tav tm="100000">
                                              <p:val>
                                                <p:strVal val="#ppt_w"/>
                                              </p:val>
                                            </p:tav>
                                          </p:tavLst>
                                        </p:anim>
                                        <p:anim calcmode="lin" valueType="num">
                                          <p:cBhvr>
                                            <p:cTn id="31" dur="500" fill="hold"/>
                                            <p:tgtEl>
                                              <p:spTgt spid="64"/>
                                            </p:tgtEl>
                                            <p:attrNameLst>
                                              <p:attrName>ppt_h</p:attrName>
                                            </p:attrNameLst>
                                          </p:cBhvr>
                                          <p:tavLst>
                                            <p:tav tm="0">
                                              <p:val>
                                                <p:fltVal val="0"/>
                                              </p:val>
                                            </p:tav>
                                            <p:tav tm="100000">
                                              <p:val>
                                                <p:strVal val="#ppt_h"/>
                                              </p:val>
                                            </p:tav>
                                          </p:tavLst>
                                        </p:anim>
                                        <p:anim calcmode="lin" valueType="num">
                                          <p:cBhvr>
                                            <p:cTn id="32" dur="500" fill="hold"/>
                                            <p:tgtEl>
                                              <p:spTgt spid="64"/>
                                            </p:tgtEl>
                                            <p:attrNameLst>
                                              <p:attrName>style.rotation</p:attrName>
                                            </p:attrNameLst>
                                          </p:cBhvr>
                                          <p:tavLst>
                                            <p:tav tm="0">
                                              <p:val>
                                                <p:fltVal val="360"/>
                                              </p:val>
                                            </p:tav>
                                            <p:tav tm="100000">
                                              <p:val>
                                                <p:fltVal val="0"/>
                                              </p:val>
                                            </p:tav>
                                          </p:tavLst>
                                        </p:anim>
                                        <p:animEffect transition="in" filter="fade">
                                          <p:cBhvr>
                                            <p:cTn id="33" dur="500"/>
                                            <p:tgtEl>
                                              <p:spTgt spid="64"/>
                                            </p:tgtEl>
                                          </p:cBhvr>
                                        </p:animEffect>
                                      </p:childTnLst>
                                    </p:cTn>
                                  </p:par>
                                  <p:par>
                                    <p:cTn id="34" presetID="49" presetClass="entr" presetSubtype="0" decel="100000" fill="hold" nodeType="withEffect">
                                      <p:stCondLst>
                                        <p:cond delay="0"/>
                                      </p:stCondLst>
                                      <p:childTnLst>
                                        <p:set>
                                          <p:cBhvr>
                                            <p:cTn id="35" dur="1" fill="hold">
                                              <p:stCondLst>
                                                <p:cond delay="0"/>
                                              </p:stCondLst>
                                            </p:cTn>
                                            <p:tgtEl>
                                              <p:spTgt spid="65"/>
                                            </p:tgtEl>
                                            <p:attrNameLst>
                                              <p:attrName>style.visibility</p:attrName>
                                            </p:attrNameLst>
                                          </p:cBhvr>
                                          <p:to>
                                            <p:strVal val="visible"/>
                                          </p:to>
                                        </p:set>
                                        <p:anim calcmode="lin" valueType="num">
                                          <p:cBhvr>
                                            <p:cTn id="36" dur="500" fill="hold"/>
                                            <p:tgtEl>
                                              <p:spTgt spid="65"/>
                                            </p:tgtEl>
                                            <p:attrNameLst>
                                              <p:attrName>ppt_w</p:attrName>
                                            </p:attrNameLst>
                                          </p:cBhvr>
                                          <p:tavLst>
                                            <p:tav tm="0">
                                              <p:val>
                                                <p:fltVal val="0"/>
                                              </p:val>
                                            </p:tav>
                                            <p:tav tm="100000">
                                              <p:val>
                                                <p:strVal val="#ppt_w"/>
                                              </p:val>
                                            </p:tav>
                                          </p:tavLst>
                                        </p:anim>
                                        <p:anim calcmode="lin" valueType="num">
                                          <p:cBhvr>
                                            <p:cTn id="37" dur="500" fill="hold"/>
                                            <p:tgtEl>
                                              <p:spTgt spid="65"/>
                                            </p:tgtEl>
                                            <p:attrNameLst>
                                              <p:attrName>ppt_h</p:attrName>
                                            </p:attrNameLst>
                                          </p:cBhvr>
                                          <p:tavLst>
                                            <p:tav tm="0">
                                              <p:val>
                                                <p:fltVal val="0"/>
                                              </p:val>
                                            </p:tav>
                                            <p:tav tm="100000">
                                              <p:val>
                                                <p:strVal val="#ppt_h"/>
                                              </p:val>
                                            </p:tav>
                                          </p:tavLst>
                                        </p:anim>
                                        <p:anim calcmode="lin" valueType="num">
                                          <p:cBhvr>
                                            <p:cTn id="38" dur="500" fill="hold"/>
                                            <p:tgtEl>
                                              <p:spTgt spid="65"/>
                                            </p:tgtEl>
                                            <p:attrNameLst>
                                              <p:attrName>style.rotation</p:attrName>
                                            </p:attrNameLst>
                                          </p:cBhvr>
                                          <p:tavLst>
                                            <p:tav tm="0">
                                              <p:val>
                                                <p:fltVal val="360"/>
                                              </p:val>
                                            </p:tav>
                                            <p:tav tm="100000">
                                              <p:val>
                                                <p:fltVal val="0"/>
                                              </p:val>
                                            </p:tav>
                                          </p:tavLst>
                                        </p:anim>
                                        <p:animEffect transition="in" filter="fade">
                                          <p:cBhvr>
                                            <p:cTn id="39" dur="500"/>
                                            <p:tgtEl>
                                              <p:spTgt spid="65"/>
                                            </p:tgtEl>
                                          </p:cBhvr>
                                        </p:animEffect>
                                      </p:childTnLst>
                                    </p:cTn>
                                  </p:par>
                                  <p:par>
                                    <p:cTn id="40" presetID="49" presetClass="entr" presetSubtype="0" decel="100000"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 calcmode="lin" valueType="num">
                                          <p:cBhvr>
                                            <p:cTn id="42" dur="500" fill="hold"/>
                                            <p:tgtEl>
                                              <p:spTgt spid="66"/>
                                            </p:tgtEl>
                                            <p:attrNameLst>
                                              <p:attrName>ppt_w</p:attrName>
                                            </p:attrNameLst>
                                          </p:cBhvr>
                                          <p:tavLst>
                                            <p:tav tm="0">
                                              <p:val>
                                                <p:fltVal val="0"/>
                                              </p:val>
                                            </p:tav>
                                            <p:tav tm="100000">
                                              <p:val>
                                                <p:strVal val="#ppt_w"/>
                                              </p:val>
                                            </p:tav>
                                          </p:tavLst>
                                        </p:anim>
                                        <p:anim calcmode="lin" valueType="num">
                                          <p:cBhvr>
                                            <p:cTn id="43" dur="500" fill="hold"/>
                                            <p:tgtEl>
                                              <p:spTgt spid="66"/>
                                            </p:tgtEl>
                                            <p:attrNameLst>
                                              <p:attrName>ppt_h</p:attrName>
                                            </p:attrNameLst>
                                          </p:cBhvr>
                                          <p:tavLst>
                                            <p:tav tm="0">
                                              <p:val>
                                                <p:fltVal val="0"/>
                                              </p:val>
                                            </p:tav>
                                            <p:tav tm="100000">
                                              <p:val>
                                                <p:strVal val="#ppt_h"/>
                                              </p:val>
                                            </p:tav>
                                          </p:tavLst>
                                        </p:anim>
                                        <p:anim calcmode="lin" valueType="num">
                                          <p:cBhvr>
                                            <p:cTn id="44" dur="500" fill="hold"/>
                                            <p:tgtEl>
                                              <p:spTgt spid="66"/>
                                            </p:tgtEl>
                                            <p:attrNameLst>
                                              <p:attrName>style.rotation</p:attrName>
                                            </p:attrNameLst>
                                          </p:cBhvr>
                                          <p:tavLst>
                                            <p:tav tm="0">
                                              <p:val>
                                                <p:fltVal val="360"/>
                                              </p:val>
                                            </p:tav>
                                            <p:tav tm="100000">
                                              <p:val>
                                                <p:fltVal val="0"/>
                                              </p:val>
                                            </p:tav>
                                          </p:tavLst>
                                        </p:anim>
                                        <p:animEffect transition="in" filter="fade">
                                          <p:cBhvr>
                                            <p:cTn id="45" dur="500"/>
                                            <p:tgtEl>
                                              <p:spTgt spid="66"/>
                                            </p:tgtEl>
                                          </p:cBhvr>
                                        </p:animEffect>
                                      </p:childTnLst>
                                    </p:cTn>
                                  </p:par>
                                </p:childTnLst>
                              </p:cTn>
                            </p:par>
                            <p:par>
                              <p:cTn id="46" fill="hold">
                                <p:stCondLst>
                                  <p:cond delay="1000"/>
                                </p:stCondLst>
                                <p:childTnLst>
                                  <p:par>
                                    <p:cTn id="47" presetID="53" presetClass="entr" presetSubtype="16" fill="hold" grpId="0" nodeType="afterEffect">
                                      <p:stCondLst>
                                        <p:cond delay="0"/>
                                      </p:stCondLst>
                                      <p:childTnLst>
                                        <p:set>
                                          <p:cBhvr>
                                            <p:cTn id="48" dur="1" fill="hold">
                                              <p:stCondLst>
                                                <p:cond delay="0"/>
                                              </p:stCondLst>
                                            </p:cTn>
                                            <p:tgtEl>
                                              <p:spTgt spid="77"/>
                                            </p:tgtEl>
                                            <p:attrNameLst>
                                              <p:attrName>style.visibility</p:attrName>
                                            </p:attrNameLst>
                                          </p:cBhvr>
                                          <p:to>
                                            <p:strVal val="visible"/>
                                          </p:to>
                                        </p:set>
                                        <p:anim calcmode="lin" valueType="num">
                                          <p:cBhvr>
                                            <p:cTn id="49" dur="500" fill="hold"/>
                                            <p:tgtEl>
                                              <p:spTgt spid="77"/>
                                            </p:tgtEl>
                                            <p:attrNameLst>
                                              <p:attrName>ppt_w</p:attrName>
                                            </p:attrNameLst>
                                          </p:cBhvr>
                                          <p:tavLst>
                                            <p:tav tm="0">
                                              <p:val>
                                                <p:fltVal val="0"/>
                                              </p:val>
                                            </p:tav>
                                            <p:tav tm="100000">
                                              <p:val>
                                                <p:strVal val="#ppt_w"/>
                                              </p:val>
                                            </p:tav>
                                          </p:tavLst>
                                        </p:anim>
                                        <p:anim calcmode="lin" valueType="num">
                                          <p:cBhvr>
                                            <p:cTn id="50" dur="500" fill="hold"/>
                                            <p:tgtEl>
                                              <p:spTgt spid="77"/>
                                            </p:tgtEl>
                                            <p:attrNameLst>
                                              <p:attrName>ppt_h</p:attrName>
                                            </p:attrNameLst>
                                          </p:cBhvr>
                                          <p:tavLst>
                                            <p:tav tm="0">
                                              <p:val>
                                                <p:fltVal val="0"/>
                                              </p:val>
                                            </p:tav>
                                            <p:tav tm="100000">
                                              <p:val>
                                                <p:strVal val="#ppt_h"/>
                                              </p:val>
                                            </p:tav>
                                          </p:tavLst>
                                        </p:anim>
                                        <p:animEffect transition="in" filter="fade">
                                          <p:cBhvr>
                                            <p:cTn id="51" dur="500"/>
                                            <p:tgtEl>
                                              <p:spTgt spid="77"/>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barn(inVertical)">
                                          <p:cBhvr>
                                            <p:cTn id="54" dur="500"/>
                                            <p:tgtEl>
                                              <p:spTgt spid="7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79"/>
                                            </p:tgtEl>
                                            <p:attrNameLst>
                                              <p:attrName>style.visibility</p:attrName>
                                            </p:attrNameLst>
                                          </p:cBhvr>
                                          <p:to>
                                            <p:strVal val="visible"/>
                                          </p:to>
                                        </p:set>
                                        <p:anim calcmode="lin" valueType="num">
                                          <p:cBhvr>
                                            <p:cTn id="57" dur="500" fill="hold"/>
                                            <p:tgtEl>
                                              <p:spTgt spid="79"/>
                                            </p:tgtEl>
                                            <p:attrNameLst>
                                              <p:attrName>ppt_w</p:attrName>
                                            </p:attrNameLst>
                                          </p:cBhvr>
                                          <p:tavLst>
                                            <p:tav tm="0">
                                              <p:val>
                                                <p:fltVal val="0"/>
                                              </p:val>
                                            </p:tav>
                                            <p:tav tm="100000">
                                              <p:val>
                                                <p:strVal val="#ppt_w"/>
                                              </p:val>
                                            </p:tav>
                                          </p:tavLst>
                                        </p:anim>
                                        <p:anim calcmode="lin" valueType="num">
                                          <p:cBhvr>
                                            <p:cTn id="58" dur="500" fill="hold"/>
                                            <p:tgtEl>
                                              <p:spTgt spid="79"/>
                                            </p:tgtEl>
                                            <p:attrNameLst>
                                              <p:attrName>ppt_h</p:attrName>
                                            </p:attrNameLst>
                                          </p:cBhvr>
                                          <p:tavLst>
                                            <p:tav tm="0">
                                              <p:val>
                                                <p:fltVal val="0"/>
                                              </p:val>
                                            </p:tav>
                                            <p:tav tm="100000">
                                              <p:val>
                                                <p:strVal val="#ppt_h"/>
                                              </p:val>
                                            </p:tav>
                                          </p:tavLst>
                                        </p:anim>
                                        <p:animEffect transition="in" filter="fade">
                                          <p:cBhvr>
                                            <p:cTn id="59" dur="500"/>
                                            <p:tgtEl>
                                              <p:spTgt spid="79"/>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78"/>
                                            </p:tgtEl>
                                            <p:attrNameLst>
                                              <p:attrName>style.visibility</p:attrName>
                                            </p:attrNameLst>
                                          </p:cBhvr>
                                          <p:to>
                                            <p:strVal val="visible"/>
                                          </p:to>
                                        </p:set>
                                        <p:animEffect transition="in" filter="barn(inVertical)">
                                          <p:cBhvr>
                                            <p:cTn id="62" dur="500"/>
                                            <p:tgtEl>
                                              <p:spTgt spid="78"/>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81"/>
                                            </p:tgtEl>
                                            <p:attrNameLst>
                                              <p:attrName>style.visibility</p:attrName>
                                            </p:attrNameLst>
                                          </p:cBhvr>
                                          <p:to>
                                            <p:strVal val="visible"/>
                                          </p:to>
                                        </p:set>
                                        <p:anim calcmode="lin" valueType="num">
                                          <p:cBhvr>
                                            <p:cTn id="65" dur="500" fill="hold"/>
                                            <p:tgtEl>
                                              <p:spTgt spid="81"/>
                                            </p:tgtEl>
                                            <p:attrNameLst>
                                              <p:attrName>ppt_w</p:attrName>
                                            </p:attrNameLst>
                                          </p:cBhvr>
                                          <p:tavLst>
                                            <p:tav tm="0">
                                              <p:val>
                                                <p:fltVal val="0"/>
                                              </p:val>
                                            </p:tav>
                                            <p:tav tm="100000">
                                              <p:val>
                                                <p:strVal val="#ppt_w"/>
                                              </p:val>
                                            </p:tav>
                                          </p:tavLst>
                                        </p:anim>
                                        <p:anim calcmode="lin" valueType="num">
                                          <p:cBhvr>
                                            <p:cTn id="66" dur="500" fill="hold"/>
                                            <p:tgtEl>
                                              <p:spTgt spid="81"/>
                                            </p:tgtEl>
                                            <p:attrNameLst>
                                              <p:attrName>ppt_h</p:attrName>
                                            </p:attrNameLst>
                                          </p:cBhvr>
                                          <p:tavLst>
                                            <p:tav tm="0">
                                              <p:val>
                                                <p:fltVal val="0"/>
                                              </p:val>
                                            </p:tav>
                                            <p:tav tm="100000">
                                              <p:val>
                                                <p:strVal val="#ppt_h"/>
                                              </p:val>
                                            </p:tav>
                                          </p:tavLst>
                                        </p:anim>
                                        <p:animEffect transition="in" filter="fade">
                                          <p:cBhvr>
                                            <p:cTn id="67" dur="500"/>
                                            <p:tgtEl>
                                              <p:spTgt spid="81"/>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barn(inVertical)">
                                          <p:cBhvr>
                                            <p:cTn id="70" dur="500"/>
                                            <p:tgtEl>
                                              <p:spTgt spid="80"/>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83"/>
                                            </p:tgtEl>
                                            <p:attrNameLst>
                                              <p:attrName>style.visibility</p:attrName>
                                            </p:attrNameLst>
                                          </p:cBhvr>
                                          <p:to>
                                            <p:strVal val="visible"/>
                                          </p:to>
                                        </p:set>
                                        <p:anim calcmode="lin" valueType="num">
                                          <p:cBhvr>
                                            <p:cTn id="73" dur="500" fill="hold"/>
                                            <p:tgtEl>
                                              <p:spTgt spid="83"/>
                                            </p:tgtEl>
                                            <p:attrNameLst>
                                              <p:attrName>ppt_w</p:attrName>
                                            </p:attrNameLst>
                                          </p:cBhvr>
                                          <p:tavLst>
                                            <p:tav tm="0">
                                              <p:val>
                                                <p:fltVal val="0"/>
                                              </p:val>
                                            </p:tav>
                                            <p:tav tm="100000">
                                              <p:val>
                                                <p:strVal val="#ppt_w"/>
                                              </p:val>
                                            </p:tav>
                                          </p:tavLst>
                                        </p:anim>
                                        <p:anim calcmode="lin" valueType="num">
                                          <p:cBhvr>
                                            <p:cTn id="74" dur="500" fill="hold"/>
                                            <p:tgtEl>
                                              <p:spTgt spid="83"/>
                                            </p:tgtEl>
                                            <p:attrNameLst>
                                              <p:attrName>ppt_h</p:attrName>
                                            </p:attrNameLst>
                                          </p:cBhvr>
                                          <p:tavLst>
                                            <p:tav tm="0">
                                              <p:val>
                                                <p:fltVal val="0"/>
                                              </p:val>
                                            </p:tav>
                                            <p:tav tm="100000">
                                              <p:val>
                                                <p:strVal val="#ppt_h"/>
                                              </p:val>
                                            </p:tav>
                                          </p:tavLst>
                                        </p:anim>
                                        <p:animEffect transition="in" filter="fade">
                                          <p:cBhvr>
                                            <p:cTn id="75" dur="500"/>
                                            <p:tgtEl>
                                              <p:spTgt spid="83"/>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82"/>
                                            </p:tgtEl>
                                            <p:attrNameLst>
                                              <p:attrName>style.visibility</p:attrName>
                                            </p:attrNameLst>
                                          </p:cBhvr>
                                          <p:to>
                                            <p:strVal val="visible"/>
                                          </p:to>
                                        </p:set>
                                        <p:animEffect transition="in" filter="barn(inVertical)">
                                          <p:cBhvr>
                                            <p:cTn id="7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78" grpId="0"/>
          <p:bldP spid="79" grpId="0"/>
          <p:bldP spid="80" grpId="0"/>
          <p:bldP spid="81" grpId="0"/>
          <p:bldP spid="82" grpId="0"/>
          <p:bldP spid="8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4"/>
          <p:cNvSpPr/>
          <p:nvPr/>
        </p:nvSpPr>
        <p:spPr>
          <a:xfrm>
            <a:off x="-13716" y="1738692"/>
            <a:ext cx="3059070" cy="30618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noAutofit/>
          </a:bodyPr>
          <a:lstStyle/>
          <a:p>
            <a:endParaRPr lang="id-ID">
              <a:cs typeface="+mn-ea"/>
            </a:endParaRPr>
          </a:p>
        </p:txBody>
      </p:sp>
      <p:sp>
        <p:nvSpPr>
          <p:cNvPr id="28" name="Rectangle 5"/>
          <p:cNvSpPr/>
          <p:nvPr/>
        </p:nvSpPr>
        <p:spPr>
          <a:xfrm>
            <a:off x="3051186" y="1738692"/>
            <a:ext cx="3059070" cy="30618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noAutofit/>
          </a:bodyPr>
          <a:lstStyle/>
          <a:p>
            <a:endParaRPr lang="id-ID">
              <a:cs typeface="+mn-ea"/>
            </a:endParaRPr>
          </a:p>
        </p:txBody>
      </p:sp>
      <p:sp>
        <p:nvSpPr>
          <p:cNvPr id="29" name="Rectangle 6"/>
          <p:cNvSpPr/>
          <p:nvPr/>
        </p:nvSpPr>
        <p:spPr>
          <a:xfrm>
            <a:off x="6105695" y="1738692"/>
            <a:ext cx="3059070" cy="3061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noAutofit/>
          </a:bodyPr>
          <a:lstStyle/>
          <a:p>
            <a:endParaRPr lang="id-ID">
              <a:cs typeface="+mn-ea"/>
            </a:endParaRPr>
          </a:p>
        </p:txBody>
      </p:sp>
      <p:sp>
        <p:nvSpPr>
          <p:cNvPr id="30" name="Rectangle 7"/>
          <p:cNvSpPr/>
          <p:nvPr/>
        </p:nvSpPr>
        <p:spPr>
          <a:xfrm>
            <a:off x="9165192" y="1738692"/>
            <a:ext cx="3059070" cy="30618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0" tIns="60940" rIns="121880" bIns="60940" numCol="1" spcCol="0" rtlCol="0" fromWordArt="0" anchor="ctr" anchorCtr="0" forceAA="0" compatLnSpc="1">
            <a:noAutofit/>
          </a:bodyPr>
          <a:lstStyle/>
          <a:p>
            <a:endParaRPr lang="id-ID">
              <a:cs typeface="+mn-ea"/>
            </a:endParaRPr>
          </a:p>
        </p:txBody>
      </p:sp>
      <p:sp>
        <p:nvSpPr>
          <p:cNvPr id="31" name="Freeform 27"/>
          <p:cNvSpPr>
            <a:spLocks noChangeAspect="1" noEditPoints="1"/>
          </p:cNvSpPr>
          <p:nvPr/>
        </p:nvSpPr>
        <p:spPr bwMode="auto">
          <a:xfrm>
            <a:off x="3989046" y="2317867"/>
            <a:ext cx="1145316" cy="819190"/>
          </a:xfrm>
          <a:custGeom>
            <a:avLst/>
            <a:gdLst>
              <a:gd name="T0" fmla="*/ 392 w 392"/>
              <a:gd name="T1" fmla="*/ 40 h 280"/>
              <a:gd name="T2" fmla="*/ 392 w 392"/>
              <a:gd name="T3" fmla="*/ 16 h 280"/>
              <a:gd name="T4" fmla="*/ 376 w 392"/>
              <a:gd name="T5" fmla="*/ 0 h 280"/>
              <a:gd name="T6" fmla="*/ 16 w 392"/>
              <a:gd name="T7" fmla="*/ 0 h 280"/>
              <a:gd name="T8" fmla="*/ 0 w 392"/>
              <a:gd name="T9" fmla="*/ 16 h 280"/>
              <a:gd name="T10" fmla="*/ 0 w 392"/>
              <a:gd name="T11" fmla="*/ 40 h 280"/>
              <a:gd name="T12" fmla="*/ 40 w 392"/>
              <a:gd name="T13" fmla="*/ 40 h 280"/>
              <a:gd name="T14" fmla="*/ 40 w 392"/>
              <a:gd name="T15" fmla="*/ 80 h 280"/>
              <a:gd name="T16" fmla="*/ 0 w 392"/>
              <a:gd name="T17" fmla="*/ 80 h 280"/>
              <a:gd name="T18" fmla="*/ 0 w 392"/>
              <a:gd name="T19" fmla="*/ 120 h 280"/>
              <a:gd name="T20" fmla="*/ 40 w 392"/>
              <a:gd name="T21" fmla="*/ 120 h 280"/>
              <a:gd name="T22" fmla="*/ 40 w 392"/>
              <a:gd name="T23" fmla="*/ 160 h 280"/>
              <a:gd name="T24" fmla="*/ 0 w 392"/>
              <a:gd name="T25" fmla="*/ 160 h 280"/>
              <a:gd name="T26" fmla="*/ 0 w 392"/>
              <a:gd name="T27" fmla="*/ 200 h 280"/>
              <a:gd name="T28" fmla="*/ 40 w 392"/>
              <a:gd name="T29" fmla="*/ 200 h 280"/>
              <a:gd name="T30" fmla="*/ 40 w 392"/>
              <a:gd name="T31" fmla="*/ 240 h 280"/>
              <a:gd name="T32" fmla="*/ 0 w 392"/>
              <a:gd name="T33" fmla="*/ 240 h 280"/>
              <a:gd name="T34" fmla="*/ 0 w 392"/>
              <a:gd name="T35" fmla="*/ 264 h 280"/>
              <a:gd name="T36" fmla="*/ 16 w 392"/>
              <a:gd name="T37" fmla="*/ 280 h 280"/>
              <a:gd name="T38" fmla="*/ 376 w 392"/>
              <a:gd name="T39" fmla="*/ 280 h 280"/>
              <a:gd name="T40" fmla="*/ 392 w 392"/>
              <a:gd name="T41" fmla="*/ 264 h 280"/>
              <a:gd name="T42" fmla="*/ 392 w 392"/>
              <a:gd name="T43" fmla="*/ 240 h 280"/>
              <a:gd name="T44" fmla="*/ 352 w 392"/>
              <a:gd name="T45" fmla="*/ 240 h 280"/>
              <a:gd name="T46" fmla="*/ 352 w 392"/>
              <a:gd name="T47" fmla="*/ 200 h 280"/>
              <a:gd name="T48" fmla="*/ 392 w 392"/>
              <a:gd name="T49" fmla="*/ 200 h 280"/>
              <a:gd name="T50" fmla="*/ 392 w 392"/>
              <a:gd name="T51" fmla="*/ 160 h 280"/>
              <a:gd name="T52" fmla="*/ 352 w 392"/>
              <a:gd name="T53" fmla="*/ 160 h 280"/>
              <a:gd name="T54" fmla="*/ 352 w 392"/>
              <a:gd name="T55" fmla="*/ 120 h 280"/>
              <a:gd name="T56" fmla="*/ 392 w 392"/>
              <a:gd name="T57" fmla="*/ 120 h 280"/>
              <a:gd name="T58" fmla="*/ 392 w 392"/>
              <a:gd name="T59" fmla="*/ 80 h 280"/>
              <a:gd name="T60" fmla="*/ 352 w 392"/>
              <a:gd name="T61" fmla="*/ 80 h 280"/>
              <a:gd name="T62" fmla="*/ 352 w 392"/>
              <a:gd name="T63" fmla="*/ 40 h 280"/>
              <a:gd name="T64" fmla="*/ 392 w 392"/>
              <a:gd name="T65" fmla="*/ 40 h 280"/>
              <a:gd name="T66" fmla="*/ 152 w 392"/>
              <a:gd name="T67" fmla="*/ 200 h 280"/>
              <a:gd name="T68" fmla="*/ 152 w 392"/>
              <a:gd name="T69" fmla="*/ 80 h 280"/>
              <a:gd name="T70" fmla="*/ 252 w 392"/>
              <a:gd name="T71" fmla="*/ 140 h 280"/>
              <a:gd name="T72" fmla="*/ 152 w 392"/>
              <a:gd name="T73" fmla="*/ 20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2" h="280">
                <a:moveTo>
                  <a:pt x="392" y="40"/>
                </a:moveTo>
                <a:cubicBezTo>
                  <a:pt x="392" y="16"/>
                  <a:pt x="392" y="16"/>
                  <a:pt x="392" y="16"/>
                </a:cubicBezTo>
                <a:cubicBezTo>
                  <a:pt x="392" y="7"/>
                  <a:pt x="385" y="0"/>
                  <a:pt x="376" y="0"/>
                </a:cubicBezTo>
                <a:cubicBezTo>
                  <a:pt x="16" y="0"/>
                  <a:pt x="16" y="0"/>
                  <a:pt x="16" y="0"/>
                </a:cubicBezTo>
                <a:cubicBezTo>
                  <a:pt x="7" y="0"/>
                  <a:pt x="0" y="7"/>
                  <a:pt x="0" y="16"/>
                </a:cubicBezTo>
                <a:cubicBezTo>
                  <a:pt x="0" y="40"/>
                  <a:pt x="0" y="40"/>
                  <a:pt x="0" y="40"/>
                </a:cubicBezTo>
                <a:cubicBezTo>
                  <a:pt x="40" y="40"/>
                  <a:pt x="40" y="40"/>
                  <a:pt x="40" y="40"/>
                </a:cubicBezTo>
                <a:cubicBezTo>
                  <a:pt x="40" y="80"/>
                  <a:pt x="40" y="80"/>
                  <a:pt x="40" y="80"/>
                </a:cubicBezTo>
                <a:cubicBezTo>
                  <a:pt x="0" y="80"/>
                  <a:pt x="0" y="80"/>
                  <a:pt x="0" y="80"/>
                </a:cubicBezTo>
                <a:cubicBezTo>
                  <a:pt x="0" y="120"/>
                  <a:pt x="0" y="120"/>
                  <a:pt x="0" y="120"/>
                </a:cubicBezTo>
                <a:cubicBezTo>
                  <a:pt x="40" y="120"/>
                  <a:pt x="40" y="120"/>
                  <a:pt x="40" y="120"/>
                </a:cubicBezTo>
                <a:cubicBezTo>
                  <a:pt x="40" y="160"/>
                  <a:pt x="40" y="160"/>
                  <a:pt x="40" y="160"/>
                </a:cubicBezTo>
                <a:cubicBezTo>
                  <a:pt x="0" y="160"/>
                  <a:pt x="0" y="160"/>
                  <a:pt x="0" y="160"/>
                </a:cubicBezTo>
                <a:cubicBezTo>
                  <a:pt x="0" y="200"/>
                  <a:pt x="0" y="200"/>
                  <a:pt x="0" y="200"/>
                </a:cubicBezTo>
                <a:cubicBezTo>
                  <a:pt x="40" y="200"/>
                  <a:pt x="40" y="200"/>
                  <a:pt x="40" y="200"/>
                </a:cubicBezTo>
                <a:cubicBezTo>
                  <a:pt x="40" y="240"/>
                  <a:pt x="40" y="240"/>
                  <a:pt x="40" y="240"/>
                </a:cubicBezTo>
                <a:cubicBezTo>
                  <a:pt x="0" y="240"/>
                  <a:pt x="0" y="240"/>
                  <a:pt x="0" y="240"/>
                </a:cubicBezTo>
                <a:cubicBezTo>
                  <a:pt x="0" y="264"/>
                  <a:pt x="0" y="264"/>
                  <a:pt x="0" y="264"/>
                </a:cubicBezTo>
                <a:cubicBezTo>
                  <a:pt x="0" y="273"/>
                  <a:pt x="7" y="280"/>
                  <a:pt x="16" y="280"/>
                </a:cubicBezTo>
                <a:cubicBezTo>
                  <a:pt x="376" y="280"/>
                  <a:pt x="376" y="280"/>
                  <a:pt x="376" y="280"/>
                </a:cubicBezTo>
                <a:cubicBezTo>
                  <a:pt x="385" y="280"/>
                  <a:pt x="392" y="273"/>
                  <a:pt x="392" y="264"/>
                </a:cubicBezTo>
                <a:cubicBezTo>
                  <a:pt x="392" y="240"/>
                  <a:pt x="392" y="240"/>
                  <a:pt x="392" y="240"/>
                </a:cubicBezTo>
                <a:cubicBezTo>
                  <a:pt x="352" y="240"/>
                  <a:pt x="352" y="240"/>
                  <a:pt x="352" y="240"/>
                </a:cubicBezTo>
                <a:cubicBezTo>
                  <a:pt x="352" y="200"/>
                  <a:pt x="352" y="200"/>
                  <a:pt x="352" y="200"/>
                </a:cubicBezTo>
                <a:cubicBezTo>
                  <a:pt x="392" y="200"/>
                  <a:pt x="392" y="200"/>
                  <a:pt x="392" y="200"/>
                </a:cubicBezTo>
                <a:cubicBezTo>
                  <a:pt x="392" y="160"/>
                  <a:pt x="392" y="160"/>
                  <a:pt x="392" y="160"/>
                </a:cubicBezTo>
                <a:cubicBezTo>
                  <a:pt x="352" y="160"/>
                  <a:pt x="352" y="160"/>
                  <a:pt x="352" y="160"/>
                </a:cubicBezTo>
                <a:cubicBezTo>
                  <a:pt x="352" y="120"/>
                  <a:pt x="352" y="120"/>
                  <a:pt x="352" y="120"/>
                </a:cubicBezTo>
                <a:cubicBezTo>
                  <a:pt x="392" y="120"/>
                  <a:pt x="392" y="120"/>
                  <a:pt x="392" y="120"/>
                </a:cubicBezTo>
                <a:cubicBezTo>
                  <a:pt x="392" y="80"/>
                  <a:pt x="392" y="80"/>
                  <a:pt x="392" y="80"/>
                </a:cubicBezTo>
                <a:cubicBezTo>
                  <a:pt x="352" y="80"/>
                  <a:pt x="352" y="80"/>
                  <a:pt x="352" y="80"/>
                </a:cubicBezTo>
                <a:cubicBezTo>
                  <a:pt x="352" y="40"/>
                  <a:pt x="352" y="40"/>
                  <a:pt x="352" y="40"/>
                </a:cubicBezTo>
                <a:lnTo>
                  <a:pt x="392" y="40"/>
                </a:lnTo>
                <a:close/>
                <a:moveTo>
                  <a:pt x="152" y="200"/>
                </a:moveTo>
                <a:cubicBezTo>
                  <a:pt x="152" y="80"/>
                  <a:pt x="152" y="80"/>
                  <a:pt x="152" y="80"/>
                </a:cubicBezTo>
                <a:cubicBezTo>
                  <a:pt x="252" y="140"/>
                  <a:pt x="252" y="140"/>
                  <a:pt x="252" y="140"/>
                </a:cubicBezTo>
                <a:lnTo>
                  <a:pt x="152" y="200"/>
                </a:lnTo>
                <a:close/>
              </a:path>
            </a:pathLst>
          </a:custGeom>
          <a:solidFill>
            <a:sysClr val="window" lastClr="FFFFFF"/>
          </a:solidFill>
          <a:ln>
            <a:noFill/>
          </a:ln>
        </p:spPr>
        <p:txBody>
          <a:bodyPr vert="horz" wrap="square" lIns="91397" tIns="45701" rIns="91397" bIns="45701" numCol="1" anchor="t" anchorCtr="0" compatLnSpc="1"/>
          <a:lstStyle/>
          <a:p>
            <a:pPr defTabSz="1217930"/>
            <a:endParaRPr lang="en-US" kern="0" dirty="0">
              <a:solidFill>
                <a:sysClr val="windowText" lastClr="000000">
                  <a:alpha val="75000"/>
                </a:sysClr>
              </a:solidFill>
              <a:cs typeface="+mn-ea"/>
            </a:endParaRPr>
          </a:p>
        </p:txBody>
      </p:sp>
      <p:sp>
        <p:nvSpPr>
          <p:cNvPr id="32" name="Freeform 24"/>
          <p:cNvSpPr>
            <a:spLocks noChangeAspect="1" noEditPoints="1"/>
          </p:cNvSpPr>
          <p:nvPr/>
        </p:nvSpPr>
        <p:spPr bwMode="auto">
          <a:xfrm>
            <a:off x="9969988" y="2395125"/>
            <a:ext cx="1502134" cy="692826"/>
          </a:xfrm>
          <a:custGeom>
            <a:avLst/>
            <a:gdLst>
              <a:gd name="T0" fmla="*/ 308 w 400"/>
              <a:gd name="T1" fmla="*/ 0 h 184"/>
              <a:gd name="T2" fmla="*/ 216 w 400"/>
              <a:gd name="T3" fmla="*/ 92 h 184"/>
              <a:gd name="T4" fmla="*/ 232 w 400"/>
              <a:gd name="T5" fmla="*/ 144 h 184"/>
              <a:gd name="T6" fmla="*/ 168 w 400"/>
              <a:gd name="T7" fmla="*/ 144 h 184"/>
              <a:gd name="T8" fmla="*/ 184 w 400"/>
              <a:gd name="T9" fmla="*/ 92 h 184"/>
              <a:gd name="T10" fmla="*/ 92 w 400"/>
              <a:gd name="T11" fmla="*/ 0 h 184"/>
              <a:gd name="T12" fmla="*/ 0 w 400"/>
              <a:gd name="T13" fmla="*/ 92 h 184"/>
              <a:gd name="T14" fmla="*/ 92 w 400"/>
              <a:gd name="T15" fmla="*/ 184 h 184"/>
              <a:gd name="T16" fmla="*/ 308 w 400"/>
              <a:gd name="T17" fmla="*/ 184 h 184"/>
              <a:gd name="T18" fmla="*/ 400 w 400"/>
              <a:gd name="T19" fmla="*/ 92 h 184"/>
              <a:gd name="T20" fmla="*/ 308 w 400"/>
              <a:gd name="T21" fmla="*/ 0 h 184"/>
              <a:gd name="T22" fmla="*/ 40 w 400"/>
              <a:gd name="T23" fmla="*/ 92 h 184"/>
              <a:gd name="T24" fmla="*/ 92 w 400"/>
              <a:gd name="T25" fmla="*/ 40 h 184"/>
              <a:gd name="T26" fmla="*/ 144 w 400"/>
              <a:gd name="T27" fmla="*/ 92 h 184"/>
              <a:gd name="T28" fmla="*/ 92 w 400"/>
              <a:gd name="T29" fmla="*/ 144 h 184"/>
              <a:gd name="T30" fmla="*/ 40 w 400"/>
              <a:gd name="T31" fmla="*/ 92 h 184"/>
              <a:gd name="T32" fmla="*/ 308 w 400"/>
              <a:gd name="T33" fmla="*/ 144 h 184"/>
              <a:gd name="T34" fmla="*/ 256 w 400"/>
              <a:gd name="T35" fmla="*/ 92 h 184"/>
              <a:gd name="T36" fmla="*/ 308 w 400"/>
              <a:gd name="T37" fmla="*/ 40 h 184"/>
              <a:gd name="T38" fmla="*/ 360 w 400"/>
              <a:gd name="T39" fmla="*/ 92 h 184"/>
              <a:gd name="T40" fmla="*/ 308 w 400"/>
              <a:gd name="T41" fmla="*/ 14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0" h="184">
                <a:moveTo>
                  <a:pt x="308" y="0"/>
                </a:moveTo>
                <a:cubicBezTo>
                  <a:pt x="257" y="0"/>
                  <a:pt x="216" y="41"/>
                  <a:pt x="216" y="92"/>
                </a:cubicBezTo>
                <a:cubicBezTo>
                  <a:pt x="216" y="111"/>
                  <a:pt x="222" y="129"/>
                  <a:pt x="232" y="144"/>
                </a:cubicBezTo>
                <a:cubicBezTo>
                  <a:pt x="168" y="144"/>
                  <a:pt x="168" y="144"/>
                  <a:pt x="168" y="144"/>
                </a:cubicBezTo>
                <a:cubicBezTo>
                  <a:pt x="178" y="129"/>
                  <a:pt x="184" y="111"/>
                  <a:pt x="184" y="92"/>
                </a:cubicBezTo>
                <a:cubicBezTo>
                  <a:pt x="184" y="41"/>
                  <a:pt x="143" y="0"/>
                  <a:pt x="92" y="0"/>
                </a:cubicBezTo>
                <a:cubicBezTo>
                  <a:pt x="41" y="0"/>
                  <a:pt x="0" y="41"/>
                  <a:pt x="0" y="92"/>
                </a:cubicBezTo>
                <a:cubicBezTo>
                  <a:pt x="0" y="143"/>
                  <a:pt x="41" y="184"/>
                  <a:pt x="92" y="184"/>
                </a:cubicBezTo>
                <a:cubicBezTo>
                  <a:pt x="308" y="184"/>
                  <a:pt x="308" y="184"/>
                  <a:pt x="308" y="184"/>
                </a:cubicBezTo>
                <a:cubicBezTo>
                  <a:pt x="359" y="184"/>
                  <a:pt x="400" y="143"/>
                  <a:pt x="400" y="92"/>
                </a:cubicBezTo>
                <a:cubicBezTo>
                  <a:pt x="400" y="41"/>
                  <a:pt x="359" y="0"/>
                  <a:pt x="308" y="0"/>
                </a:cubicBezTo>
                <a:close/>
                <a:moveTo>
                  <a:pt x="40" y="92"/>
                </a:moveTo>
                <a:cubicBezTo>
                  <a:pt x="40" y="63"/>
                  <a:pt x="63" y="40"/>
                  <a:pt x="92" y="40"/>
                </a:cubicBezTo>
                <a:cubicBezTo>
                  <a:pt x="120" y="40"/>
                  <a:pt x="144" y="63"/>
                  <a:pt x="144" y="92"/>
                </a:cubicBezTo>
                <a:cubicBezTo>
                  <a:pt x="144" y="121"/>
                  <a:pt x="120" y="144"/>
                  <a:pt x="92" y="144"/>
                </a:cubicBezTo>
                <a:cubicBezTo>
                  <a:pt x="63" y="144"/>
                  <a:pt x="40" y="121"/>
                  <a:pt x="40" y="92"/>
                </a:cubicBezTo>
                <a:close/>
                <a:moveTo>
                  <a:pt x="308" y="144"/>
                </a:moveTo>
                <a:cubicBezTo>
                  <a:pt x="279" y="144"/>
                  <a:pt x="256" y="121"/>
                  <a:pt x="256" y="92"/>
                </a:cubicBezTo>
                <a:cubicBezTo>
                  <a:pt x="256" y="63"/>
                  <a:pt x="279" y="40"/>
                  <a:pt x="308" y="40"/>
                </a:cubicBezTo>
                <a:cubicBezTo>
                  <a:pt x="336" y="40"/>
                  <a:pt x="360" y="63"/>
                  <a:pt x="360" y="92"/>
                </a:cubicBezTo>
                <a:cubicBezTo>
                  <a:pt x="360" y="121"/>
                  <a:pt x="336" y="144"/>
                  <a:pt x="308" y="144"/>
                </a:cubicBezTo>
                <a:close/>
              </a:path>
            </a:pathLst>
          </a:custGeom>
          <a:solidFill>
            <a:sysClr val="window" lastClr="FFFFFF"/>
          </a:solidFill>
          <a:ln>
            <a:noFill/>
          </a:ln>
        </p:spPr>
        <p:txBody>
          <a:bodyPr vert="horz" wrap="square" lIns="91397" tIns="45701" rIns="91397" bIns="45701" numCol="1" anchor="t" anchorCtr="0" compatLnSpc="1"/>
          <a:lstStyle/>
          <a:p>
            <a:pPr defTabSz="1217930"/>
            <a:endParaRPr lang="en-US" kern="0" dirty="0">
              <a:solidFill>
                <a:srgbClr val="202F3D">
                  <a:lumMod val="60000"/>
                  <a:lumOff val="40000"/>
                </a:srgbClr>
              </a:solidFill>
              <a:cs typeface="+mn-ea"/>
            </a:endParaRPr>
          </a:p>
        </p:txBody>
      </p:sp>
      <p:grpSp>
        <p:nvGrpSpPr>
          <p:cNvPr id="33" name="Group 10"/>
          <p:cNvGrpSpPr>
            <a:grpSpLocks noChangeAspect="1"/>
          </p:cNvGrpSpPr>
          <p:nvPr/>
        </p:nvGrpSpPr>
        <p:grpSpPr>
          <a:xfrm>
            <a:off x="1055912" y="2328930"/>
            <a:ext cx="899335" cy="792489"/>
            <a:chOff x="6040049" y="4182118"/>
            <a:chExt cx="521619" cy="459224"/>
          </a:xfrm>
          <a:solidFill>
            <a:sysClr val="window" lastClr="FFFFFF"/>
          </a:solidFill>
        </p:grpSpPr>
        <p:sp>
          <p:nvSpPr>
            <p:cNvPr id="34" name="Freeform 84"/>
            <p:cNvSpPr/>
            <p:nvPr/>
          </p:nvSpPr>
          <p:spPr bwMode="auto">
            <a:xfrm>
              <a:off x="6087469" y="4202084"/>
              <a:ext cx="194671" cy="419291"/>
            </a:xfrm>
            <a:custGeom>
              <a:avLst/>
              <a:gdLst>
                <a:gd name="T0" fmla="*/ 52 w 59"/>
                <a:gd name="T1" fmla="*/ 5 h 126"/>
                <a:gd name="T2" fmla="*/ 9 w 59"/>
                <a:gd name="T3" fmla="*/ 38 h 126"/>
                <a:gd name="T4" fmla="*/ 0 w 59"/>
                <a:gd name="T5" fmla="*/ 39 h 126"/>
                <a:gd name="T6" fmla="*/ 0 w 59"/>
                <a:gd name="T7" fmla="*/ 86 h 126"/>
                <a:gd name="T8" fmla="*/ 9 w 59"/>
                <a:gd name="T9" fmla="*/ 88 h 126"/>
                <a:gd name="T10" fmla="*/ 51 w 59"/>
                <a:gd name="T11" fmla="*/ 119 h 126"/>
                <a:gd name="T12" fmla="*/ 59 w 59"/>
                <a:gd name="T13" fmla="*/ 119 h 126"/>
                <a:gd name="T14" fmla="*/ 59 w 59"/>
                <a:gd name="T15" fmla="*/ 5 h 126"/>
                <a:gd name="T16" fmla="*/ 52 w 59"/>
                <a:gd name="T17" fmla="*/ 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26">
                  <a:moveTo>
                    <a:pt x="52" y="5"/>
                  </a:moveTo>
                  <a:cubicBezTo>
                    <a:pt x="9" y="38"/>
                    <a:pt x="9" y="38"/>
                    <a:pt x="9" y="38"/>
                  </a:cubicBezTo>
                  <a:cubicBezTo>
                    <a:pt x="9" y="38"/>
                    <a:pt x="5" y="38"/>
                    <a:pt x="0" y="39"/>
                  </a:cubicBezTo>
                  <a:cubicBezTo>
                    <a:pt x="0" y="86"/>
                    <a:pt x="0" y="86"/>
                    <a:pt x="0" y="86"/>
                  </a:cubicBezTo>
                  <a:cubicBezTo>
                    <a:pt x="5" y="87"/>
                    <a:pt x="9" y="88"/>
                    <a:pt x="9" y="88"/>
                  </a:cubicBezTo>
                  <a:cubicBezTo>
                    <a:pt x="51" y="119"/>
                    <a:pt x="51" y="119"/>
                    <a:pt x="51" y="119"/>
                  </a:cubicBezTo>
                  <a:cubicBezTo>
                    <a:pt x="51" y="119"/>
                    <a:pt x="59" y="126"/>
                    <a:pt x="59" y="119"/>
                  </a:cubicBezTo>
                  <a:cubicBezTo>
                    <a:pt x="59" y="112"/>
                    <a:pt x="59" y="11"/>
                    <a:pt x="59" y="5"/>
                  </a:cubicBezTo>
                  <a:cubicBezTo>
                    <a:pt x="59" y="0"/>
                    <a:pt x="52" y="5"/>
                    <a:pt x="5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7930">
                <a:defRPr/>
              </a:pPr>
              <a:endParaRPr lang="en-US" kern="0">
                <a:solidFill>
                  <a:sysClr val="windowText" lastClr="000000"/>
                </a:solidFill>
                <a:latin typeface="Calibri" panose="020F0502020204030204"/>
                <a:cs typeface="+mn-ea"/>
              </a:endParaRPr>
            </a:p>
          </p:txBody>
        </p:sp>
        <p:sp>
          <p:nvSpPr>
            <p:cNvPr id="35" name="Freeform 85"/>
            <p:cNvSpPr/>
            <p:nvPr/>
          </p:nvSpPr>
          <p:spPr bwMode="auto">
            <a:xfrm>
              <a:off x="6040049" y="4339353"/>
              <a:ext cx="27454" cy="147252"/>
            </a:xfrm>
            <a:custGeom>
              <a:avLst/>
              <a:gdLst>
                <a:gd name="T0" fmla="*/ 0 w 8"/>
                <a:gd name="T1" fmla="*/ 8 h 44"/>
                <a:gd name="T2" fmla="*/ 0 w 8"/>
                <a:gd name="T3" fmla="*/ 38 h 44"/>
                <a:gd name="T4" fmla="*/ 8 w 8"/>
                <a:gd name="T5" fmla="*/ 44 h 44"/>
                <a:gd name="T6" fmla="*/ 8 w 8"/>
                <a:gd name="T7" fmla="*/ 0 h 44"/>
                <a:gd name="T8" fmla="*/ 0 w 8"/>
                <a:gd name="T9" fmla="*/ 8 h 44"/>
              </a:gdLst>
              <a:ahLst/>
              <a:cxnLst>
                <a:cxn ang="0">
                  <a:pos x="T0" y="T1"/>
                </a:cxn>
                <a:cxn ang="0">
                  <a:pos x="T2" y="T3"/>
                </a:cxn>
                <a:cxn ang="0">
                  <a:pos x="T4" y="T5"/>
                </a:cxn>
                <a:cxn ang="0">
                  <a:pos x="T6" y="T7"/>
                </a:cxn>
                <a:cxn ang="0">
                  <a:pos x="T8" y="T9"/>
                </a:cxn>
              </a:cxnLst>
              <a:rect l="0" t="0" r="r" b="b"/>
              <a:pathLst>
                <a:path w="8" h="44">
                  <a:moveTo>
                    <a:pt x="0" y="8"/>
                  </a:moveTo>
                  <a:cubicBezTo>
                    <a:pt x="0" y="16"/>
                    <a:pt x="0" y="32"/>
                    <a:pt x="0" y="38"/>
                  </a:cubicBezTo>
                  <a:cubicBezTo>
                    <a:pt x="0" y="40"/>
                    <a:pt x="4" y="42"/>
                    <a:pt x="8" y="44"/>
                  </a:cubicBezTo>
                  <a:cubicBezTo>
                    <a:pt x="8" y="0"/>
                    <a:pt x="8" y="0"/>
                    <a:pt x="8" y="0"/>
                  </a:cubicBezTo>
                  <a:cubicBezTo>
                    <a:pt x="4" y="2"/>
                    <a:pt x="0" y="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7930">
                <a:defRPr/>
              </a:pPr>
              <a:endParaRPr lang="en-US" kern="0">
                <a:solidFill>
                  <a:sysClr val="windowText" lastClr="000000"/>
                </a:solidFill>
                <a:latin typeface="Calibri" panose="020F0502020204030204"/>
                <a:cs typeface="+mn-ea"/>
              </a:endParaRPr>
            </a:p>
          </p:txBody>
        </p:sp>
        <p:sp>
          <p:nvSpPr>
            <p:cNvPr id="36" name="Freeform 86"/>
            <p:cNvSpPr/>
            <p:nvPr/>
          </p:nvSpPr>
          <p:spPr bwMode="auto">
            <a:xfrm>
              <a:off x="6329559" y="4296924"/>
              <a:ext cx="77370" cy="229612"/>
            </a:xfrm>
            <a:custGeom>
              <a:avLst/>
              <a:gdLst>
                <a:gd name="T0" fmla="*/ 10 w 23"/>
                <a:gd name="T1" fmla="*/ 2 h 69"/>
                <a:gd name="T2" fmla="*/ 2 w 23"/>
                <a:gd name="T3" fmla="*/ 2 h 69"/>
                <a:gd name="T4" fmla="*/ 2 w 23"/>
                <a:gd name="T5" fmla="*/ 10 h 69"/>
                <a:gd name="T6" fmla="*/ 12 w 23"/>
                <a:gd name="T7" fmla="*/ 35 h 69"/>
                <a:gd name="T8" fmla="*/ 2 w 23"/>
                <a:gd name="T9" fmla="*/ 60 h 69"/>
                <a:gd name="T10" fmla="*/ 2 w 23"/>
                <a:gd name="T11" fmla="*/ 67 h 69"/>
                <a:gd name="T12" fmla="*/ 6 w 23"/>
                <a:gd name="T13" fmla="*/ 69 h 69"/>
                <a:gd name="T14" fmla="*/ 10 w 23"/>
                <a:gd name="T15" fmla="*/ 67 h 69"/>
                <a:gd name="T16" fmla="*/ 23 w 23"/>
                <a:gd name="T17" fmla="*/ 35 h 69"/>
                <a:gd name="T18" fmla="*/ 10 w 23"/>
                <a:gd name="T19"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9">
                  <a:moveTo>
                    <a:pt x="10" y="2"/>
                  </a:moveTo>
                  <a:cubicBezTo>
                    <a:pt x="7" y="0"/>
                    <a:pt x="4" y="0"/>
                    <a:pt x="2" y="2"/>
                  </a:cubicBezTo>
                  <a:cubicBezTo>
                    <a:pt x="0" y="4"/>
                    <a:pt x="0" y="8"/>
                    <a:pt x="2" y="10"/>
                  </a:cubicBezTo>
                  <a:cubicBezTo>
                    <a:pt x="9" y="17"/>
                    <a:pt x="12" y="26"/>
                    <a:pt x="12" y="35"/>
                  </a:cubicBezTo>
                  <a:cubicBezTo>
                    <a:pt x="12" y="44"/>
                    <a:pt x="9" y="53"/>
                    <a:pt x="2" y="60"/>
                  </a:cubicBezTo>
                  <a:cubicBezTo>
                    <a:pt x="0" y="62"/>
                    <a:pt x="0" y="65"/>
                    <a:pt x="2" y="67"/>
                  </a:cubicBezTo>
                  <a:cubicBezTo>
                    <a:pt x="3" y="68"/>
                    <a:pt x="4" y="69"/>
                    <a:pt x="6" y="69"/>
                  </a:cubicBezTo>
                  <a:cubicBezTo>
                    <a:pt x="7" y="69"/>
                    <a:pt x="9" y="68"/>
                    <a:pt x="10" y="67"/>
                  </a:cubicBezTo>
                  <a:cubicBezTo>
                    <a:pt x="19" y="58"/>
                    <a:pt x="23" y="47"/>
                    <a:pt x="23" y="35"/>
                  </a:cubicBezTo>
                  <a:cubicBezTo>
                    <a:pt x="23" y="23"/>
                    <a:pt x="19" y="1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7930">
                <a:defRPr/>
              </a:pPr>
              <a:endParaRPr lang="en-US" kern="0">
                <a:solidFill>
                  <a:sysClr val="windowText" lastClr="000000"/>
                </a:solidFill>
                <a:latin typeface="Calibri" panose="020F0502020204030204"/>
                <a:cs typeface="+mn-ea"/>
              </a:endParaRPr>
            </a:p>
          </p:txBody>
        </p:sp>
        <p:sp>
          <p:nvSpPr>
            <p:cNvPr id="37" name="Freeform 87"/>
            <p:cNvSpPr/>
            <p:nvPr/>
          </p:nvSpPr>
          <p:spPr bwMode="auto">
            <a:xfrm>
              <a:off x="6376980" y="4239521"/>
              <a:ext cx="102328" cy="341923"/>
            </a:xfrm>
            <a:custGeom>
              <a:avLst/>
              <a:gdLst>
                <a:gd name="T0" fmla="*/ 10 w 31"/>
                <a:gd name="T1" fmla="*/ 2 h 103"/>
                <a:gd name="T2" fmla="*/ 3 w 31"/>
                <a:gd name="T3" fmla="*/ 2 h 103"/>
                <a:gd name="T4" fmla="*/ 3 w 31"/>
                <a:gd name="T5" fmla="*/ 10 h 103"/>
                <a:gd name="T6" fmla="*/ 20 w 31"/>
                <a:gd name="T7" fmla="*/ 52 h 103"/>
                <a:gd name="T8" fmla="*/ 3 w 31"/>
                <a:gd name="T9" fmla="*/ 94 h 103"/>
                <a:gd name="T10" fmla="*/ 3 w 31"/>
                <a:gd name="T11" fmla="*/ 102 h 103"/>
                <a:gd name="T12" fmla="*/ 6 w 31"/>
                <a:gd name="T13" fmla="*/ 103 h 103"/>
                <a:gd name="T14" fmla="*/ 10 w 31"/>
                <a:gd name="T15" fmla="*/ 102 h 103"/>
                <a:gd name="T16" fmla="*/ 31 w 31"/>
                <a:gd name="T17" fmla="*/ 52 h 103"/>
                <a:gd name="T18" fmla="*/ 10 w 31"/>
                <a:gd name="T19"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03">
                  <a:moveTo>
                    <a:pt x="10" y="2"/>
                  </a:moveTo>
                  <a:cubicBezTo>
                    <a:pt x="8" y="0"/>
                    <a:pt x="5" y="0"/>
                    <a:pt x="3" y="2"/>
                  </a:cubicBezTo>
                  <a:cubicBezTo>
                    <a:pt x="0" y="4"/>
                    <a:pt x="0" y="8"/>
                    <a:pt x="3" y="10"/>
                  </a:cubicBezTo>
                  <a:cubicBezTo>
                    <a:pt x="14" y="21"/>
                    <a:pt x="20" y="37"/>
                    <a:pt x="20" y="52"/>
                  </a:cubicBezTo>
                  <a:cubicBezTo>
                    <a:pt x="20" y="67"/>
                    <a:pt x="14" y="82"/>
                    <a:pt x="3" y="94"/>
                  </a:cubicBezTo>
                  <a:cubicBezTo>
                    <a:pt x="0" y="96"/>
                    <a:pt x="0" y="100"/>
                    <a:pt x="3" y="102"/>
                  </a:cubicBezTo>
                  <a:cubicBezTo>
                    <a:pt x="4" y="103"/>
                    <a:pt x="5" y="103"/>
                    <a:pt x="6" y="103"/>
                  </a:cubicBezTo>
                  <a:cubicBezTo>
                    <a:pt x="8" y="103"/>
                    <a:pt x="9" y="103"/>
                    <a:pt x="10" y="102"/>
                  </a:cubicBezTo>
                  <a:cubicBezTo>
                    <a:pt x="24" y="88"/>
                    <a:pt x="31" y="70"/>
                    <a:pt x="31" y="52"/>
                  </a:cubicBezTo>
                  <a:cubicBezTo>
                    <a:pt x="31" y="34"/>
                    <a:pt x="24" y="16"/>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7930">
                <a:defRPr/>
              </a:pPr>
              <a:endParaRPr lang="en-US" kern="0">
                <a:solidFill>
                  <a:sysClr val="windowText" lastClr="000000"/>
                </a:solidFill>
                <a:latin typeface="Calibri" panose="020F0502020204030204"/>
                <a:cs typeface="+mn-ea"/>
              </a:endParaRPr>
            </a:p>
          </p:txBody>
        </p:sp>
        <p:sp>
          <p:nvSpPr>
            <p:cNvPr id="38" name="Freeform 88"/>
            <p:cNvSpPr/>
            <p:nvPr/>
          </p:nvSpPr>
          <p:spPr bwMode="auto">
            <a:xfrm>
              <a:off x="6436879" y="4182118"/>
              <a:ext cx="124789" cy="459224"/>
            </a:xfrm>
            <a:custGeom>
              <a:avLst/>
              <a:gdLst>
                <a:gd name="T0" fmla="*/ 10 w 38"/>
                <a:gd name="T1" fmla="*/ 2 h 138"/>
                <a:gd name="T2" fmla="*/ 2 w 38"/>
                <a:gd name="T3" fmla="*/ 2 h 138"/>
                <a:gd name="T4" fmla="*/ 2 w 38"/>
                <a:gd name="T5" fmla="*/ 9 h 138"/>
                <a:gd name="T6" fmla="*/ 27 w 38"/>
                <a:gd name="T7" fmla="*/ 69 h 138"/>
                <a:gd name="T8" fmla="*/ 2 w 38"/>
                <a:gd name="T9" fmla="*/ 128 h 138"/>
                <a:gd name="T10" fmla="*/ 2 w 38"/>
                <a:gd name="T11" fmla="*/ 136 h 138"/>
                <a:gd name="T12" fmla="*/ 6 w 38"/>
                <a:gd name="T13" fmla="*/ 138 h 138"/>
                <a:gd name="T14" fmla="*/ 10 w 38"/>
                <a:gd name="T15" fmla="*/ 136 h 138"/>
                <a:gd name="T16" fmla="*/ 38 w 38"/>
                <a:gd name="T17" fmla="*/ 69 h 138"/>
                <a:gd name="T18" fmla="*/ 10 w 38"/>
                <a:gd name="T19" fmla="*/ 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38">
                  <a:moveTo>
                    <a:pt x="10" y="2"/>
                  </a:moveTo>
                  <a:cubicBezTo>
                    <a:pt x="8" y="0"/>
                    <a:pt x="5" y="0"/>
                    <a:pt x="2" y="2"/>
                  </a:cubicBezTo>
                  <a:cubicBezTo>
                    <a:pt x="0" y="4"/>
                    <a:pt x="0" y="7"/>
                    <a:pt x="2" y="9"/>
                  </a:cubicBezTo>
                  <a:cubicBezTo>
                    <a:pt x="19" y="26"/>
                    <a:pt x="27" y="47"/>
                    <a:pt x="27" y="69"/>
                  </a:cubicBezTo>
                  <a:cubicBezTo>
                    <a:pt x="27" y="90"/>
                    <a:pt x="19" y="112"/>
                    <a:pt x="2" y="128"/>
                  </a:cubicBezTo>
                  <a:cubicBezTo>
                    <a:pt x="0" y="130"/>
                    <a:pt x="0" y="134"/>
                    <a:pt x="2" y="136"/>
                  </a:cubicBezTo>
                  <a:cubicBezTo>
                    <a:pt x="4" y="137"/>
                    <a:pt x="5" y="138"/>
                    <a:pt x="6" y="138"/>
                  </a:cubicBezTo>
                  <a:cubicBezTo>
                    <a:pt x="8" y="138"/>
                    <a:pt x="9" y="137"/>
                    <a:pt x="10" y="136"/>
                  </a:cubicBezTo>
                  <a:cubicBezTo>
                    <a:pt x="29" y="117"/>
                    <a:pt x="38" y="93"/>
                    <a:pt x="38" y="69"/>
                  </a:cubicBezTo>
                  <a:cubicBezTo>
                    <a:pt x="38" y="45"/>
                    <a:pt x="29" y="2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1217930">
                <a:defRPr/>
              </a:pPr>
              <a:endParaRPr lang="en-US" kern="0">
                <a:solidFill>
                  <a:sysClr val="windowText" lastClr="000000"/>
                </a:solidFill>
                <a:latin typeface="Calibri" panose="020F0502020204030204"/>
                <a:cs typeface="+mn-ea"/>
              </a:endParaRPr>
            </a:p>
          </p:txBody>
        </p:sp>
      </p:grpSp>
      <p:grpSp>
        <p:nvGrpSpPr>
          <p:cNvPr id="39" name="Group 16"/>
          <p:cNvGrpSpPr/>
          <p:nvPr/>
        </p:nvGrpSpPr>
        <p:grpSpPr>
          <a:xfrm>
            <a:off x="7024908" y="2288827"/>
            <a:ext cx="1181272" cy="879149"/>
            <a:chOff x="5838825" y="2538413"/>
            <a:chExt cx="490538" cy="396874"/>
          </a:xfrm>
          <a:solidFill>
            <a:sysClr val="window" lastClr="FFFFFF"/>
          </a:solidFill>
        </p:grpSpPr>
        <p:sp>
          <p:nvSpPr>
            <p:cNvPr id="40" name="Freeform 17"/>
            <p:cNvSpPr>
              <a:spLocks noEditPoints="1"/>
            </p:cNvSpPr>
            <p:nvPr/>
          </p:nvSpPr>
          <p:spPr bwMode="auto">
            <a:xfrm>
              <a:off x="5838825" y="2587625"/>
              <a:ext cx="490538" cy="347662"/>
            </a:xfrm>
            <a:custGeom>
              <a:avLst/>
              <a:gdLst>
                <a:gd name="T0" fmla="*/ 121 w 130"/>
                <a:gd name="T1" fmla="*/ 0 h 92"/>
                <a:gd name="T2" fmla="*/ 9 w 130"/>
                <a:gd name="T3" fmla="*/ 0 h 92"/>
                <a:gd name="T4" fmla="*/ 0 w 130"/>
                <a:gd name="T5" fmla="*/ 9 h 92"/>
                <a:gd name="T6" fmla="*/ 0 w 130"/>
                <a:gd name="T7" fmla="*/ 83 h 92"/>
                <a:gd name="T8" fmla="*/ 9 w 130"/>
                <a:gd name="T9" fmla="*/ 92 h 92"/>
                <a:gd name="T10" fmla="*/ 121 w 130"/>
                <a:gd name="T11" fmla="*/ 92 h 92"/>
                <a:gd name="T12" fmla="*/ 130 w 130"/>
                <a:gd name="T13" fmla="*/ 83 h 92"/>
                <a:gd name="T14" fmla="*/ 130 w 130"/>
                <a:gd name="T15" fmla="*/ 9 h 92"/>
                <a:gd name="T16" fmla="*/ 121 w 130"/>
                <a:gd name="T17" fmla="*/ 0 h 92"/>
                <a:gd name="T18" fmla="*/ 47 w 130"/>
                <a:gd name="T19" fmla="*/ 81 h 92"/>
                <a:gd name="T20" fmla="*/ 12 w 130"/>
                <a:gd name="T21" fmla="*/ 46 h 92"/>
                <a:gd name="T22" fmla="*/ 47 w 130"/>
                <a:gd name="T23" fmla="*/ 11 h 92"/>
                <a:gd name="T24" fmla="*/ 82 w 130"/>
                <a:gd name="T25" fmla="*/ 46 h 92"/>
                <a:gd name="T26" fmla="*/ 47 w 130"/>
                <a:gd name="T27" fmla="*/ 81 h 92"/>
                <a:gd name="T28" fmla="*/ 116 w 130"/>
                <a:gd name="T29" fmla="*/ 19 h 92"/>
                <a:gd name="T30" fmla="*/ 105 w 130"/>
                <a:gd name="T31" fmla="*/ 19 h 92"/>
                <a:gd name="T32" fmla="*/ 99 w 130"/>
                <a:gd name="T33" fmla="*/ 13 h 92"/>
                <a:gd name="T34" fmla="*/ 105 w 130"/>
                <a:gd name="T35" fmla="*/ 7 h 92"/>
                <a:gd name="T36" fmla="*/ 116 w 130"/>
                <a:gd name="T37" fmla="*/ 7 h 92"/>
                <a:gd name="T38" fmla="*/ 122 w 130"/>
                <a:gd name="T39" fmla="*/ 13 h 92"/>
                <a:gd name="T40" fmla="*/ 116 w 130"/>
                <a:gd name="T41" fmla="*/ 19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 h="92">
                  <a:moveTo>
                    <a:pt x="121" y="0"/>
                  </a:moveTo>
                  <a:cubicBezTo>
                    <a:pt x="9" y="0"/>
                    <a:pt x="9" y="0"/>
                    <a:pt x="9" y="0"/>
                  </a:cubicBezTo>
                  <a:cubicBezTo>
                    <a:pt x="4" y="0"/>
                    <a:pt x="0" y="4"/>
                    <a:pt x="0" y="9"/>
                  </a:cubicBezTo>
                  <a:cubicBezTo>
                    <a:pt x="0" y="83"/>
                    <a:pt x="0" y="83"/>
                    <a:pt x="0" y="83"/>
                  </a:cubicBezTo>
                  <a:cubicBezTo>
                    <a:pt x="0" y="88"/>
                    <a:pt x="4" y="92"/>
                    <a:pt x="9" y="92"/>
                  </a:cubicBezTo>
                  <a:cubicBezTo>
                    <a:pt x="121" y="92"/>
                    <a:pt x="121" y="92"/>
                    <a:pt x="121" y="92"/>
                  </a:cubicBezTo>
                  <a:cubicBezTo>
                    <a:pt x="126" y="92"/>
                    <a:pt x="130" y="88"/>
                    <a:pt x="130" y="83"/>
                  </a:cubicBezTo>
                  <a:cubicBezTo>
                    <a:pt x="130" y="9"/>
                    <a:pt x="130" y="9"/>
                    <a:pt x="130" y="9"/>
                  </a:cubicBezTo>
                  <a:cubicBezTo>
                    <a:pt x="130" y="4"/>
                    <a:pt x="126" y="0"/>
                    <a:pt x="121" y="0"/>
                  </a:cubicBezTo>
                  <a:close/>
                  <a:moveTo>
                    <a:pt x="47" y="81"/>
                  </a:moveTo>
                  <a:cubicBezTo>
                    <a:pt x="28" y="81"/>
                    <a:pt x="12" y="66"/>
                    <a:pt x="12" y="46"/>
                  </a:cubicBezTo>
                  <a:cubicBezTo>
                    <a:pt x="12" y="27"/>
                    <a:pt x="28" y="11"/>
                    <a:pt x="47" y="11"/>
                  </a:cubicBezTo>
                  <a:cubicBezTo>
                    <a:pt x="67" y="11"/>
                    <a:pt x="82" y="27"/>
                    <a:pt x="82" y="46"/>
                  </a:cubicBezTo>
                  <a:cubicBezTo>
                    <a:pt x="82" y="66"/>
                    <a:pt x="67" y="81"/>
                    <a:pt x="47" y="81"/>
                  </a:cubicBezTo>
                  <a:close/>
                  <a:moveTo>
                    <a:pt x="116" y="19"/>
                  </a:moveTo>
                  <a:cubicBezTo>
                    <a:pt x="105" y="19"/>
                    <a:pt x="105" y="19"/>
                    <a:pt x="105" y="19"/>
                  </a:cubicBezTo>
                  <a:cubicBezTo>
                    <a:pt x="101" y="19"/>
                    <a:pt x="99" y="17"/>
                    <a:pt x="99" y="13"/>
                  </a:cubicBezTo>
                  <a:cubicBezTo>
                    <a:pt x="99" y="10"/>
                    <a:pt x="101" y="7"/>
                    <a:pt x="105" y="7"/>
                  </a:cubicBezTo>
                  <a:cubicBezTo>
                    <a:pt x="116" y="7"/>
                    <a:pt x="116" y="7"/>
                    <a:pt x="116" y="7"/>
                  </a:cubicBezTo>
                  <a:cubicBezTo>
                    <a:pt x="119" y="7"/>
                    <a:pt x="122" y="10"/>
                    <a:pt x="122" y="13"/>
                  </a:cubicBezTo>
                  <a:cubicBezTo>
                    <a:pt x="122" y="17"/>
                    <a:pt x="119" y="19"/>
                    <a:pt x="116"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7930"/>
              <a:endParaRPr lang="en-US" kern="0">
                <a:solidFill>
                  <a:sysClr val="windowText" lastClr="000000"/>
                </a:solidFill>
                <a:cs typeface="+mn-ea"/>
              </a:endParaRPr>
            </a:p>
          </p:txBody>
        </p:sp>
        <p:sp>
          <p:nvSpPr>
            <p:cNvPr id="41" name="Rectangle 36"/>
            <p:cNvSpPr>
              <a:spLocks noChangeArrowheads="1"/>
            </p:cNvSpPr>
            <p:nvPr/>
          </p:nvSpPr>
          <p:spPr bwMode="auto">
            <a:xfrm>
              <a:off x="5888038" y="2538413"/>
              <a:ext cx="101600"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defTabSz="1217930"/>
              <a:endParaRPr lang="en-US" kern="0">
                <a:solidFill>
                  <a:sysClr val="windowText" lastClr="000000"/>
                </a:solidFill>
                <a:cs typeface="+mn-ea"/>
              </a:endParaRPr>
            </a:p>
          </p:txBody>
        </p:sp>
        <p:sp>
          <p:nvSpPr>
            <p:cNvPr id="42" name="Oval 37"/>
            <p:cNvSpPr>
              <a:spLocks noChangeArrowheads="1"/>
            </p:cNvSpPr>
            <p:nvPr/>
          </p:nvSpPr>
          <p:spPr bwMode="auto">
            <a:xfrm>
              <a:off x="5951538" y="2697163"/>
              <a:ext cx="128588" cy="12858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1217930"/>
              <a:endParaRPr lang="en-US" kern="0">
                <a:solidFill>
                  <a:sysClr val="windowText" lastClr="000000"/>
                </a:solidFill>
                <a:cs typeface="+mn-ea"/>
              </a:endParaRPr>
            </a:p>
          </p:txBody>
        </p:sp>
      </p:grpSp>
      <p:sp>
        <p:nvSpPr>
          <p:cNvPr id="43" name="Content Placeholder 2"/>
          <p:cNvSpPr txBox="1"/>
          <p:nvPr/>
        </p:nvSpPr>
        <p:spPr>
          <a:xfrm>
            <a:off x="431322" y="3451151"/>
            <a:ext cx="1837500" cy="284776"/>
          </a:xfrm>
          <a:prstGeom prst="rect">
            <a:avLst/>
          </a:prstGeom>
        </p:spPr>
        <p:txBody>
          <a:bodyPr lIns="91397" tIns="45701" rIns="91397" bIns="45701"/>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608965">
              <a:lnSpc>
                <a:spcPct val="80000"/>
              </a:lnSpc>
              <a:buClr>
                <a:srgbClr val="202F3D">
                  <a:lumMod val="75000"/>
                </a:srgbClr>
              </a:buClr>
              <a:defRPr/>
            </a:pPr>
            <a:r>
              <a:rPr lang="zh-CN" altLang="en-US" sz="1600" dirty="0">
                <a:solidFill>
                  <a:sysClr val="window" lastClr="FFFFFF"/>
                </a:solidFill>
                <a:latin typeface="+mn-ea"/>
                <a:cs typeface="+mn-ea"/>
              </a:rPr>
              <a:t>Important work</a:t>
            </a:r>
            <a:endParaRPr lang="en-US" sz="1600" dirty="0">
              <a:solidFill>
                <a:sysClr val="window" lastClr="FFFFFF"/>
              </a:solidFill>
              <a:latin typeface="+mn-ea"/>
              <a:cs typeface="+mn-ea"/>
            </a:endParaRPr>
          </a:p>
        </p:txBody>
      </p:sp>
      <p:sp>
        <p:nvSpPr>
          <p:cNvPr id="45" name="Content Placeholder 2"/>
          <p:cNvSpPr txBox="1"/>
          <p:nvPr/>
        </p:nvSpPr>
        <p:spPr>
          <a:xfrm>
            <a:off x="3604262" y="3451151"/>
            <a:ext cx="1747488" cy="284776"/>
          </a:xfrm>
          <a:prstGeom prst="rect">
            <a:avLst/>
          </a:prstGeom>
        </p:spPr>
        <p:txBody>
          <a:bodyPr lIns="91397" tIns="45701" rIns="91397" bIns="45701"/>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608965">
              <a:lnSpc>
                <a:spcPct val="80000"/>
              </a:lnSpc>
              <a:buClr>
                <a:srgbClr val="202F3D">
                  <a:lumMod val="75000"/>
                </a:srgbClr>
              </a:buClr>
              <a:defRPr/>
            </a:pPr>
            <a:r>
              <a:rPr lang="zh-CN" altLang="en-US" sz="1600" dirty="0">
                <a:solidFill>
                  <a:sysClr val="window" lastClr="FFFFFF"/>
                </a:solidFill>
                <a:latin typeface="+mn-ea"/>
                <a:cs typeface="+mn-ea"/>
              </a:rPr>
              <a:t>Important work</a:t>
            </a:r>
            <a:endParaRPr lang="en-US" altLang="zh-CN" sz="1600" dirty="0">
              <a:solidFill>
                <a:sysClr val="window" lastClr="FFFFFF"/>
              </a:solidFill>
              <a:latin typeface="+mn-ea"/>
              <a:cs typeface="+mn-ea"/>
            </a:endParaRPr>
          </a:p>
        </p:txBody>
      </p:sp>
      <p:sp>
        <p:nvSpPr>
          <p:cNvPr id="47" name="Content Placeholder 2"/>
          <p:cNvSpPr txBox="1"/>
          <p:nvPr/>
        </p:nvSpPr>
        <p:spPr>
          <a:xfrm>
            <a:off x="6663333" y="3447473"/>
            <a:ext cx="1747482" cy="284776"/>
          </a:xfrm>
          <a:prstGeom prst="rect">
            <a:avLst/>
          </a:prstGeom>
        </p:spPr>
        <p:txBody>
          <a:bodyPr lIns="91397" tIns="45701" rIns="91397" bIns="45701"/>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608965">
              <a:lnSpc>
                <a:spcPct val="80000"/>
              </a:lnSpc>
              <a:buClr>
                <a:srgbClr val="202F3D">
                  <a:lumMod val="75000"/>
                </a:srgbClr>
              </a:buClr>
              <a:defRPr/>
            </a:pPr>
            <a:r>
              <a:rPr lang="zh-CN" altLang="en-US" sz="1600" dirty="0">
                <a:solidFill>
                  <a:sysClr val="window" lastClr="FFFFFF"/>
                </a:solidFill>
                <a:latin typeface="+mn-ea"/>
                <a:cs typeface="+mn-ea"/>
              </a:rPr>
              <a:t>Important work</a:t>
            </a:r>
            <a:endParaRPr lang="en-US" altLang="zh-CN" sz="1600" dirty="0">
              <a:solidFill>
                <a:sysClr val="window" lastClr="FFFFFF"/>
              </a:solidFill>
              <a:latin typeface="+mn-ea"/>
              <a:cs typeface="+mn-ea"/>
            </a:endParaRPr>
          </a:p>
        </p:txBody>
      </p:sp>
      <p:sp>
        <p:nvSpPr>
          <p:cNvPr id="49" name="Content Placeholder 2"/>
          <p:cNvSpPr txBox="1"/>
          <p:nvPr/>
        </p:nvSpPr>
        <p:spPr>
          <a:xfrm>
            <a:off x="9574428" y="3447473"/>
            <a:ext cx="1883180" cy="284776"/>
          </a:xfrm>
          <a:prstGeom prst="rect">
            <a:avLst/>
          </a:prstGeom>
        </p:spPr>
        <p:txBody>
          <a:bodyPr lIns="91397" tIns="45701" rIns="91397" bIns="45701"/>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608965">
              <a:lnSpc>
                <a:spcPct val="80000"/>
              </a:lnSpc>
              <a:buClr>
                <a:srgbClr val="202F3D">
                  <a:lumMod val="75000"/>
                </a:srgbClr>
              </a:buClr>
              <a:defRPr/>
            </a:pPr>
            <a:r>
              <a:rPr lang="zh-CN" altLang="en-US" sz="1600" dirty="0">
                <a:solidFill>
                  <a:sysClr val="window" lastClr="FFFFFF"/>
                </a:solidFill>
                <a:latin typeface="+mn-ea"/>
                <a:cs typeface="+mn-ea"/>
              </a:rPr>
              <a:t>Important work</a:t>
            </a:r>
            <a:endParaRPr lang="en-US" altLang="zh-CN" sz="1600" dirty="0">
              <a:solidFill>
                <a:sysClr val="window" lastClr="FFFFFF"/>
              </a:solidFill>
              <a:latin typeface="+mn-ea"/>
              <a:cs typeface="+mn-ea"/>
            </a:endParaRPr>
          </a:p>
        </p:txBody>
      </p:sp>
      <p:sp>
        <p:nvSpPr>
          <p:cNvPr id="52" name="矩形 51"/>
          <p:cNvSpPr/>
          <p:nvPr/>
        </p:nvSpPr>
        <p:spPr>
          <a:xfrm>
            <a:off x="103421" y="3733707"/>
            <a:ext cx="2734908" cy="309019"/>
          </a:xfrm>
          <a:prstGeom prst="rect">
            <a:avLst/>
          </a:prstGeom>
        </p:spPr>
        <p:txBody>
          <a:bodyPr wrap="square" lIns="121880" tIns="60940" rIns="121880" bIns="60940">
            <a:spAutoFit/>
          </a:bodyPr>
          <a:lstStyle/>
          <a:p>
            <a:pPr algn="ctr">
              <a:lnSpc>
                <a:spcPct val="120000"/>
              </a:lnSpc>
              <a:defRPr/>
            </a:pPr>
            <a:r>
              <a:rPr lang="zh-CN" altLang="en-US" sz="1100" kern="0" dirty="0">
                <a:solidFill>
                  <a:schemeClr val="bg1"/>
                </a:solidFill>
                <a:latin typeface="+mn-ea"/>
                <a:cs typeface="+mn-ea"/>
                <a:sym typeface="方正兰亭黑_GBK" pitchFamily="2" charset="-122"/>
              </a:rPr>
              <a:t>A comprehensive description of the above chart is entered here</a:t>
            </a:r>
          </a:p>
        </p:txBody>
      </p:sp>
      <p:sp>
        <p:nvSpPr>
          <p:cNvPr id="53" name="矩形 52"/>
          <p:cNvSpPr/>
          <p:nvPr/>
        </p:nvSpPr>
        <p:spPr>
          <a:xfrm>
            <a:off x="3213976" y="3733707"/>
            <a:ext cx="2734908" cy="309019"/>
          </a:xfrm>
          <a:prstGeom prst="rect">
            <a:avLst/>
          </a:prstGeom>
        </p:spPr>
        <p:txBody>
          <a:bodyPr wrap="square" lIns="121880" tIns="60940" rIns="121880" bIns="60940">
            <a:spAutoFit/>
          </a:bodyPr>
          <a:lstStyle/>
          <a:p>
            <a:pPr algn="ctr">
              <a:lnSpc>
                <a:spcPct val="120000"/>
              </a:lnSpc>
              <a:defRPr/>
            </a:pPr>
            <a:r>
              <a:rPr lang="zh-CN" altLang="en-US" sz="1100" kern="0" dirty="0">
                <a:solidFill>
                  <a:schemeClr val="bg1"/>
                </a:solidFill>
                <a:latin typeface="+mn-ea"/>
                <a:cs typeface="+mn-ea"/>
                <a:sym typeface="方正兰亭黑_GBK" pitchFamily="2" charset="-122"/>
              </a:rPr>
              <a:t>A comprehensive description of the above chart is entered here</a:t>
            </a:r>
          </a:p>
        </p:txBody>
      </p:sp>
      <p:sp>
        <p:nvSpPr>
          <p:cNvPr id="54" name="矩形 53"/>
          <p:cNvSpPr/>
          <p:nvPr/>
        </p:nvSpPr>
        <p:spPr>
          <a:xfrm>
            <a:off x="6286442" y="3733707"/>
            <a:ext cx="2734908" cy="309019"/>
          </a:xfrm>
          <a:prstGeom prst="rect">
            <a:avLst/>
          </a:prstGeom>
        </p:spPr>
        <p:txBody>
          <a:bodyPr wrap="square" lIns="121880" tIns="60940" rIns="121880" bIns="60940">
            <a:spAutoFit/>
          </a:bodyPr>
          <a:lstStyle/>
          <a:p>
            <a:pPr algn="ctr">
              <a:lnSpc>
                <a:spcPct val="120000"/>
              </a:lnSpc>
              <a:defRPr/>
            </a:pPr>
            <a:r>
              <a:rPr lang="zh-CN" altLang="en-US" sz="1100" kern="0" dirty="0">
                <a:solidFill>
                  <a:schemeClr val="bg1"/>
                </a:solidFill>
                <a:latin typeface="+mn-ea"/>
                <a:cs typeface="+mn-ea"/>
                <a:sym typeface="方正兰亭黑_GBK" pitchFamily="2" charset="-122"/>
              </a:rPr>
              <a:t>A comprehensive description of the above chart is entered here</a:t>
            </a:r>
          </a:p>
        </p:txBody>
      </p:sp>
      <p:sp>
        <p:nvSpPr>
          <p:cNvPr id="55" name="矩形 54"/>
          <p:cNvSpPr/>
          <p:nvPr/>
        </p:nvSpPr>
        <p:spPr>
          <a:xfrm>
            <a:off x="9316588" y="3733707"/>
            <a:ext cx="2734908" cy="309019"/>
          </a:xfrm>
          <a:prstGeom prst="rect">
            <a:avLst/>
          </a:prstGeom>
        </p:spPr>
        <p:txBody>
          <a:bodyPr wrap="square" lIns="121880" tIns="60940" rIns="121880" bIns="60940">
            <a:spAutoFit/>
          </a:bodyPr>
          <a:lstStyle/>
          <a:p>
            <a:pPr algn="ctr">
              <a:lnSpc>
                <a:spcPct val="120000"/>
              </a:lnSpc>
              <a:defRPr/>
            </a:pPr>
            <a:r>
              <a:rPr lang="zh-CN" altLang="en-US" sz="1100" kern="0" dirty="0">
                <a:solidFill>
                  <a:schemeClr val="bg1"/>
                </a:solidFill>
                <a:latin typeface="+mn-ea"/>
                <a:cs typeface="+mn-ea"/>
                <a:sym typeface="方正兰亭黑_GBK" pitchFamily="2" charset="-122"/>
              </a:rPr>
              <a:t>A comprehensive description of the above chart is entered here</a:t>
            </a:r>
          </a:p>
        </p:txBody>
      </p:sp>
      <p:sp>
        <p:nvSpPr>
          <p:cNvPr id="57" name="Content Placeholder 2"/>
          <p:cNvSpPr txBox="1"/>
          <p:nvPr/>
        </p:nvSpPr>
        <p:spPr>
          <a:xfrm>
            <a:off x="4421889" y="4984282"/>
            <a:ext cx="4204526" cy="282555"/>
          </a:xfrm>
          <a:prstGeom prst="rect">
            <a:avLst/>
          </a:prstGeom>
        </p:spPr>
        <p:txBody>
          <a:bodyPr lIns="91397" tIns="45701" rIns="91397" bIns="45701"/>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defTabSz="608965">
              <a:lnSpc>
                <a:spcPct val="80000"/>
              </a:lnSpc>
              <a:buClr>
                <a:srgbClr val="202F3D">
                  <a:lumMod val="75000"/>
                </a:srgbClr>
              </a:buClr>
              <a:defRPr/>
            </a:pPr>
            <a:r>
              <a:rPr lang="zh-CN" altLang="en-US" sz="2000" dirty="0">
                <a:solidFill>
                  <a:srgbClr val="7F7F7F"/>
                </a:solidFill>
                <a:latin typeface="+mn-ea"/>
                <a:cs typeface="+mn-ea"/>
              </a:rPr>
              <a:t>Enter the relevant title text here</a:t>
            </a:r>
            <a:endParaRPr lang="en-US" sz="2000" dirty="0">
              <a:solidFill>
                <a:srgbClr val="7F7F7F"/>
              </a:solidFill>
              <a:latin typeface="+mn-ea"/>
              <a:cs typeface="+mn-ea"/>
            </a:endParaRPr>
          </a:p>
        </p:txBody>
      </p:sp>
      <p:sp>
        <p:nvSpPr>
          <p:cNvPr id="58" name="矩形 57"/>
          <p:cNvSpPr/>
          <p:nvPr/>
        </p:nvSpPr>
        <p:spPr>
          <a:xfrm>
            <a:off x="1119114" y="5266838"/>
            <a:ext cx="10048301" cy="309019"/>
          </a:xfrm>
          <a:prstGeom prst="rect">
            <a:avLst/>
          </a:prstGeom>
        </p:spPr>
        <p:txBody>
          <a:bodyPr wrap="square" lIns="121880" tIns="60940" rIns="121880" bIns="60940">
            <a:spAutoFit/>
          </a:bodyPr>
          <a:lstStyle/>
          <a:p>
            <a:pPr algn="ctr">
              <a:lnSpc>
                <a:spcPct val="120000"/>
              </a:lnSpc>
              <a:defRPr/>
            </a:pPr>
            <a:r>
              <a:rPr lang="zh-CN" altLang="en-US" sz="1100" kern="0" dirty="0">
                <a:solidFill>
                  <a:srgbClr val="7F7F7F"/>
                </a:solidFill>
                <a:latin typeface="+mn-ea"/>
                <a:cs typeface="+mn-ea"/>
                <a:sym typeface="方正兰亭黑_GBK" pitchFamily="2" charset="-122"/>
              </a:rPr>
              <a:t>A comprehensive description of the above chart is entered here, and a comprehensive description of the above chart is entered here</a:t>
            </a:r>
          </a:p>
        </p:txBody>
      </p:sp>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8)">
                                      <p:cBhvr>
                                        <p:cTn id="7" dur="2000"/>
                                        <p:tgtEl>
                                          <p:spTgt spid="27"/>
                                        </p:tgtEl>
                                      </p:cBhvr>
                                    </p:animEffect>
                                  </p:childTnLst>
                                </p:cTn>
                              </p:par>
                              <p:par>
                                <p:cTn id="8" presetID="21" presetClass="entr" presetSubtype="8" fill="hold" grpId="0" nodeType="withEffect">
                                  <p:stCondLst>
                                    <p:cond delay="300"/>
                                  </p:stCondLst>
                                  <p:childTnLst>
                                    <p:set>
                                      <p:cBhvr>
                                        <p:cTn id="9" dur="1" fill="hold">
                                          <p:stCondLst>
                                            <p:cond delay="0"/>
                                          </p:stCondLst>
                                        </p:cTn>
                                        <p:tgtEl>
                                          <p:spTgt spid="28"/>
                                        </p:tgtEl>
                                        <p:attrNameLst>
                                          <p:attrName>style.visibility</p:attrName>
                                        </p:attrNameLst>
                                      </p:cBhvr>
                                      <p:to>
                                        <p:strVal val="visible"/>
                                      </p:to>
                                    </p:set>
                                    <p:animEffect transition="in" filter="wheel(8)">
                                      <p:cBhvr>
                                        <p:cTn id="10" dur="2000"/>
                                        <p:tgtEl>
                                          <p:spTgt spid="28"/>
                                        </p:tgtEl>
                                      </p:cBhvr>
                                    </p:animEffect>
                                  </p:childTnLst>
                                </p:cTn>
                              </p:par>
                              <p:par>
                                <p:cTn id="11" presetID="21" presetClass="entr" presetSubtype="8" fill="hold" grpId="0" nodeType="withEffect">
                                  <p:stCondLst>
                                    <p:cond delay="600"/>
                                  </p:stCondLst>
                                  <p:childTnLst>
                                    <p:set>
                                      <p:cBhvr>
                                        <p:cTn id="12" dur="1" fill="hold">
                                          <p:stCondLst>
                                            <p:cond delay="0"/>
                                          </p:stCondLst>
                                        </p:cTn>
                                        <p:tgtEl>
                                          <p:spTgt spid="29"/>
                                        </p:tgtEl>
                                        <p:attrNameLst>
                                          <p:attrName>style.visibility</p:attrName>
                                        </p:attrNameLst>
                                      </p:cBhvr>
                                      <p:to>
                                        <p:strVal val="visible"/>
                                      </p:to>
                                    </p:set>
                                    <p:animEffect transition="in" filter="wheel(8)">
                                      <p:cBhvr>
                                        <p:cTn id="13" dur="2000"/>
                                        <p:tgtEl>
                                          <p:spTgt spid="29"/>
                                        </p:tgtEl>
                                      </p:cBhvr>
                                    </p:animEffect>
                                  </p:childTnLst>
                                </p:cTn>
                              </p:par>
                              <p:par>
                                <p:cTn id="14" presetID="21" presetClass="entr" presetSubtype="8" fill="hold" grpId="0" nodeType="withEffect">
                                  <p:stCondLst>
                                    <p:cond delay="1100"/>
                                  </p:stCondLst>
                                  <p:childTnLst>
                                    <p:set>
                                      <p:cBhvr>
                                        <p:cTn id="15" dur="1" fill="hold">
                                          <p:stCondLst>
                                            <p:cond delay="0"/>
                                          </p:stCondLst>
                                        </p:cTn>
                                        <p:tgtEl>
                                          <p:spTgt spid="30"/>
                                        </p:tgtEl>
                                        <p:attrNameLst>
                                          <p:attrName>style.visibility</p:attrName>
                                        </p:attrNameLst>
                                      </p:cBhvr>
                                      <p:to>
                                        <p:strVal val="visible"/>
                                      </p:to>
                                    </p:set>
                                    <p:animEffect transition="in" filter="wheel(8)">
                                      <p:cBhvr>
                                        <p:cTn id="16" dur="2000"/>
                                        <p:tgtEl>
                                          <p:spTgt spid="30"/>
                                        </p:tgtEl>
                                      </p:cBhvr>
                                    </p:animEffect>
                                  </p:childTnLst>
                                </p:cTn>
                              </p:par>
                              <p:par>
                                <p:cTn id="17" presetID="53" presetClass="entr" presetSubtype="16" fill="hold" nodeType="withEffect">
                                  <p:stCondLst>
                                    <p:cond delay="35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500" fill="hold"/>
                                        <p:tgtEl>
                                          <p:spTgt spid="33"/>
                                        </p:tgtEl>
                                        <p:attrNameLst>
                                          <p:attrName>ppt_w</p:attrName>
                                        </p:attrNameLst>
                                      </p:cBhvr>
                                      <p:tavLst>
                                        <p:tav tm="0">
                                          <p:val>
                                            <p:fltVal val="0"/>
                                          </p:val>
                                        </p:tav>
                                        <p:tav tm="100000">
                                          <p:val>
                                            <p:strVal val="#ppt_w"/>
                                          </p:val>
                                        </p:tav>
                                      </p:tavLst>
                                    </p:anim>
                                    <p:anim calcmode="lin" valueType="num">
                                      <p:cBhvr>
                                        <p:cTn id="20" dur="500" fill="hold"/>
                                        <p:tgtEl>
                                          <p:spTgt spid="33"/>
                                        </p:tgtEl>
                                        <p:attrNameLst>
                                          <p:attrName>ppt_h</p:attrName>
                                        </p:attrNameLst>
                                      </p:cBhvr>
                                      <p:tavLst>
                                        <p:tav tm="0">
                                          <p:val>
                                            <p:fltVal val="0"/>
                                          </p:val>
                                        </p:tav>
                                        <p:tav tm="100000">
                                          <p:val>
                                            <p:strVal val="#ppt_h"/>
                                          </p:val>
                                        </p:tav>
                                      </p:tavLst>
                                    </p:anim>
                                    <p:animEffect transition="in" filter="fade">
                                      <p:cBhvr>
                                        <p:cTn id="21" dur="500"/>
                                        <p:tgtEl>
                                          <p:spTgt spid="33"/>
                                        </p:tgtEl>
                                      </p:cBhvr>
                                    </p:animEffect>
                                  </p:childTnLst>
                                </p:cTn>
                              </p:par>
                              <p:par>
                                <p:cTn id="22" presetID="53" presetClass="entr" presetSubtype="16" fill="hold" grpId="0" nodeType="withEffect">
                                  <p:stCondLst>
                                    <p:cond delay="350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par>
                                <p:cTn id="27" presetID="53" presetClass="entr" presetSubtype="16" fill="hold" nodeType="withEffect">
                                  <p:stCondLst>
                                    <p:cond delay="3500"/>
                                  </p:stCondLst>
                                  <p:childTnLst>
                                    <p:set>
                                      <p:cBhvr>
                                        <p:cTn id="28" dur="1" fill="hold">
                                          <p:stCondLst>
                                            <p:cond delay="0"/>
                                          </p:stCondLst>
                                        </p:cTn>
                                        <p:tgtEl>
                                          <p:spTgt spid="39"/>
                                        </p:tgtEl>
                                        <p:attrNameLst>
                                          <p:attrName>style.visibility</p:attrName>
                                        </p:attrNameLst>
                                      </p:cBhvr>
                                      <p:to>
                                        <p:strVal val="visible"/>
                                      </p:to>
                                    </p:set>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fltVal val="0"/>
                                          </p:val>
                                        </p:tav>
                                        <p:tav tm="100000">
                                          <p:val>
                                            <p:strVal val="#ppt_h"/>
                                          </p:val>
                                        </p:tav>
                                      </p:tavLst>
                                    </p:anim>
                                    <p:animEffect transition="in" filter="fade">
                                      <p:cBhvr>
                                        <p:cTn id="31" dur="500"/>
                                        <p:tgtEl>
                                          <p:spTgt spid="39"/>
                                        </p:tgtEl>
                                      </p:cBhvr>
                                    </p:animEffect>
                                  </p:childTnLst>
                                </p:cTn>
                              </p:par>
                              <p:par>
                                <p:cTn id="32" presetID="53" presetClass="entr" presetSubtype="16" fill="hold" grpId="0" nodeType="withEffect">
                                  <p:stCondLst>
                                    <p:cond delay="350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cTn>
                              </p:par>
                              <p:par>
                                <p:cTn id="37" presetID="22" presetClass="entr" presetSubtype="8" fill="hold" grpId="0" nodeType="withEffect">
                                  <p:stCondLst>
                                    <p:cond delay="400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750"/>
                                        <p:tgtEl>
                                          <p:spTgt spid="43"/>
                                        </p:tgtEl>
                                      </p:cBhvr>
                                    </p:animEffect>
                                  </p:childTnLst>
                                </p:cTn>
                              </p:par>
                              <p:par>
                                <p:cTn id="40" presetID="22" presetClass="entr" presetSubtype="8" fill="hold" grpId="0" nodeType="withEffect">
                                  <p:stCondLst>
                                    <p:cond delay="400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750"/>
                                        <p:tgtEl>
                                          <p:spTgt spid="45"/>
                                        </p:tgtEl>
                                      </p:cBhvr>
                                    </p:animEffect>
                                  </p:childTnLst>
                                </p:cTn>
                              </p:par>
                              <p:par>
                                <p:cTn id="43" presetID="22" presetClass="entr" presetSubtype="8" fill="hold" grpId="0" nodeType="withEffect">
                                  <p:stCondLst>
                                    <p:cond delay="4000"/>
                                  </p:stCondLst>
                                  <p:childTnLst>
                                    <p:set>
                                      <p:cBhvr>
                                        <p:cTn id="44" dur="1" fill="hold">
                                          <p:stCondLst>
                                            <p:cond delay="0"/>
                                          </p:stCondLst>
                                        </p:cTn>
                                        <p:tgtEl>
                                          <p:spTgt spid="47"/>
                                        </p:tgtEl>
                                        <p:attrNameLst>
                                          <p:attrName>style.visibility</p:attrName>
                                        </p:attrNameLst>
                                      </p:cBhvr>
                                      <p:to>
                                        <p:strVal val="visible"/>
                                      </p:to>
                                    </p:set>
                                    <p:animEffect transition="in" filter="wipe(left)">
                                      <p:cBhvr>
                                        <p:cTn id="45" dur="750"/>
                                        <p:tgtEl>
                                          <p:spTgt spid="47"/>
                                        </p:tgtEl>
                                      </p:cBhvr>
                                    </p:animEffect>
                                  </p:childTnLst>
                                </p:cTn>
                              </p:par>
                              <p:par>
                                <p:cTn id="46" presetID="22" presetClass="entr" presetSubtype="8" fill="hold" grpId="0" nodeType="withEffect">
                                  <p:stCondLst>
                                    <p:cond delay="4000"/>
                                  </p:stCondLst>
                                  <p:childTnLst>
                                    <p:set>
                                      <p:cBhvr>
                                        <p:cTn id="47" dur="1" fill="hold">
                                          <p:stCondLst>
                                            <p:cond delay="0"/>
                                          </p:stCondLst>
                                        </p:cTn>
                                        <p:tgtEl>
                                          <p:spTgt spid="49"/>
                                        </p:tgtEl>
                                        <p:attrNameLst>
                                          <p:attrName>style.visibility</p:attrName>
                                        </p:attrNameLst>
                                      </p:cBhvr>
                                      <p:to>
                                        <p:strVal val="visible"/>
                                      </p:to>
                                    </p:set>
                                    <p:animEffect transition="in" filter="wipe(left)">
                                      <p:cBhvr>
                                        <p:cTn id="48" dur="750"/>
                                        <p:tgtEl>
                                          <p:spTgt spid="49"/>
                                        </p:tgtEl>
                                      </p:cBhvr>
                                    </p:animEffect>
                                  </p:childTnLst>
                                </p:cTn>
                              </p:par>
                            </p:childTnLst>
                          </p:cTn>
                        </p:par>
                        <p:par>
                          <p:cTn id="49" fill="hold">
                            <p:stCondLst>
                              <p:cond delay="2000"/>
                            </p:stCondLst>
                            <p:childTnLst>
                              <p:par>
                                <p:cTn id="50" presetID="16" presetClass="entr" presetSubtype="21" fill="hold" grpId="0" nodeType="after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barn(inVertical)">
                                      <p:cBhvr>
                                        <p:cTn id="55" dur="500"/>
                                        <p:tgtEl>
                                          <p:spTgt spid="53"/>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barn(inVertical)">
                                      <p:cBhvr>
                                        <p:cTn id="58" dur="500"/>
                                        <p:tgtEl>
                                          <p:spTgt spid="5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barn(inVertical)">
                                      <p:cBhvr>
                                        <p:cTn id="61" dur="500"/>
                                        <p:tgtEl>
                                          <p:spTgt spid="55"/>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wipe(left)">
                                      <p:cBhvr>
                                        <p:cTn id="65" dur="750"/>
                                        <p:tgtEl>
                                          <p:spTgt spid="57"/>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barn(inVertical)">
                                      <p:cBhvr>
                                        <p:cTn id="6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43" grpId="0"/>
      <p:bldP spid="45" grpId="0"/>
      <p:bldP spid="47" grpId="0"/>
      <p:bldP spid="49" grpId="0"/>
      <p:bldP spid="52" grpId="0"/>
      <p:bldP spid="53" grpId="0"/>
      <p:bldP spid="54" grpId="0"/>
      <p:bldP spid="55" grpId="0"/>
      <p:bldP spid="57" grpId="0"/>
      <p:bldP spid="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bwMode="auto">
          <a:xfrm>
            <a:off x="8174995" y="1671652"/>
            <a:ext cx="2744482" cy="2746585"/>
            <a:chOff x="0" y="0"/>
            <a:chExt cx="2059137" cy="2059137"/>
          </a:xfrm>
        </p:grpSpPr>
        <p:sp>
          <p:nvSpPr>
            <p:cNvPr id="3" name="椭圆 41"/>
            <p:cNvSpPr>
              <a:spLocks noChangeArrowheads="1"/>
            </p:cNvSpPr>
            <p:nvPr/>
          </p:nvSpPr>
          <p:spPr bwMode="auto">
            <a:xfrm>
              <a:off x="0" y="0"/>
              <a:ext cx="2059137" cy="2059137"/>
            </a:xfrm>
            <a:prstGeom prst="ellipse">
              <a:avLst/>
            </a:prstGeom>
            <a:solidFill>
              <a:srgbClr val="FFFFFF"/>
            </a:solidFill>
            <a:ln w="38100">
              <a:solidFill>
                <a:schemeClr val="accent2"/>
              </a:solidFill>
              <a:miter lim="800000"/>
            </a:ln>
          </p:spPr>
          <p:txBody>
            <a:bodyPr vert="horz" wrap="square" lIns="91440" tIns="45720" rIns="91440" bIns="45720" numCol="1" anchor="ctr" anchorCtr="0" compatLnSpc="1"/>
            <a:lstStyle/>
            <a:p>
              <a:pPr algn="ctr" defTabSz="1218565" fontAlgn="base">
                <a:spcBef>
                  <a:spcPct val="0"/>
                </a:spcBef>
                <a:spcAft>
                  <a:spcPct val="0"/>
                </a:spcAft>
              </a:pPr>
              <a:endParaRPr lang="zh-CN" altLang="zh-CN" sz="2400">
                <a:latin typeface="Arial" panose="020B0604020202020204" pitchFamily="34" charset="0"/>
                <a:cs typeface="+mn-ea"/>
              </a:endParaRPr>
            </a:p>
          </p:txBody>
        </p:sp>
        <p:sp>
          <p:nvSpPr>
            <p:cNvPr id="4" name="椭圆 42"/>
            <p:cNvSpPr>
              <a:spLocks noChangeArrowheads="1"/>
            </p:cNvSpPr>
            <p:nvPr/>
          </p:nvSpPr>
          <p:spPr bwMode="auto">
            <a:xfrm>
              <a:off x="83135" y="83135"/>
              <a:ext cx="1892867" cy="1892867"/>
            </a:xfrm>
            <a:prstGeom prst="ellipse">
              <a:avLst/>
            </a:prstGeom>
            <a:blipFill dpi="0" rotWithShape="1">
              <a:blip r:embed="rId3"/>
              <a:srcRect/>
              <a:stretch>
                <a:fillRect/>
              </a:stretch>
            </a:blipFill>
            <a:ln w="12700">
              <a:solidFill>
                <a:srgbClr val="D9D9D9"/>
              </a:solidFill>
              <a:miter lim="800000"/>
            </a:ln>
          </p:spPr>
          <p:txBody>
            <a:bodyPr vert="horz" wrap="square" lIns="91440" tIns="45720" rIns="91440" bIns="45720" numCol="1" anchor="ctr" anchorCtr="0" compatLnSpc="1"/>
            <a:lstStyle/>
            <a:p>
              <a:pPr algn="ctr" defTabSz="1218565" fontAlgn="base">
                <a:spcBef>
                  <a:spcPct val="0"/>
                </a:spcBef>
                <a:spcAft>
                  <a:spcPct val="0"/>
                </a:spcAft>
              </a:pPr>
              <a:endParaRPr lang="zh-CN" altLang="zh-CN" sz="2400">
                <a:latin typeface="Arial" panose="020B0604020202020204" pitchFamily="34" charset="0"/>
                <a:cs typeface="+mn-ea"/>
              </a:endParaRPr>
            </a:p>
          </p:txBody>
        </p:sp>
      </p:grpSp>
      <p:grpSp>
        <p:nvGrpSpPr>
          <p:cNvPr id="5" name="Group 8"/>
          <p:cNvGrpSpPr/>
          <p:nvPr/>
        </p:nvGrpSpPr>
        <p:grpSpPr bwMode="auto">
          <a:xfrm>
            <a:off x="10039210" y="3508351"/>
            <a:ext cx="1017808" cy="1019918"/>
            <a:chOff x="0" y="0"/>
            <a:chExt cx="763788" cy="763788"/>
          </a:xfrm>
        </p:grpSpPr>
        <p:sp>
          <p:nvSpPr>
            <p:cNvPr id="6" name="椭圆 43"/>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algn="ctr" defTabSz="1218565" fontAlgn="base">
                <a:spcBef>
                  <a:spcPct val="0"/>
                </a:spcBef>
                <a:spcAft>
                  <a:spcPct val="0"/>
                </a:spcAft>
              </a:pPr>
              <a:endParaRPr lang="zh-CN" altLang="zh-CN" sz="2400">
                <a:latin typeface="Arial" panose="020B0604020202020204" pitchFamily="34" charset="0"/>
                <a:cs typeface="+mn-ea"/>
              </a:endParaRPr>
            </a:p>
          </p:txBody>
        </p:sp>
        <p:sp>
          <p:nvSpPr>
            <p:cNvPr id="7" name="椭圆 44"/>
            <p:cNvSpPr>
              <a:spLocks noChangeArrowheads="1"/>
            </p:cNvSpPr>
            <p:nvPr/>
          </p:nvSpPr>
          <p:spPr bwMode="auto">
            <a:xfrm>
              <a:off x="82987" y="82987"/>
              <a:ext cx="597814" cy="597814"/>
            </a:xfrm>
            <a:prstGeom prst="ellipse">
              <a:avLst/>
            </a:prstGeom>
            <a:solidFill>
              <a:schemeClr val="accent2"/>
            </a:solidFill>
            <a:ln w="38100">
              <a:noFill/>
              <a:miter lim="800000"/>
            </a:ln>
          </p:spPr>
          <p:txBody>
            <a:bodyPr vert="horz" wrap="square" lIns="91440" tIns="45720" rIns="91440" bIns="45720" numCol="1" anchor="ctr" anchorCtr="0" compatLnSpc="1"/>
            <a:lstStyle/>
            <a:p>
              <a:pPr algn="ctr" defTabSz="1218565" fontAlgn="base">
                <a:spcBef>
                  <a:spcPct val="0"/>
                </a:spcBef>
                <a:spcAft>
                  <a:spcPct val="0"/>
                </a:spcAft>
              </a:pPr>
              <a:endParaRPr lang="zh-CN" altLang="zh-CN" sz="2400">
                <a:latin typeface="Arial" panose="020B0604020202020204" pitchFamily="34" charset="0"/>
                <a:cs typeface="+mn-ea"/>
              </a:endParaRPr>
            </a:p>
          </p:txBody>
        </p:sp>
        <p:pic>
          <p:nvPicPr>
            <p:cNvPr id="2056" name="Picture 8"/>
            <p:cNvPicPr>
              <a:picLocks noChangeAspect="1" noChangeArrowheads="1"/>
            </p:cNvPicPr>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249527" y="228895"/>
              <a:ext cx="25225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2"/>
          <p:cNvGrpSpPr/>
          <p:nvPr/>
        </p:nvGrpSpPr>
        <p:grpSpPr bwMode="auto">
          <a:xfrm>
            <a:off x="1109592" y="1671652"/>
            <a:ext cx="2744483" cy="2746585"/>
            <a:chOff x="0" y="0"/>
            <a:chExt cx="2059137" cy="2059137"/>
          </a:xfrm>
        </p:grpSpPr>
        <p:sp>
          <p:nvSpPr>
            <p:cNvPr id="9" name="椭圆 4"/>
            <p:cNvSpPr>
              <a:spLocks noChangeArrowheads="1"/>
            </p:cNvSpPr>
            <p:nvPr/>
          </p:nvSpPr>
          <p:spPr bwMode="auto">
            <a:xfrm>
              <a:off x="0" y="0"/>
              <a:ext cx="2059137" cy="2059137"/>
            </a:xfrm>
            <a:prstGeom prst="ellipse">
              <a:avLst/>
            </a:prstGeom>
            <a:solidFill>
              <a:srgbClr val="FFFFFF"/>
            </a:solidFill>
            <a:ln w="38100">
              <a:solidFill>
                <a:schemeClr val="tx2"/>
              </a:solidFill>
              <a:miter lim="800000"/>
            </a:ln>
          </p:spPr>
          <p:txBody>
            <a:bodyPr vert="horz" wrap="square" lIns="91440" tIns="45720" rIns="91440" bIns="45720" numCol="1" anchor="ctr" anchorCtr="0" compatLnSpc="1"/>
            <a:lstStyle/>
            <a:p>
              <a:pPr algn="ctr" defTabSz="1218565" fontAlgn="base">
                <a:spcBef>
                  <a:spcPct val="0"/>
                </a:spcBef>
                <a:spcAft>
                  <a:spcPct val="0"/>
                </a:spcAft>
              </a:pPr>
              <a:endParaRPr lang="zh-CN" altLang="zh-CN" sz="2400">
                <a:latin typeface="Arial" panose="020B0604020202020204" pitchFamily="34" charset="0"/>
                <a:cs typeface="+mn-ea"/>
              </a:endParaRPr>
            </a:p>
          </p:txBody>
        </p:sp>
        <p:sp>
          <p:nvSpPr>
            <p:cNvPr id="10" name="椭圆 10"/>
            <p:cNvSpPr>
              <a:spLocks noChangeArrowheads="1"/>
            </p:cNvSpPr>
            <p:nvPr/>
          </p:nvSpPr>
          <p:spPr bwMode="auto">
            <a:xfrm>
              <a:off x="83135" y="83135"/>
              <a:ext cx="1892867" cy="1892867"/>
            </a:xfrm>
            <a:prstGeom prst="ellipse">
              <a:avLst/>
            </a:prstGeom>
            <a:blipFill dpi="0" rotWithShape="1">
              <a:blip r:embed="rId5"/>
              <a:srcRect/>
              <a:stretch>
                <a:fillRect/>
              </a:stretch>
            </a:blipFill>
            <a:ln w="12700">
              <a:solidFill>
                <a:srgbClr val="2CAA83"/>
              </a:solidFill>
              <a:miter lim="800000"/>
            </a:ln>
          </p:spPr>
          <p:txBody>
            <a:bodyPr vert="horz" wrap="square" lIns="91440" tIns="45720" rIns="91440" bIns="45720" numCol="1" anchor="ctr" anchorCtr="0" compatLnSpc="1"/>
            <a:lstStyle/>
            <a:p>
              <a:pPr algn="ctr" defTabSz="1218565" fontAlgn="base">
                <a:spcBef>
                  <a:spcPct val="0"/>
                </a:spcBef>
                <a:spcAft>
                  <a:spcPct val="0"/>
                </a:spcAft>
              </a:pPr>
              <a:endParaRPr lang="zh-CN" altLang="zh-CN" sz="2400">
                <a:latin typeface="Arial" panose="020B0604020202020204" pitchFamily="34" charset="0"/>
                <a:cs typeface="+mn-ea"/>
              </a:endParaRPr>
            </a:p>
          </p:txBody>
        </p:sp>
      </p:grpSp>
      <p:grpSp>
        <p:nvGrpSpPr>
          <p:cNvPr id="11" name="Group 15"/>
          <p:cNvGrpSpPr/>
          <p:nvPr/>
        </p:nvGrpSpPr>
        <p:grpSpPr bwMode="auto">
          <a:xfrm>
            <a:off x="2973809" y="3508351"/>
            <a:ext cx="1017807" cy="1019918"/>
            <a:chOff x="0" y="0"/>
            <a:chExt cx="763788" cy="763788"/>
          </a:xfrm>
        </p:grpSpPr>
        <p:sp>
          <p:nvSpPr>
            <p:cNvPr id="12" name="椭圆 12"/>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algn="ctr" defTabSz="1218565" fontAlgn="base">
                <a:spcBef>
                  <a:spcPct val="0"/>
                </a:spcBef>
                <a:spcAft>
                  <a:spcPct val="0"/>
                </a:spcAft>
              </a:pPr>
              <a:endParaRPr lang="zh-CN" altLang="zh-CN" sz="2400">
                <a:latin typeface="Arial" panose="020B0604020202020204" pitchFamily="34" charset="0"/>
                <a:cs typeface="+mn-ea"/>
              </a:endParaRPr>
            </a:p>
          </p:txBody>
        </p:sp>
        <p:sp>
          <p:nvSpPr>
            <p:cNvPr id="13" name="椭圆 6"/>
            <p:cNvSpPr>
              <a:spLocks noChangeArrowheads="1"/>
            </p:cNvSpPr>
            <p:nvPr/>
          </p:nvSpPr>
          <p:spPr bwMode="auto">
            <a:xfrm>
              <a:off x="82987" y="82987"/>
              <a:ext cx="597814" cy="597814"/>
            </a:xfrm>
            <a:prstGeom prst="ellipse">
              <a:avLst/>
            </a:prstGeom>
            <a:solidFill>
              <a:schemeClr val="tx2"/>
            </a:solidFill>
            <a:ln w="38100">
              <a:solidFill>
                <a:schemeClr val="bg1"/>
              </a:solidFill>
              <a:miter lim="800000"/>
            </a:ln>
          </p:spPr>
          <p:txBody>
            <a:bodyPr vert="horz" wrap="square" lIns="91440" tIns="45720" rIns="91440" bIns="45720" numCol="1" anchor="ctr" anchorCtr="0" compatLnSpc="1"/>
            <a:lstStyle/>
            <a:p>
              <a:pPr algn="ctr" defTabSz="1218565" fontAlgn="base">
                <a:spcBef>
                  <a:spcPct val="0"/>
                </a:spcBef>
                <a:spcAft>
                  <a:spcPct val="0"/>
                </a:spcAft>
              </a:pPr>
              <a:endParaRPr lang="zh-CN" altLang="zh-CN" sz="2400">
                <a:latin typeface="Arial" panose="020B0604020202020204" pitchFamily="34" charset="0"/>
                <a:cs typeface="+mn-ea"/>
              </a:endParaRPr>
            </a:p>
          </p:txBody>
        </p:sp>
        <p:pic>
          <p:nvPicPr>
            <p:cNvPr id="2063" name="Picture 10" descr="C:\Users\Jonahs\Dropbox\Projects SCOTT\MEET Windows Azure\source\Background\tile-icon-netwo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357" y="216863"/>
              <a:ext cx="324084"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19"/>
          <p:cNvGrpSpPr/>
          <p:nvPr/>
        </p:nvGrpSpPr>
        <p:grpSpPr bwMode="auto">
          <a:xfrm>
            <a:off x="4643351" y="1671652"/>
            <a:ext cx="2744483" cy="2746585"/>
            <a:chOff x="0" y="0"/>
            <a:chExt cx="2059137" cy="2059137"/>
          </a:xfrm>
        </p:grpSpPr>
        <p:sp>
          <p:nvSpPr>
            <p:cNvPr id="15" name="椭圆 36"/>
            <p:cNvSpPr>
              <a:spLocks noChangeArrowheads="1"/>
            </p:cNvSpPr>
            <p:nvPr/>
          </p:nvSpPr>
          <p:spPr bwMode="auto">
            <a:xfrm>
              <a:off x="0" y="0"/>
              <a:ext cx="2059137" cy="2059137"/>
            </a:xfrm>
            <a:prstGeom prst="ellipse">
              <a:avLst/>
            </a:prstGeom>
            <a:solidFill>
              <a:srgbClr val="FFFFFF"/>
            </a:solidFill>
            <a:ln w="38100">
              <a:solidFill>
                <a:schemeClr val="accent1"/>
              </a:solidFill>
              <a:miter lim="800000"/>
            </a:ln>
          </p:spPr>
          <p:txBody>
            <a:bodyPr vert="horz" wrap="square" lIns="91440" tIns="45720" rIns="91440" bIns="45720" numCol="1" anchor="ctr" anchorCtr="0" compatLnSpc="1"/>
            <a:lstStyle/>
            <a:p>
              <a:pPr algn="ctr" defTabSz="1218565" fontAlgn="base">
                <a:spcBef>
                  <a:spcPct val="0"/>
                </a:spcBef>
                <a:spcAft>
                  <a:spcPct val="0"/>
                </a:spcAft>
              </a:pPr>
              <a:endParaRPr lang="zh-CN" altLang="zh-CN" sz="2400">
                <a:latin typeface="Arial" panose="020B0604020202020204" pitchFamily="34" charset="0"/>
                <a:cs typeface="+mn-ea"/>
              </a:endParaRPr>
            </a:p>
          </p:txBody>
        </p:sp>
        <p:sp>
          <p:nvSpPr>
            <p:cNvPr id="16" name="椭圆 37"/>
            <p:cNvSpPr>
              <a:spLocks noChangeArrowheads="1"/>
            </p:cNvSpPr>
            <p:nvPr/>
          </p:nvSpPr>
          <p:spPr bwMode="auto">
            <a:xfrm>
              <a:off x="83135" y="83135"/>
              <a:ext cx="1892867" cy="1892867"/>
            </a:xfrm>
            <a:prstGeom prst="ellipse">
              <a:avLst/>
            </a:prstGeom>
            <a:blipFill dpi="0" rotWithShape="1">
              <a:blip r:embed="rId7"/>
              <a:srcRect/>
              <a:stretch>
                <a:fillRect/>
              </a:stretch>
            </a:blipFill>
            <a:ln w="12700">
              <a:solidFill>
                <a:srgbClr val="D9D9D9"/>
              </a:solidFill>
              <a:miter lim="800000"/>
            </a:ln>
          </p:spPr>
          <p:txBody>
            <a:bodyPr vert="horz" wrap="square" lIns="91440" tIns="45720" rIns="91440" bIns="45720" numCol="1" anchor="ctr" anchorCtr="0" compatLnSpc="1"/>
            <a:lstStyle/>
            <a:p>
              <a:pPr algn="ctr" defTabSz="1218565" fontAlgn="base">
                <a:spcBef>
                  <a:spcPct val="0"/>
                </a:spcBef>
                <a:spcAft>
                  <a:spcPct val="0"/>
                </a:spcAft>
              </a:pPr>
              <a:endParaRPr lang="zh-CN" altLang="zh-CN" sz="2400">
                <a:latin typeface="Arial" panose="020B0604020202020204" pitchFamily="34" charset="0"/>
                <a:cs typeface="+mn-ea"/>
              </a:endParaRPr>
            </a:p>
          </p:txBody>
        </p:sp>
      </p:grpSp>
      <p:grpSp>
        <p:nvGrpSpPr>
          <p:cNvPr id="17" name="Group 22"/>
          <p:cNvGrpSpPr/>
          <p:nvPr/>
        </p:nvGrpSpPr>
        <p:grpSpPr bwMode="auto">
          <a:xfrm>
            <a:off x="6505453" y="3508351"/>
            <a:ext cx="1019923" cy="1019918"/>
            <a:chOff x="0" y="0"/>
            <a:chExt cx="763788" cy="763788"/>
          </a:xfrm>
        </p:grpSpPr>
        <p:sp>
          <p:nvSpPr>
            <p:cNvPr id="18" name="椭圆 38"/>
            <p:cNvSpPr>
              <a:spLocks noChangeArrowheads="1"/>
            </p:cNvSpPr>
            <p:nvPr/>
          </p:nvSpPr>
          <p:spPr bwMode="auto">
            <a:xfrm>
              <a:off x="0" y="0"/>
              <a:ext cx="763788" cy="7637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algn="ctr" defTabSz="1218565" fontAlgn="base">
                <a:spcBef>
                  <a:spcPct val="0"/>
                </a:spcBef>
                <a:spcAft>
                  <a:spcPct val="0"/>
                </a:spcAft>
              </a:pPr>
              <a:endParaRPr lang="zh-CN" altLang="zh-CN" sz="2400">
                <a:latin typeface="Arial" panose="020B0604020202020204" pitchFamily="34" charset="0"/>
                <a:cs typeface="+mn-ea"/>
              </a:endParaRPr>
            </a:p>
          </p:txBody>
        </p:sp>
        <p:sp>
          <p:nvSpPr>
            <p:cNvPr id="19" name="椭圆 39"/>
            <p:cNvSpPr>
              <a:spLocks noChangeArrowheads="1"/>
            </p:cNvSpPr>
            <p:nvPr/>
          </p:nvSpPr>
          <p:spPr bwMode="auto">
            <a:xfrm>
              <a:off x="82987" y="82987"/>
              <a:ext cx="597814" cy="597814"/>
            </a:xfrm>
            <a:prstGeom prst="ellipse">
              <a:avLst/>
            </a:prstGeom>
            <a:solidFill>
              <a:schemeClr val="accent1"/>
            </a:solidFill>
            <a:ln w="38100">
              <a:noFill/>
              <a:miter lim="800000"/>
            </a:ln>
          </p:spPr>
          <p:txBody>
            <a:bodyPr vert="horz" wrap="square" lIns="91440" tIns="45720" rIns="91440" bIns="45720" numCol="1" anchor="ctr" anchorCtr="0" compatLnSpc="1"/>
            <a:lstStyle/>
            <a:p>
              <a:pPr algn="ctr" defTabSz="1218565" fontAlgn="base">
                <a:spcBef>
                  <a:spcPct val="0"/>
                </a:spcBef>
                <a:spcAft>
                  <a:spcPct val="0"/>
                </a:spcAft>
              </a:pPr>
              <a:endParaRPr lang="zh-CN" altLang="zh-CN" sz="2400">
                <a:latin typeface="Arial" panose="020B0604020202020204" pitchFamily="34" charset="0"/>
                <a:cs typeface="+mn-ea"/>
              </a:endParaRPr>
            </a:p>
          </p:txBody>
        </p:sp>
        <p:pic>
          <p:nvPicPr>
            <p:cNvPr id="2070" name="Picture 9"/>
            <p:cNvPicPr>
              <a:picLocks noChangeAspect="1" noChangeArrowheads="1"/>
            </p:cNvPicPr>
            <p:nvPr/>
          </p:nvPicPr>
          <p:blipFill>
            <a:blip r:embed="rId8">
              <a:extLst>
                <a:ext uri="{28A0092B-C50C-407E-A947-70E740481C1C}">
                  <a14:useLocalDpi xmlns:a14="http://schemas.microsoft.com/office/drawing/2010/main" val="0"/>
                </a:ext>
              </a:extLst>
            </a:blip>
            <a:srcRect l="14307" t="18666" r="12619" b="12886"/>
            <a:stretch>
              <a:fillRect/>
            </a:stretch>
          </p:blipFill>
          <p:spPr bwMode="auto">
            <a:xfrm>
              <a:off x="151593" y="165667"/>
              <a:ext cx="461317"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矩形 36"/>
          <p:cNvSpPr/>
          <p:nvPr/>
        </p:nvSpPr>
        <p:spPr>
          <a:xfrm>
            <a:off x="1174685" y="4765217"/>
            <a:ext cx="2938046" cy="309019"/>
          </a:xfrm>
          <a:prstGeom prst="rect">
            <a:avLst/>
          </a:prstGeom>
        </p:spPr>
        <p:txBody>
          <a:bodyPr wrap="square" lIns="121880" tIns="60940" rIns="121880" bIns="60940">
            <a:spAutoFit/>
          </a:bodyPr>
          <a:lstStyle/>
          <a:p>
            <a:pPr>
              <a:lnSpc>
                <a:spcPct val="120000"/>
              </a:lnSpc>
              <a:defRPr/>
            </a:pPr>
            <a:r>
              <a:rPr lang="zh-CN" altLang="en-US" sz="1100" kern="0" dirty="0">
                <a:solidFill>
                  <a:srgbClr val="7F7F7F"/>
                </a:solidFill>
                <a:latin typeface="+mn-ea"/>
                <a:cs typeface="+mn-ea"/>
                <a:sym typeface="方正兰亭黑_GBK" pitchFamily="2" charset="-122"/>
              </a:rPr>
              <a:t>A comprehensive description of the above chart is entered here</a:t>
            </a:r>
          </a:p>
        </p:txBody>
      </p:sp>
      <p:sp>
        <p:nvSpPr>
          <p:cNvPr id="38" name="矩形 37"/>
          <p:cNvSpPr/>
          <p:nvPr/>
        </p:nvSpPr>
        <p:spPr>
          <a:xfrm>
            <a:off x="4674033" y="4765217"/>
            <a:ext cx="2938046" cy="512151"/>
          </a:xfrm>
          <a:prstGeom prst="rect">
            <a:avLst/>
          </a:prstGeom>
        </p:spPr>
        <p:txBody>
          <a:bodyPr wrap="square" lIns="121880" tIns="60940" rIns="121880" bIns="60940">
            <a:spAutoFit/>
          </a:bodyPr>
          <a:lstStyle/>
          <a:p>
            <a:pPr>
              <a:lnSpc>
                <a:spcPct val="120000"/>
              </a:lnSpc>
              <a:defRPr/>
            </a:pPr>
            <a:r>
              <a:rPr lang="zh-CN" altLang="en-US" sz="1100" kern="0" dirty="0">
                <a:solidFill>
                  <a:srgbClr val="7F7F7F"/>
                </a:solidFill>
                <a:latin typeface="+mn-ea"/>
                <a:cs typeface="+mn-ea"/>
                <a:sym typeface="方正兰亭黑_GBK" pitchFamily="2" charset="-122"/>
              </a:rPr>
              <a:t>A comprehensive description of the above chart is entered here</a:t>
            </a:r>
          </a:p>
          <a:p>
            <a:pPr>
              <a:lnSpc>
                <a:spcPct val="120000"/>
              </a:lnSpc>
              <a:defRPr/>
            </a:pPr>
            <a:endParaRPr lang="zh-CN" altLang="en-US" sz="1100" kern="0" dirty="0">
              <a:solidFill>
                <a:srgbClr val="7F7F7F"/>
              </a:solidFill>
              <a:latin typeface="+mn-ea"/>
              <a:cs typeface="+mn-ea"/>
              <a:sym typeface="方正兰亭黑_GBK" pitchFamily="2" charset="-122"/>
            </a:endParaRPr>
          </a:p>
        </p:txBody>
      </p:sp>
      <p:sp>
        <p:nvSpPr>
          <p:cNvPr id="39" name="矩形 38"/>
          <p:cNvSpPr/>
          <p:nvPr/>
        </p:nvSpPr>
        <p:spPr>
          <a:xfrm>
            <a:off x="8134842" y="4765217"/>
            <a:ext cx="2938046" cy="309019"/>
          </a:xfrm>
          <a:prstGeom prst="rect">
            <a:avLst/>
          </a:prstGeom>
        </p:spPr>
        <p:txBody>
          <a:bodyPr wrap="square" lIns="121880" tIns="60940" rIns="121880" bIns="60940">
            <a:spAutoFit/>
          </a:bodyPr>
          <a:lstStyle/>
          <a:p>
            <a:pPr>
              <a:lnSpc>
                <a:spcPct val="120000"/>
              </a:lnSpc>
              <a:defRPr/>
            </a:pPr>
            <a:r>
              <a:rPr lang="zh-CN" altLang="en-US" sz="1100" kern="0" dirty="0">
                <a:solidFill>
                  <a:srgbClr val="7F7F7F"/>
                </a:solidFill>
                <a:latin typeface="+mn-ea"/>
                <a:cs typeface="+mn-ea"/>
                <a:sym typeface="方正兰亭黑_GBK" pitchFamily="2" charset="-122"/>
              </a:rPr>
              <a:t>A comprehensive description of the above chart is entered here</a:t>
            </a:r>
          </a:p>
        </p:txBody>
      </p:sp>
      <p:sp>
        <p:nvSpPr>
          <p:cNvPr id="20" name="标题 19"/>
          <p:cNvSpPr>
            <a:spLocks noGrp="1"/>
          </p:cNvSpPr>
          <p:nvPr>
            <p:ph type="title"/>
          </p:nvPr>
        </p:nvSpPr>
        <p:spPr/>
        <p:txBody>
          <a:bodyPr>
            <a:normAutofit/>
          </a:bodyPr>
          <a:lstStyle/>
          <a:p>
            <a:r>
              <a:rPr lang="zh-CN" altLang="en-US" dirty="0">
                <a:cs typeface="+mn-ea"/>
              </a:rPr>
              <a:t>Title bar Text</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par>
                                <p:cTn id="10" presetID="52" presetClass="entr" presetSubtype="0" fill="hold" nodeType="withEffect">
                                  <p:stCondLst>
                                    <p:cond delay="30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par>
                                <p:cTn id="15" presetID="52" presetClass="entr" presetSubtype="0" fill="hold" nodeType="withEffect">
                                  <p:stCondLst>
                                    <p:cond delay="700"/>
                                  </p:stCondLst>
                                  <p:childTnLst>
                                    <p:set>
                                      <p:cBhvr>
                                        <p:cTn id="16" dur="1" fill="hold">
                                          <p:stCondLst>
                                            <p:cond delay="0"/>
                                          </p:stCondLst>
                                        </p:cTn>
                                        <p:tgtEl>
                                          <p:spTgt spid="2"/>
                                        </p:tgtEl>
                                        <p:attrNameLst>
                                          <p:attrName>style.visibility</p:attrName>
                                        </p:attrNameLst>
                                      </p:cBhvr>
                                      <p:to>
                                        <p:strVal val="visible"/>
                                      </p:to>
                                    </p:set>
                                    <p:animScale>
                                      <p:cBhvr>
                                        <p:cTn id="1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2"/>
                                        </p:tgtEl>
                                        <p:attrNameLst>
                                          <p:attrName>ppt_x</p:attrName>
                                          <p:attrName>ppt_y</p:attrName>
                                        </p:attrNameLst>
                                      </p:cBhvr>
                                    </p:animMotion>
                                    <p:animEffect transition="in" filter="fade">
                                      <p:cBhvr>
                                        <p:cTn id="19" dur="1000"/>
                                        <p:tgtEl>
                                          <p:spTgt spid="2"/>
                                        </p:tgtEl>
                                      </p:cBhvr>
                                    </p:animEffect>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par>
                                <p:cTn id="31" presetID="53" presetClass="entr" presetSubtype="16"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par>
                          <p:cTn id="36" fill="hold">
                            <p:stCondLst>
                              <p:cond delay="1500"/>
                            </p:stCondLst>
                            <p:childTnLst>
                              <p:par>
                                <p:cTn id="37" presetID="16" presetClass="entr" presetSubtype="21"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barn(inVertical)">
                                      <p:cBhvr>
                                        <p:cTn id="39" dur="500"/>
                                        <p:tgtEl>
                                          <p:spTgt spid="37"/>
                                        </p:tgtEl>
                                      </p:cBhvr>
                                    </p:animEffect>
                                  </p:childTnLst>
                                </p:cTn>
                              </p:par>
                            </p:childTnLst>
                          </p:cTn>
                        </p:par>
                        <p:par>
                          <p:cTn id="40" fill="hold">
                            <p:stCondLst>
                              <p:cond delay="2000"/>
                            </p:stCondLst>
                            <p:childTnLst>
                              <p:par>
                                <p:cTn id="41" presetID="16" presetClass="entr" presetSubtype="21"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arn(inVertical)">
                                      <p:cBhvr>
                                        <p:cTn id="43" dur="500"/>
                                        <p:tgtEl>
                                          <p:spTgt spid="38"/>
                                        </p:tgtEl>
                                      </p:cBhvr>
                                    </p:animEffect>
                                  </p:childTnLst>
                                </p:cTn>
                              </p:par>
                            </p:childTnLst>
                          </p:cTn>
                        </p:par>
                        <p:par>
                          <p:cTn id="44" fill="hold">
                            <p:stCondLst>
                              <p:cond delay="2500"/>
                            </p:stCondLst>
                            <p:childTnLst>
                              <p:par>
                                <p:cTn id="45" presetID="16" presetClass="entr" presetSubtype="21"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inVertical)">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4"/>
          <p:cNvSpPr/>
          <p:nvPr/>
        </p:nvSpPr>
        <p:spPr>
          <a:xfrm>
            <a:off x="-3981" y="1721151"/>
            <a:ext cx="12193078" cy="3710540"/>
          </a:xfrm>
          <a:prstGeom prst="rect">
            <a:avLst/>
          </a:prstGeom>
          <a:solidFill>
            <a:schemeClr val="tx2"/>
          </a:solidFill>
          <a:ln w="12700" cap="flat" cmpd="sng" algn="ctr">
            <a:noFill/>
            <a:prstDash val="solid"/>
            <a:miter lim="800000"/>
          </a:ln>
          <a:effectLst/>
        </p:spPr>
        <p:txBody>
          <a:bodyPr lIns="91397" tIns="45701" rIns="91397" bIns="45701" rtlCol="0" anchor="ctr"/>
          <a:lstStyle/>
          <a:p>
            <a:pPr defTabSz="1217930"/>
            <a:endParaRPr lang="en-US" kern="0" dirty="0">
              <a:solidFill>
                <a:sysClr val="window" lastClr="FFFFFF"/>
              </a:solidFill>
              <a:latin typeface="Calibri" panose="020F0502020204030204"/>
              <a:cs typeface="+mn-ea"/>
            </a:endParaRPr>
          </a:p>
        </p:txBody>
      </p:sp>
      <p:grpSp>
        <p:nvGrpSpPr>
          <p:cNvPr id="37" name="Group 5"/>
          <p:cNvGrpSpPr>
            <a:grpSpLocks noChangeAspect="1"/>
          </p:cNvGrpSpPr>
          <p:nvPr/>
        </p:nvGrpSpPr>
        <p:grpSpPr>
          <a:xfrm>
            <a:off x="6784796" y="2898412"/>
            <a:ext cx="1296814" cy="1775356"/>
            <a:chOff x="6609630" y="1974710"/>
            <a:chExt cx="2124266" cy="2880360"/>
          </a:xfrm>
        </p:grpSpPr>
        <p:pic>
          <p:nvPicPr>
            <p:cNvPr id="38"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9630" y="1974710"/>
              <a:ext cx="2124266" cy="2880360"/>
            </a:xfrm>
            <a:prstGeom prst="rect">
              <a:avLst/>
            </a:prstGeom>
          </p:spPr>
        </p:pic>
        <p:sp>
          <p:nvSpPr>
            <p:cNvPr id="39" name="Rectangle 7"/>
            <p:cNvSpPr/>
            <p:nvPr/>
          </p:nvSpPr>
          <p:spPr>
            <a:xfrm>
              <a:off x="7081732" y="2296813"/>
              <a:ext cx="1205161" cy="2089580"/>
            </a:xfrm>
            <a:prstGeom prst="rect">
              <a:avLst/>
            </a:prstGeom>
            <a:blipFill>
              <a:blip r:embed="rId4" cstate="print"/>
              <a:stretch>
                <a:fillRect t="-1" b="-9522"/>
              </a:stretch>
            </a:blipFill>
            <a:ln w="12700" cap="flat" cmpd="sng" algn="ctr">
              <a:noFill/>
              <a:prstDash val="solid"/>
              <a:miter lim="800000"/>
            </a:ln>
            <a:effectLst>
              <a:innerShdw blurRad="63500">
                <a:prstClr val="black">
                  <a:alpha val="58000"/>
                </a:prstClr>
              </a:innerShdw>
              <a:softEdge rad="0"/>
            </a:effectLst>
          </p:spPr>
          <p:txBody>
            <a:bodyPr rtlCol="0" anchor="ctr"/>
            <a:lstStyle/>
            <a:p>
              <a:pPr defTabSz="1217930"/>
              <a:endParaRPr lang="pl-PL" kern="0" dirty="0">
                <a:solidFill>
                  <a:sysClr val="window" lastClr="FFFFFF"/>
                </a:solidFill>
                <a:latin typeface="Ubuntu" panose="020B0504030602030204" pitchFamily="34" charset="0"/>
                <a:cs typeface="+mn-ea"/>
              </a:endParaRPr>
            </a:p>
          </p:txBody>
        </p:sp>
      </p:grpSp>
      <p:grpSp>
        <p:nvGrpSpPr>
          <p:cNvPr id="40" name="Group 8"/>
          <p:cNvGrpSpPr>
            <a:grpSpLocks noChangeAspect="1"/>
          </p:cNvGrpSpPr>
          <p:nvPr/>
        </p:nvGrpSpPr>
        <p:grpSpPr>
          <a:xfrm>
            <a:off x="5349727" y="2593395"/>
            <a:ext cx="1783599" cy="2325629"/>
            <a:chOff x="781924" y="1653977"/>
            <a:chExt cx="2806595" cy="3417112"/>
          </a:xfrm>
        </p:grpSpPr>
        <p:pic>
          <p:nvPicPr>
            <p:cNvPr id="41"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5354" t="8440" r="6203" b="10137"/>
            <a:stretch>
              <a:fillRect/>
            </a:stretch>
          </p:blipFill>
          <p:spPr>
            <a:xfrm>
              <a:off x="781924" y="1653977"/>
              <a:ext cx="2806595" cy="3417112"/>
            </a:xfrm>
            <a:prstGeom prst="rect">
              <a:avLst/>
            </a:prstGeom>
          </p:spPr>
        </p:pic>
        <p:sp>
          <p:nvSpPr>
            <p:cNvPr id="42" name="Rectangle 10"/>
            <p:cNvSpPr/>
            <p:nvPr/>
          </p:nvSpPr>
          <p:spPr>
            <a:xfrm>
              <a:off x="1212136" y="2080062"/>
              <a:ext cx="1946171" cy="2488113"/>
            </a:xfrm>
            <a:prstGeom prst="rect">
              <a:avLst/>
            </a:prstGeom>
            <a:blipFill>
              <a:blip r:embed="rId6" cstate="print"/>
              <a:stretch>
                <a:fillRect/>
              </a:stretch>
            </a:blipFill>
            <a:ln w="12700" cap="flat" cmpd="sng" algn="ctr">
              <a:noFill/>
              <a:prstDash val="solid"/>
              <a:miter lim="800000"/>
            </a:ln>
            <a:effectLst/>
          </p:spPr>
          <p:txBody>
            <a:bodyPr rtlCol="0" anchor="ctr"/>
            <a:lstStyle/>
            <a:p>
              <a:pPr defTabSz="1217930"/>
              <a:endParaRPr lang="en-US" kern="0">
                <a:solidFill>
                  <a:sysClr val="window" lastClr="FFFFFF"/>
                </a:solidFill>
                <a:latin typeface="Calibri" panose="020F0502020204030204"/>
                <a:cs typeface="+mn-ea"/>
              </a:endParaRPr>
            </a:p>
          </p:txBody>
        </p:sp>
      </p:grpSp>
      <p:grpSp>
        <p:nvGrpSpPr>
          <p:cNvPr id="43" name="Group 11"/>
          <p:cNvGrpSpPr>
            <a:grpSpLocks noChangeAspect="1"/>
          </p:cNvGrpSpPr>
          <p:nvPr/>
        </p:nvGrpSpPr>
        <p:grpSpPr>
          <a:xfrm>
            <a:off x="2200467" y="2593328"/>
            <a:ext cx="3899563" cy="2354796"/>
            <a:chOff x="3683126" y="1810922"/>
            <a:chExt cx="5304773" cy="3200400"/>
          </a:xfrm>
        </p:grpSpPr>
        <p:pic>
          <p:nvPicPr>
            <p:cNvPr id="44"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19221" t="29398" r="17922" b="13718"/>
            <a:stretch>
              <a:fillRect/>
            </a:stretch>
          </p:blipFill>
          <p:spPr>
            <a:xfrm>
              <a:off x="3683126" y="1810922"/>
              <a:ext cx="5304773" cy="3200400"/>
            </a:xfrm>
            <a:prstGeom prst="rect">
              <a:avLst/>
            </a:prstGeom>
          </p:spPr>
        </p:pic>
        <p:sp>
          <p:nvSpPr>
            <p:cNvPr id="45" name="Rectangle 13"/>
            <p:cNvSpPr>
              <a:spLocks noChangeAspect="1"/>
            </p:cNvSpPr>
            <p:nvPr/>
          </p:nvSpPr>
          <p:spPr>
            <a:xfrm>
              <a:off x="4469432" y="2201450"/>
              <a:ext cx="3675889" cy="2285998"/>
            </a:xfrm>
            <a:prstGeom prst="rect">
              <a:avLst/>
            </a:prstGeom>
            <a:blipFill>
              <a:blip r:embed="rId8" cstate="print"/>
              <a:stretch>
                <a:fillRect/>
              </a:stretch>
            </a:blipFill>
            <a:ln w="12700" cap="flat" cmpd="sng" algn="ctr">
              <a:noFill/>
              <a:prstDash val="solid"/>
              <a:miter lim="800000"/>
            </a:ln>
            <a:effectLst/>
          </p:spPr>
          <p:txBody>
            <a:bodyPr rtlCol="0" anchor="ctr"/>
            <a:lstStyle/>
            <a:p>
              <a:pPr defTabSz="1217930"/>
              <a:endParaRPr lang="en-US" kern="0">
                <a:solidFill>
                  <a:sysClr val="window" lastClr="FFFFFF"/>
                </a:solidFill>
                <a:latin typeface="Calibri" panose="020F0502020204030204"/>
                <a:cs typeface="+mn-ea"/>
              </a:endParaRPr>
            </a:p>
          </p:txBody>
        </p:sp>
      </p:grpSp>
      <p:grpSp>
        <p:nvGrpSpPr>
          <p:cNvPr id="46" name="Group 14"/>
          <p:cNvGrpSpPr>
            <a:grpSpLocks noChangeAspect="1"/>
          </p:cNvGrpSpPr>
          <p:nvPr/>
        </p:nvGrpSpPr>
        <p:grpSpPr>
          <a:xfrm>
            <a:off x="30485" y="2171163"/>
            <a:ext cx="3625062" cy="2963461"/>
            <a:chOff x="3785121" y="1812417"/>
            <a:chExt cx="4627889" cy="3779783"/>
          </a:xfrm>
        </p:grpSpPr>
        <p:pic>
          <p:nvPicPr>
            <p:cNvPr id="47"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5121" y="1812417"/>
              <a:ext cx="4627889" cy="3779783"/>
            </a:xfrm>
            <a:prstGeom prst="rect">
              <a:avLst/>
            </a:prstGeom>
          </p:spPr>
        </p:pic>
        <p:sp>
          <p:nvSpPr>
            <p:cNvPr id="48" name="Rectangle 16"/>
            <p:cNvSpPr/>
            <p:nvPr/>
          </p:nvSpPr>
          <p:spPr>
            <a:xfrm>
              <a:off x="4121833" y="1997959"/>
              <a:ext cx="3960000" cy="2484000"/>
            </a:xfrm>
            <a:prstGeom prst="rect">
              <a:avLst/>
            </a:prstGeom>
            <a:blipFill dpi="0" rotWithShape="1">
              <a:blip r:embed="rId10"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txBody>
            <a:bodyPr rtlCol="0" anchor="ctr"/>
            <a:lstStyle/>
            <a:p>
              <a:pPr defTabSz="1217930"/>
              <a:endParaRPr lang="id-ID" kern="0">
                <a:solidFill>
                  <a:sysClr val="window" lastClr="FFFFFF"/>
                </a:solidFill>
                <a:latin typeface="Calibri" panose="020F0502020204030204"/>
                <a:cs typeface="+mn-ea"/>
              </a:endParaRPr>
            </a:p>
          </p:txBody>
        </p:sp>
      </p:grpSp>
      <p:sp>
        <p:nvSpPr>
          <p:cNvPr id="75" name="矩形 74"/>
          <p:cNvSpPr/>
          <p:nvPr/>
        </p:nvSpPr>
        <p:spPr>
          <a:xfrm>
            <a:off x="8204827" y="2780929"/>
            <a:ext cx="3579047" cy="387758"/>
          </a:xfrm>
          <a:prstGeom prst="rect">
            <a:avLst/>
          </a:prstGeom>
        </p:spPr>
        <p:txBody>
          <a:bodyPr wrap="square" lIns="121880" tIns="60940" rIns="121880" bIns="60940">
            <a:spAutoFit/>
          </a:bodyPr>
          <a:lstStyle/>
          <a:p>
            <a:pPr>
              <a:lnSpc>
                <a:spcPct val="150000"/>
              </a:lnSpc>
              <a:defRPr/>
            </a:pPr>
            <a:r>
              <a:rPr lang="zh-CN" altLang="en-US" sz="1300" kern="0" dirty="0">
                <a:solidFill>
                  <a:schemeClr val="bg1"/>
                </a:solidFill>
                <a:latin typeface="+mn-ea"/>
                <a:cs typeface="+mn-ea"/>
                <a:sym typeface="方正兰亭黑_GBK" pitchFamily="2" charset="-122"/>
              </a:rPr>
              <a:t>A comprehensive description of the above chart is entered here</a:t>
            </a:r>
          </a:p>
        </p:txBody>
      </p:sp>
      <p:sp>
        <p:nvSpPr>
          <p:cNvPr id="2" name="标题 1"/>
          <p:cNvSpPr>
            <a:spLocks noGrp="1"/>
          </p:cNvSpPr>
          <p:nvPr>
            <p:ph type="title"/>
          </p:nvPr>
        </p:nvSpPr>
        <p:spPr/>
        <p:txBody>
          <a:bodyPr>
            <a:normAutofit/>
          </a:bodyPr>
          <a:lstStyle/>
          <a:p>
            <a:r>
              <a:rPr lang="zh-CN" altLang="en-US" dirty="0">
                <a:cs typeface="+mn-ea"/>
              </a:rPr>
              <a:t>Title bar Text</a:t>
            </a:r>
            <a:endParaRPr lang="zh-CN" altLang="en-US" dirty="0">
              <a:ea typeface="+mn-ea"/>
              <a:cs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Effect transition="in" filter="fade">
                                      <p:cBhvr>
                                        <p:cTn id="15" dur="1000"/>
                                        <p:tgtEl>
                                          <p:spTgt spid="46"/>
                                        </p:tgtEl>
                                      </p:cBhvr>
                                    </p:animEffect>
                                  </p:childTnLst>
                                </p:cTn>
                              </p:par>
                              <p:par>
                                <p:cTn id="16" presetID="53" presetClass="entr" presetSubtype="16" fill="hold" nodeType="withEffect">
                                  <p:stCondLst>
                                    <p:cond delay="400"/>
                                  </p:stCondLst>
                                  <p:childTnLst>
                                    <p:set>
                                      <p:cBhvr>
                                        <p:cTn id="17" dur="1" fill="hold">
                                          <p:stCondLst>
                                            <p:cond delay="0"/>
                                          </p:stCondLst>
                                        </p:cTn>
                                        <p:tgtEl>
                                          <p:spTgt spid="43"/>
                                        </p:tgtEl>
                                        <p:attrNameLst>
                                          <p:attrName>style.visibility</p:attrName>
                                        </p:attrNameLst>
                                      </p:cBhvr>
                                      <p:to>
                                        <p:strVal val="visible"/>
                                      </p:to>
                                    </p:set>
                                    <p:anim calcmode="lin" valueType="num">
                                      <p:cBhvr>
                                        <p:cTn id="18" dur="1000" fill="hold"/>
                                        <p:tgtEl>
                                          <p:spTgt spid="43"/>
                                        </p:tgtEl>
                                        <p:attrNameLst>
                                          <p:attrName>ppt_w</p:attrName>
                                        </p:attrNameLst>
                                      </p:cBhvr>
                                      <p:tavLst>
                                        <p:tav tm="0">
                                          <p:val>
                                            <p:fltVal val="0"/>
                                          </p:val>
                                        </p:tav>
                                        <p:tav tm="100000">
                                          <p:val>
                                            <p:strVal val="#ppt_w"/>
                                          </p:val>
                                        </p:tav>
                                      </p:tavLst>
                                    </p:anim>
                                    <p:anim calcmode="lin" valueType="num">
                                      <p:cBhvr>
                                        <p:cTn id="19" dur="1000" fill="hold"/>
                                        <p:tgtEl>
                                          <p:spTgt spid="43"/>
                                        </p:tgtEl>
                                        <p:attrNameLst>
                                          <p:attrName>ppt_h</p:attrName>
                                        </p:attrNameLst>
                                      </p:cBhvr>
                                      <p:tavLst>
                                        <p:tav tm="0">
                                          <p:val>
                                            <p:fltVal val="0"/>
                                          </p:val>
                                        </p:tav>
                                        <p:tav tm="100000">
                                          <p:val>
                                            <p:strVal val="#ppt_h"/>
                                          </p:val>
                                        </p:tav>
                                      </p:tavLst>
                                    </p:anim>
                                    <p:animEffect transition="in" filter="fade">
                                      <p:cBhvr>
                                        <p:cTn id="20" dur="1000"/>
                                        <p:tgtEl>
                                          <p:spTgt spid="43"/>
                                        </p:tgtEl>
                                      </p:cBhvr>
                                    </p:animEffect>
                                  </p:childTnLst>
                                </p:cTn>
                              </p:par>
                              <p:par>
                                <p:cTn id="21" presetID="53" presetClass="entr" presetSubtype="16" fill="hold" nodeType="withEffect">
                                  <p:stCondLst>
                                    <p:cond delay="90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Effect transition="in" filter="fade">
                                      <p:cBhvr>
                                        <p:cTn id="25" dur="1000"/>
                                        <p:tgtEl>
                                          <p:spTgt spid="40"/>
                                        </p:tgtEl>
                                      </p:cBhvr>
                                    </p:animEffect>
                                  </p:childTnLst>
                                </p:cTn>
                              </p:par>
                              <p:par>
                                <p:cTn id="26" presetID="53" presetClass="entr" presetSubtype="16" fill="hold" nodeType="withEffect">
                                  <p:stCondLst>
                                    <p:cond delay="1400"/>
                                  </p:stCondLst>
                                  <p:childTnLst>
                                    <p:set>
                                      <p:cBhvr>
                                        <p:cTn id="27" dur="1" fill="hold">
                                          <p:stCondLst>
                                            <p:cond delay="0"/>
                                          </p:stCondLst>
                                        </p:cTn>
                                        <p:tgtEl>
                                          <p:spTgt spid="37"/>
                                        </p:tgtEl>
                                        <p:attrNameLst>
                                          <p:attrName>style.visibility</p:attrName>
                                        </p:attrNameLst>
                                      </p:cBhvr>
                                      <p:to>
                                        <p:strVal val="visible"/>
                                      </p:to>
                                    </p:set>
                                    <p:anim calcmode="lin" valueType="num">
                                      <p:cBhvr>
                                        <p:cTn id="28" dur="1000" fill="hold"/>
                                        <p:tgtEl>
                                          <p:spTgt spid="37"/>
                                        </p:tgtEl>
                                        <p:attrNameLst>
                                          <p:attrName>ppt_w</p:attrName>
                                        </p:attrNameLst>
                                      </p:cBhvr>
                                      <p:tavLst>
                                        <p:tav tm="0">
                                          <p:val>
                                            <p:fltVal val="0"/>
                                          </p:val>
                                        </p:tav>
                                        <p:tav tm="100000">
                                          <p:val>
                                            <p:strVal val="#ppt_w"/>
                                          </p:val>
                                        </p:tav>
                                      </p:tavLst>
                                    </p:anim>
                                    <p:anim calcmode="lin" valueType="num">
                                      <p:cBhvr>
                                        <p:cTn id="29" dur="1000" fill="hold"/>
                                        <p:tgtEl>
                                          <p:spTgt spid="37"/>
                                        </p:tgtEl>
                                        <p:attrNameLst>
                                          <p:attrName>ppt_h</p:attrName>
                                        </p:attrNameLst>
                                      </p:cBhvr>
                                      <p:tavLst>
                                        <p:tav tm="0">
                                          <p:val>
                                            <p:fltVal val="0"/>
                                          </p:val>
                                        </p:tav>
                                        <p:tav tm="100000">
                                          <p:val>
                                            <p:strVal val="#ppt_h"/>
                                          </p:val>
                                        </p:tav>
                                      </p:tavLst>
                                    </p:anim>
                                    <p:animEffect transition="in" filter="fade">
                                      <p:cBhvr>
                                        <p:cTn id="30" dur="1000"/>
                                        <p:tgtEl>
                                          <p:spTgt spid="37"/>
                                        </p:tgtEl>
                                      </p:cBhvr>
                                    </p:animEffec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barn(inVertical)">
                                      <p:cBhvr>
                                        <p:cTn id="3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5" grpId="0"/>
    </p:bldLst>
  </p:timing>
</p:sld>
</file>

<file path=ppt/theme/theme1.xml><?xml version="1.0" encoding="utf-8"?>
<a:theme xmlns:a="http://schemas.openxmlformats.org/drawingml/2006/main" name="https://www.freeppt7.com-Best PowerPoint templates for free download">
  <a:themeElements>
    <a:clrScheme name="自定义 980">
      <a:dk1>
        <a:sysClr val="windowText" lastClr="000000"/>
      </a:dk1>
      <a:lt1>
        <a:sysClr val="window" lastClr="FFFFFF"/>
      </a:lt1>
      <a:dk2>
        <a:srgbClr val="63BDC3"/>
      </a:dk2>
      <a:lt2>
        <a:srgbClr val="B5DCBB"/>
      </a:lt2>
      <a:accent1>
        <a:srgbClr val="B5DCBB"/>
      </a:accent1>
      <a:accent2>
        <a:srgbClr val="63BDC3"/>
      </a:accent2>
      <a:accent3>
        <a:srgbClr val="B5DCBB"/>
      </a:accent3>
      <a:accent4>
        <a:srgbClr val="63BDC3"/>
      </a:accent4>
      <a:accent5>
        <a:srgbClr val="B5DCBB"/>
      </a:accent5>
      <a:accent6>
        <a:srgbClr val="63BDC3"/>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2668</Words>
  <Application>Microsoft Office PowerPoint</Application>
  <PresentationFormat>宽屏</PresentationFormat>
  <Paragraphs>450</Paragraphs>
  <Slides>39</Slides>
  <Notes>32</Notes>
  <HiddenSlides>0</HiddenSlides>
  <MMClips>2</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39</vt:i4>
      </vt:variant>
    </vt:vector>
  </HeadingPairs>
  <TitlesOfParts>
    <vt:vector size="55" baseType="lpstr">
      <vt:lpstr>Gill Sans</vt:lpstr>
      <vt:lpstr>Lato</vt:lpstr>
      <vt:lpstr>Neris Thin</vt:lpstr>
      <vt:lpstr>Ubuntu</vt:lpstr>
      <vt:lpstr>等线</vt:lpstr>
      <vt:lpstr>微软雅黑</vt:lpstr>
      <vt:lpstr>造字工房悦黑体验版纤细体</vt:lpstr>
      <vt:lpstr>Agency FB</vt:lpstr>
      <vt:lpstr>Arial</vt:lpstr>
      <vt:lpstr>Arial Black</vt:lpstr>
      <vt:lpstr>Calibri</vt:lpstr>
      <vt:lpstr>Helvetica</vt:lpstr>
      <vt:lpstr>Impact</vt:lpstr>
      <vt:lpstr>Open Sans</vt:lpstr>
      <vt:lpstr>Palatino Linotype</vt:lpstr>
      <vt:lpstr>https://www.freeppt7.com-Best PowerPoint templates for free download</vt:lpstr>
      <vt:lpstr>PowerPoint 演示文稿</vt:lpstr>
      <vt:lpstr>PowerPoint 演示文稿</vt:lpstr>
      <vt:lpstr>PowerPoint 演示文稿</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cp:keywords>RP</cp:keywords>
  <dc:description>RP</dc:description>
  <cp:lastModifiedBy>之灵 宇</cp:lastModifiedBy>
  <cp:revision>14</cp:revision>
  <dcterms:created xsi:type="dcterms:W3CDTF">2015-05-05T08:02:00Z</dcterms:created>
  <dcterms:modified xsi:type="dcterms:W3CDTF">2019-05-15T09:18:27Z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2052-10.1.0.6390</vt:lpwstr>
  </property>
</Properties>
</file>