
<file path=[Content_Types].xml><?xml version="1.0" encoding="utf-8"?>
<Types xmlns="http://schemas.openxmlformats.org/package/2006/content-types">
  <Default Extension="jpeg" ContentType="image/jpeg"/>
  <Default Extension="mid" ContentType="audio/mid"/>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70" r:id="rId5"/>
    <p:sldId id="269" r:id="rId6"/>
    <p:sldId id="271" r:id="rId7"/>
    <p:sldId id="281" r:id="rId8"/>
    <p:sldId id="275" r:id="rId9"/>
    <p:sldId id="268" r:id="rId10"/>
    <p:sldId id="259" r:id="rId11"/>
    <p:sldId id="264" r:id="rId12"/>
    <p:sldId id="276" r:id="rId13"/>
    <p:sldId id="277" r:id="rId14"/>
    <p:sldId id="278" r:id="rId15"/>
    <p:sldId id="279" r:id="rId16"/>
    <p:sldId id="280" r:id="rId17"/>
    <p:sldId id="265" r:id="rId18"/>
    <p:sldId id="260" r:id="rId19"/>
    <p:sldId id="266" r:id="rId20"/>
    <p:sldId id="267" r:id="rId21"/>
    <p:sldId id="285" r:id="rId22"/>
    <p:sldId id="286" r:id="rId23"/>
    <p:sldId id="287" r:id="rId24"/>
    <p:sldId id="288" r:id="rId25"/>
    <p:sldId id="261" r:id="rId26"/>
    <p:sldId id="284" r:id="rId27"/>
    <p:sldId id="292" r:id="rId28"/>
    <p:sldId id="293" r:id="rId29"/>
    <p:sldId id="294" r:id="rId30"/>
    <p:sldId id="289" r:id="rId31"/>
    <p:sldId id="290" r:id="rId32"/>
    <p:sldId id="291" r:id="rId33"/>
    <p:sldId id="262" r:id="rId34"/>
    <p:sldId id="282" r:id="rId35"/>
    <p:sldId id="283" r:id="rId36"/>
    <p:sldId id="272" r:id="rId37"/>
    <p:sldId id="273" r:id="rId38"/>
    <p:sldId id="274" r:id="rId39"/>
    <p:sldId id="295"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A3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3" autoAdjust="0"/>
    <p:restoredTop sz="94660"/>
  </p:normalViewPr>
  <p:slideViewPr>
    <p:cSldViewPr snapToGrid="0">
      <p:cViewPr varScale="1">
        <p:scale>
          <a:sx n="104" d="100"/>
          <a:sy n="104" d="100"/>
        </p:scale>
        <p:origin x="106" y="226"/>
      </p:cViewPr>
      <p:guideLst>
        <p:guide orient="horz" pos="2160"/>
        <p:guide pos="3840"/>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B27D503-2EFE-419E-8FFA-1B1BDED0F46E}" type="doc">
      <dgm:prSet loTypeId="urn:microsoft.com/office/officeart/2005/8/layout/radial3" loCatId="relationship" qsTypeId="urn:microsoft.com/office/officeart/2005/8/quickstyle/simple4#1" qsCatId="simple" csTypeId="urn:microsoft.com/office/officeart/2005/8/colors/colorful1#1" csCatId="colorful" phldr="1"/>
      <dgm:spPr/>
      <dgm:t>
        <a:bodyPr/>
        <a:lstStyle/>
        <a:p>
          <a:endParaRPr lang="zh-CN" altLang="en-US"/>
        </a:p>
      </dgm:t>
    </dgm:pt>
    <dgm:pt modelId="{F76782E7-4608-4722-8ACB-C8E973D3724E}">
      <dgm:prSet phldrT="[文本]">
        <dgm:style>
          <a:lnRef idx="1">
            <a:schemeClr val="accent2"/>
          </a:lnRef>
          <a:fillRef idx="3">
            <a:schemeClr val="accent2"/>
          </a:fillRef>
          <a:effectRef idx="2">
            <a:schemeClr val="accent2"/>
          </a:effectRef>
          <a:fontRef idx="minor">
            <a:schemeClr val="lt1"/>
          </a:fontRef>
        </dgm:style>
      </dgm:prSet>
      <dgm:spPr>
        <a:solidFill>
          <a:schemeClr val="bg1">
            <a:lumMod val="75000"/>
          </a:schemeClr>
        </a:solidFill>
        <a:ln>
          <a:noFill/>
        </a:ln>
      </dgm:spPr>
      <dgm:t>
        <a:bodyPr/>
        <a:lstStyle/>
        <a:p>
          <a:r>
            <a:rPr lang="zh-CN" altLang="en-US" dirty="0">
              <a:latin typeface="微软雅黑" panose="020B0503020204020204" pitchFamily="34" charset="-122"/>
              <a:ea typeface="微软雅黑" panose="020B0503020204020204" pitchFamily="34" charset="-122"/>
            </a:rPr>
            <a:t>标题</a:t>
          </a:r>
        </a:p>
      </dgm:t>
    </dgm:pt>
    <dgm:pt modelId="{A0304884-98B4-40B6-9C34-32B5E5299714}" type="parTrans" cxnId="{5E360544-9577-46BE-9C30-C9BA0DA59ACC}">
      <dgm:prSet/>
      <dgm:spPr/>
      <dgm:t>
        <a:bodyPr/>
        <a:lstStyle/>
        <a:p>
          <a:endParaRPr lang="zh-CN" altLang="en-US">
            <a:latin typeface="微软雅黑" panose="020B0503020204020204" pitchFamily="34" charset="-122"/>
            <a:ea typeface="微软雅黑" panose="020B0503020204020204" pitchFamily="34" charset="-122"/>
          </a:endParaRPr>
        </a:p>
      </dgm:t>
    </dgm:pt>
    <dgm:pt modelId="{556C6004-F61F-4340-A227-82A97E994178}" type="sibTrans" cxnId="{5E360544-9577-46BE-9C30-C9BA0DA59ACC}">
      <dgm:prSet/>
      <dgm:spPr/>
      <dgm:t>
        <a:bodyPr/>
        <a:lstStyle/>
        <a:p>
          <a:endParaRPr lang="zh-CN" altLang="en-US">
            <a:latin typeface="微软雅黑" panose="020B0503020204020204" pitchFamily="34" charset="-122"/>
            <a:ea typeface="微软雅黑" panose="020B0503020204020204" pitchFamily="34" charset="-122"/>
          </a:endParaRPr>
        </a:p>
      </dgm:t>
    </dgm:pt>
    <dgm:pt modelId="{2AB2B8E2-6CFD-440A-8A05-13B6B4E80F31}">
      <dgm:prSet phldrT="[文本]">
        <dgm:style>
          <a:lnRef idx="1">
            <a:schemeClr val="accent4"/>
          </a:lnRef>
          <a:fillRef idx="3">
            <a:schemeClr val="accent4"/>
          </a:fillRef>
          <a:effectRef idx="2">
            <a:schemeClr val="accent4"/>
          </a:effectRef>
          <a:fontRef idx="minor">
            <a:schemeClr val="lt1"/>
          </a:fontRef>
        </dgm:style>
      </dgm:prSet>
      <dgm:spPr>
        <a:solidFill>
          <a:schemeClr val="accent1"/>
        </a:solidFill>
        <a:ln>
          <a:noFill/>
        </a:ln>
      </dgm:spPr>
      <dgm:t>
        <a:bodyPr/>
        <a:lstStyle/>
        <a:p>
          <a:r>
            <a:rPr lang="zh-CN" altLang="en-US" dirty="0">
              <a:latin typeface="微软雅黑" panose="020B0503020204020204" pitchFamily="34" charset="-122"/>
              <a:ea typeface="微软雅黑" panose="020B0503020204020204" pitchFamily="34" charset="-122"/>
            </a:rPr>
            <a:t>文本</a:t>
          </a:r>
        </a:p>
      </dgm:t>
    </dgm:pt>
    <dgm:pt modelId="{077B69DD-8C99-40D3-BEDA-AA5217282347}" type="parTrans" cxnId="{4587FF1A-4194-4FAD-8576-E7B5FB820CA1}">
      <dgm:prSet/>
      <dgm:spPr/>
      <dgm:t>
        <a:bodyPr/>
        <a:lstStyle/>
        <a:p>
          <a:endParaRPr lang="zh-CN" altLang="en-US">
            <a:latin typeface="微软雅黑" panose="020B0503020204020204" pitchFamily="34" charset="-122"/>
            <a:ea typeface="微软雅黑" panose="020B0503020204020204" pitchFamily="34" charset="-122"/>
          </a:endParaRPr>
        </a:p>
      </dgm:t>
    </dgm:pt>
    <dgm:pt modelId="{D42F54AF-CCB7-474D-A1BA-EF1E492D136F}" type="sibTrans" cxnId="{4587FF1A-4194-4FAD-8576-E7B5FB820CA1}">
      <dgm:prSet/>
      <dgm:spPr/>
      <dgm:t>
        <a:bodyPr/>
        <a:lstStyle/>
        <a:p>
          <a:endParaRPr lang="zh-CN" altLang="en-US">
            <a:latin typeface="微软雅黑" panose="020B0503020204020204" pitchFamily="34" charset="-122"/>
            <a:ea typeface="微软雅黑" panose="020B0503020204020204" pitchFamily="34" charset="-122"/>
          </a:endParaRPr>
        </a:p>
      </dgm:t>
    </dgm:pt>
    <dgm:pt modelId="{A822C787-FB51-465C-81B5-42423C776808}">
      <dgm:prSet phldrT="[文本]">
        <dgm:style>
          <a:lnRef idx="1">
            <a:schemeClr val="accent1"/>
          </a:lnRef>
          <a:fillRef idx="3">
            <a:schemeClr val="accent1"/>
          </a:fillRef>
          <a:effectRef idx="2">
            <a:schemeClr val="accent1"/>
          </a:effectRef>
          <a:fontRef idx="minor">
            <a:schemeClr val="lt1"/>
          </a:fontRef>
        </dgm:style>
      </dgm:prSet>
      <dgm:spPr>
        <a:solidFill>
          <a:schemeClr val="accent2"/>
        </a:solidFill>
        <a:ln>
          <a:noFill/>
        </a:ln>
      </dgm:spPr>
      <dgm:t>
        <a:bodyPr/>
        <a:lstStyle/>
        <a:p>
          <a:r>
            <a:rPr lang="zh-CN" altLang="en-US" dirty="0">
              <a:latin typeface="微软雅黑" panose="020B0503020204020204" pitchFamily="34" charset="-122"/>
              <a:ea typeface="微软雅黑" panose="020B0503020204020204" pitchFamily="34" charset="-122"/>
            </a:rPr>
            <a:t>文本</a:t>
          </a:r>
        </a:p>
      </dgm:t>
    </dgm:pt>
    <dgm:pt modelId="{12250AA1-567C-42E5-8474-E6952071896F}" type="parTrans" cxnId="{B519E879-6E05-4A04-94B3-607CBECE9D6F}">
      <dgm:prSet/>
      <dgm:spPr/>
      <dgm:t>
        <a:bodyPr/>
        <a:lstStyle/>
        <a:p>
          <a:endParaRPr lang="zh-CN" altLang="en-US">
            <a:latin typeface="微软雅黑" panose="020B0503020204020204" pitchFamily="34" charset="-122"/>
            <a:ea typeface="微软雅黑" panose="020B0503020204020204" pitchFamily="34" charset="-122"/>
          </a:endParaRPr>
        </a:p>
      </dgm:t>
    </dgm:pt>
    <dgm:pt modelId="{A6CB2B05-332B-43FB-A826-06F6FC4CEB21}" type="sibTrans" cxnId="{B519E879-6E05-4A04-94B3-607CBECE9D6F}">
      <dgm:prSet/>
      <dgm:spPr/>
      <dgm:t>
        <a:bodyPr/>
        <a:lstStyle/>
        <a:p>
          <a:endParaRPr lang="zh-CN" altLang="en-US">
            <a:latin typeface="微软雅黑" panose="020B0503020204020204" pitchFamily="34" charset="-122"/>
            <a:ea typeface="微软雅黑" panose="020B0503020204020204" pitchFamily="34" charset="-122"/>
          </a:endParaRPr>
        </a:p>
      </dgm:t>
    </dgm:pt>
    <dgm:pt modelId="{AD727651-7534-4791-8FF4-ACB2F6AFF870}">
      <dgm:prSet phldrT="[文本]">
        <dgm:style>
          <a:lnRef idx="1">
            <a:schemeClr val="accent5"/>
          </a:lnRef>
          <a:fillRef idx="3">
            <a:schemeClr val="accent5"/>
          </a:fillRef>
          <a:effectRef idx="2">
            <a:schemeClr val="accent5"/>
          </a:effectRef>
          <a:fontRef idx="minor">
            <a:schemeClr val="lt1"/>
          </a:fontRef>
        </dgm:style>
      </dgm:prSet>
      <dgm:spPr>
        <a:solidFill>
          <a:schemeClr val="accent3"/>
        </a:solidFill>
        <a:ln>
          <a:noFill/>
        </a:ln>
      </dgm:spPr>
      <dgm:t>
        <a:bodyPr/>
        <a:lstStyle/>
        <a:p>
          <a:r>
            <a:rPr lang="zh-CN" altLang="en-US" dirty="0">
              <a:latin typeface="微软雅黑" panose="020B0503020204020204" pitchFamily="34" charset="-122"/>
              <a:ea typeface="微软雅黑" panose="020B0503020204020204" pitchFamily="34" charset="-122"/>
            </a:rPr>
            <a:t>文本</a:t>
          </a:r>
        </a:p>
      </dgm:t>
    </dgm:pt>
    <dgm:pt modelId="{B4E231E5-710E-444F-8E4A-9B8D7B8E1CB6}" type="parTrans" cxnId="{11160EC0-3A66-413E-874F-5E498755A4E9}">
      <dgm:prSet/>
      <dgm:spPr/>
      <dgm:t>
        <a:bodyPr/>
        <a:lstStyle/>
        <a:p>
          <a:endParaRPr lang="zh-CN" altLang="en-US">
            <a:latin typeface="微软雅黑" panose="020B0503020204020204" pitchFamily="34" charset="-122"/>
            <a:ea typeface="微软雅黑" panose="020B0503020204020204" pitchFamily="34" charset="-122"/>
          </a:endParaRPr>
        </a:p>
      </dgm:t>
    </dgm:pt>
    <dgm:pt modelId="{4F6AE446-5048-475A-A4D1-1B93A14B3E6C}" type="sibTrans" cxnId="{11160EC0-3A66-413E-874F-5E498755A4E9}">
      <dgm:prSet/>
      <dgm:spPr/>
      <dgm:t>
        <a:bodyPr/>
        <a:lstStyle/>
        <a:p>
          <a:endParaRPr lang="zh-CN" altLang="en-US">
            <a:latin typeface="微软雅黑" panose="020B0503020204020204" pitchFamily="34" charset="-122"/>
            <a:ea typeface="微软雅黑" panose="020B0503020204020204" pitchFamily="34" charset="-122"/>
          </a:endParaRPr>
        </a:p>
      </dgm:t>
    </dgm:pt>
    <dgm:pt modelId="{1569FA95-9393-40DD-8E1D-A6B0113368AE}">
      <dgm:prSet phldrT="[文本]">
        <dgm:style>
          <a:lnRef idx="1">
            <a:schemeClr val="accent6"/>
          </a:lnRef>
          <a:fillRef idx="3">
            <a:schemeClr val="accent6"/>
          </a:fillRef>
          <a:effectRef idx="2">
            <a:schemeClr val="accent6"/>
          </a:effectRef>
          <a:fontRef idx="minor">
            <a:schemeClr val="lt1"/>
          </a:fontRef>
        </dgm:style>
      </dgm:prSet>
      <dgm:spPr>
        <a:solidFill>
          <a:schemeClr val="tx2"/>
        </a:solidFill>
        <a:ln>
          <a:noFill/>
        </a:ln>
      </dgm:spPr>
      <dgm:t>
        <a:bodyPr/>
        <a:lstStyle/>
        <a:p>
          <a:r>
            <a:rPr lang="zh-CN" altLang="en-US" dirty="0">
              <a:latin typeface="微软雅黑" panose="020B0503020204020204" pitchFamily="34" charset="-122"/>
              <a:ea typeface="微软雅黑" panose="020B0503020204020204" pitchFamily="34" charset="-122"/>
            </a:rPr>
            <a:t>文本</a:t>
          </a:r>
        </a:p>
      </dgm:t>
    </dgm:pt>
    <dgm:pt modelId="{46D89025-E97E-49D7-B7DD-441677B70582}" type="parTrans" cxnId="{5F8E415E-F174-4C0A-8711-D1E8BA201C5A}">
      <dgm:prSet/>
      <dgm:spPr/>
      <dgm:t>
        <a:bodyPr/>
        <a:lstStyle/>
        <a:p>
          <a:endParaRPr lang="zh-CN" altLang="en-US">
            <a:latin typeface="微软雅黑" panose="020B0503020204020204" pitchFamily="34" charset="-122"/>
            <a:ea typeface="微软雅黑" panose="020B0503020204020204" pitchFamily="34" charset="-122"/>
          </a:endParaRPr>
        </a:p>
      </dgm:t>
    </dgm:pt>
    <dgm:pt modelId="{9B623D02-B94F-4B0D-A976-FBA07E1288BC}" type="sibTrans" cxnId="{5F8E415E-F174-4C0A-8711-D1E8BA201C5A}">
      <dgm:prSet/>
      <dgm:spPr/>
      <dgm:t>
        <a:bodyPr/>
        <a:lstStyle/>
        <a:p>
          <a:endParaRPr lang="zh-CN" altLang="en-US">
            <a:latin typeface="微软雅黑" panose="020B0503020204020204" pitchFamily="34" charset="-122"/>
            <a:ea typeface="微软雅黑" panose="020B0503020204020204" pitchFamily="34" charset="-122"/>
          </a:endParaRPr>
        </a:p>
      </dgm:t>
    </dgm:pt>
    <dgm:pt modelId="{1B864259-7E0F-4DF9-A2B3-B89110C94209}">
      <dgm:prSet phldrT="[文本]">
        <dgm:style>
          <a:lnRef idx="1">
            <a:schemeClr val="accent3"/>
          </a:lnRef>
          <a:fillRef idx="3">
            <a:schemeClr val="accent3"/>
          </a:fillRef>
          <a:effectRef idx="2">
            <a:schemeClr val="accent3"/>
          </a:effectRef>
          <a:fontRef idx="minor">
            <a:schemeClr val="lt1"/>
          </a:fontRef>
        </dgm:style>
      </dgm:prSet>
      <dgm:spPr>
        <a:solidFill>
          <a:schemeClr val="accent4"/>
        </a:solidFill>
        <a:ln>
          <a:noFill/>
        </a:ln>
      </dgm:spPr>
      <dgm:t>
        <a:bodyPr/>
        <a:lstStyle/>
        <a:p>
          <a:r>
            <a:rPr lang="zh-CN" altLang="en-US" dirty="0">
              <a:latin typeface="微软雅黑" panose="020B0503020204020204" pitchFamily="34" charset="-122"/>
              <a:ea typeface="微软雅黑" panose="020B0503020204020204" pitchFamily="34" charset="-122"/>
            </a:rPr>
            <a:t>文本</a:t>
          </a:r>
        </a:p>
      </dgm:t>
    </dgm:pt>
    <dgm:pt modelId="{77305106-A143-4436-8D40-24AF0BFA3442}" type="parTrans" cxnId="{B99F5F2C-D879-4A94-98F6-85CD784B6954}">
      <dgm:prSet/>
      <dgm:spPr/>
      <dgm:t>
        <a:bodyPr/>
        <a:lstStyle/>
        <a:p>
          <a:endParaRPr lang="zh-CN" altLang="en-US">
            <a:latin typeface="微软雅黑" panose="020B0503020204020204" pitchFamily="34" charset="-122"/>
            <a:ea typeface="微软雅黑" panose="020B0503020204020204" pitchFamily="34" charset="-122"/>
          </a:endParaRPr>
        </a:p>
      </dgm:t>
    </dgm:pt>
    <dgm:pt modelId="{11ED9039-6630-4820-9A79-7888365205CE}" type="sibTrans" cxnId="{B99F5F2C-D879-4A94-98F6-85CD784B6954}">
      <dgm:prSet/>
      <dgm:spPr/>
      <dgm:t>
        <a:bodyPr/>
        <a:lstStyle/>
        <a:p>
          <a:endParaRPr lang="zh-CN" altLang="en-US">
            <a:latin typeface="微软雅黑" panose="020B0503020204020204" pitchFamily="34" charset="-122"/>
            <a:ea typeface="微软雅黑" panose="020B0503020204020204" pitchFamily="34" charset="-122"/>
          </a:endParaRPr>
        </a:p>
      </dgm:t>
    </dgm:pt>
    <dgm:pt modelId="{E48C2E78-A69C-4EB7-90A4-8E2E4B8826DF}" type="pres">
      <dgm:prSet presAssocID="{EB27D503-2EFE-419E-8FFA-1B1BDED0F46E}" presName="composite" presStyleCnt="0">
        <dgm:presLayoutVars>
          <dgm:chMax val="1"/>
          <dgm:dir/>
          <dgm:resizeHandles val="exact"/>
        </dgm:presLayoutVars>
      </dgm:prSet>
      <dgm:spPr/>
    </dgm:pt>
    <dgm:pt modelId="{2B4D5045-6D29-4B07-B2C5-2DBCBEA282D1}" type="pres">
      <dgm:prSet presAssocID="{EB27D503-2EFE-419E-8FFA-1B1BDED0F46E}" presName="radial" presStyleCnt="0">
        <dgm:presLayoutVars>
          <dgm:animLvl val="ctr"/>
        </dgm:presLayoutVars>
      </dgm:prSet>
      <dgm:spPr/>
    </dgm:pt>
    <dgm:pt modelId="{CE00A88B-73F4-420F-B1CF-5BF0052B1278}" type="pres">
      <dgm:prSet presAssocID="{F76782E7-4608-4722-8ACB-C8E973D3724E}" presName="centerShape" presStyleLbl="vennNode1" presStyleIdx="0" presStyleCnt="6"/>
      <dgm:spPr/>
    </dgm:pt>
    <dgm:pt modelId="{9F267963-D523-4A71-8F92-DA6BE1638C59}" type="pres">
      <dgm:prSet presAssocID="{2AB2B8E2-6CFD-440A-8A05-13B6B4E80F31}" presName="node" presStyleLbl="vennNode1" presStyleIdx="1" presStyleCnt="6">
        <dgm:presLayoutVars>
          <dgm:bulletEnabled val="1"/>
        </dgm:presLayoutVars>
      </dgm:prSet>
      <dgm:spPr/>
    </dgm:pt>
    <dgm:pt modelId="{58643847-3948-4A42-839C-4B449566B6D8}" type="pres">
      <dgm:prSet presAssocID="{A822C787-FB51-465C-81B5-42423C776808}" presName="node" presStyleLbl="vennNode1" presStyleIdx="2" presStyleCnt="6">
        <dgm:presLayoutVars>
          <dgm:bulletEnabled val="1"/>
        </dgm:presLayoutVars>
      </dgm:prSet>
      <dgm:spPr/>
    </dgm:pt>
    <dgm:pt modelId="{4ACABEBA-0D5C-41E7-912C-E0012DBA5711}" type="pres">
      <dgm:prSet presAssocID="{AD727651-7534-4791-8FF4-ACB2F6AFF870}" presName="node" presStyleLbl="vennNode1" presStyleIdx="3" presStyleCnt="6">
        <dgm:presLayoutVars>
          <dgm:bulletEnabled val="1"/>
        </dgm:presLayoutVars>
      </dgm:prSet>
      <dgm:spPr/>
    </dgm:pt>
    <dgm:pt modelId="{500743A8-B340-4E09-87CD-2B997D16D5D4}" type="pres">
      <dgm:prSet presAssocID="{1B864259-7E0F-4DF9-A2B3-B89110C94209}" presName="node" presStyleLbl="vennNode1" presStyleIdx="4" presStyleCnt="6">
        <dgm:presLayoutVars>
          <dgm:bulletEnabled val="1"/>
        </dgm:presLayoutVars>
      </dgm:prSet>
      <dgm:spPr/>
    </dgm:pt>
    <dgm:pt modelId="{19007E95-2091-48F4-BEDE-A6DD04F36F24}" type="pres">
      <dgm:prSet presAssocID="{1569FA95-9393-40DD-8E1D-A6B0113368AE}" presName="node" presStyleLbl="vennNode1" presStyleIdx="5" presStyleCnt="6">
        <dgm:presLayoutVars>
          <dgm:bulletEnabled val="1"/>
        </dgm:presLayoutVars>
      </dgm:prSet>
      <dgm:spPr/>
    </dgm:pt>
  </dgm:ptLst>
  <dgm:cxnLst>
    <dgm:cxn modelId="{EB1CFF06-F6A5-4A50-BD87-4890D1C07D90}" type="presOf" srcId="{A822C787-FB51-465C-81B5-42423C776808}" destId="{58643847-3948-4A42-839C-4B449566B6D8}" srcOrd="0" destOrd="0" presId="urn:microsoft.com/office/officeart/2005/8/layout/radial3"/>
    <dgm:cxn modelId="{4587FF1A-4194-4FAD-8576-E7B5FB820CA1}" srcId="{F76782E7-4608-4722-8ACB-C8E973D3724E}" destId="{2AB2B8E2-6CFD-440A-8A05-13B6B4E80F31}" srcOrd="0" destOrd="0" parTransId="{077B69DD-8C99-40D3-BEDA-AA5217282347}" sibTransId="{D42F54AF-CCB7-474D-A1BA-EF1E492D136F}"/>
    <dgm:cxn modelId="{B99F5F2C-D879-4A94-98F6-85CD784B6954}" srcId="{F76782E7-4608-4722-8ACB-C8E973D3724E}" destId="{1B864259-7E0F-4DF9-A2B3-B89110C94209}" srcOrd="3" destOrd="0" parTransId="{77305106-A143-4436-8D40-24AF0BFA3442}" sibTransId="{11ED9039-6630-4820-9A79-7888365205CE}"/>
    <dgm:cxn modelId="{3EAA7D3D-ADC7-4057-B9D4-52F20F158210}" type="presOf" srcId="{1B864259-7E0F-4DF9-A2B3-B89110C94209}" destId="{500743A8-B340-4E09-87CD-2B997D16D5D4}" srcOrd="0" destOrd="0" presId="urn:microsoft.com/office/officeart/2005/8/layout/radial3"/>
    <dgm:cxn modelId="{5F8E415E-F174-4C0A-8711-D1E8BA201C5A}" srcId="{F76782E7-4608-4722-8ACB-C8E973D3724E}" destId="{1569FA95-9393-40DD-8E1D-A6B0113368AE}" srcOrd="4" destOrd="0" parTransId="{46D89025-E97E-49D7-B7DD-441677B70582}" sibTransId="{9B623D02-B94F-4B0D-A976-FBA07E1288BC}"/>
    <dgm:cxn modelId="{5E360544-9577-46BE-9C30-C9BA0DA59ACC}" srcId="{EB27D503-2EFE-419E-8FFA-1B1BDED0F46E}" destId="{F76782E7-4608-4722-8ACB-C8E973D3724E}" srcOrd="0" destOrd="0" parTransId="{A0304884-98B4-40B6-9C34-32B5E5299714}" sibTransId="{556C6004-F61F-4340-A227-82A97E994178}"/>
    <dgm:cxn modelId="{B519E879-6E05-4A04-94B3-607CBECE9D6F}" srcId="{F76782E7-4608-4722-8ACB-C8E973D3724E}" destId="{A822C787-FB51-465C-81B5-42423C776808}" srcOrd="1" destOrd="0" parTransId="{12250AA1-567C-42E5-8474-E6952071896F}" sibTransId="{A6CB2B05-332B-43FB-A826-06F6FC4CEB21}"/>
    <dgm:cxn modelId="{62B10FAB-1BE6-46EB-AC6C-14E262C37F4F}" type="presOf" srcId="{AD727651-7534-4791-8FF4-ACB2F6AFF870}" destId="{4ACABEBA-0D5C-41E7-912C-E0012DBA5711}" srcOrd="0" destOrd="0" presId="urn:microsoft.com/office/officeart/2005/8/layout/radial3"/>
    <dgm:cxn modelId="{6AAAC8AC-2E74-4D58-B88A-7A7D34B8D4B3}" type="presOf" srcId="{2AB2B8E2-6CFD-440A-8A05-13B6B4E80F31}" destId="{9F267963-D523-4A71-8F92-DA6BE1638C59}" srcOrd="0" destOrd="0" presId="urn:microsoft.com/office/officeart/2005/8/layout/radial3"/>
    <dgm:cxn modelId="{11160EC0-3A66-413E-874F-5E498755A4E9}" srcId="{F76782E7-4608-4722-8ACB-C8E973D3724E}" destId="{AD727651-7534-4791-8FF4-ACB2F6AFF870}" srcOrd="2" destOrd="0" parTransId="{B4E231E5-710E-444F-8E4A-9B8D7B8E1CB6}" sibTransId="{4F6AE446-5048-475A-A4D1-1B93A14B3E6C}"/>
    <dgm:cxn modelId="{A9D2F9C4-1541-4A81-83F7-D5391F962702}" type="presOf" srcId="{1569FA95-9393-40DD-8E1D-A6B0113368AE}" destId="{19007E95-2091-48F4-BEDE-A6DD04F36F24}" srcOrd="0" destOrd="0" presId="urn:microsoft.com/office/officeart/2005/8/layout/radial3"/>
    <dgm:cxn modelId="{48786FE7-6353-4B0B-9CA2-2E523AAEE699}" type="presOf" srcId="{EB27D503-2EFE-419E-8FFA-1B1BDED0F46E}" destId="{E48C2E78-A69C-4EB7-90A4-8E2E4B8826DF}" srcOrd="0" destOrd="0" presId="urn:microsoft.com/office/officeart/2005/8/layout/radial3"/>
    <dgm:cxn modelId="{60FE77E9-C9F0-4EE4-9A2E-9693143FEF06}" type="presOf" srcId="{F76782E7-4608-4722-8ACB-C8E973D3724E}" destId="{CE00A88B-73F4-420F-B1CF-5BF0052B1278}" srcOrd="0" destOrd="0" presId="urn:microsoft.com/office/officeart/2005/8/layout/radial3"/>
    <dgm:cxn modelId="{5AD0C994-9B0D-4D85-B89D-5FE729303E08}" type="presParOf" srcId="{E48C2E78-A69C-4EB7-90A4-8E2E4B8826DF}" destId="{2B4D5045-6D29-4B07-B2C5-2DBCBEA282D1}" srcOrd="0" destOrd="0" presId="urn:microsoft.com/office/officeart/2005/8/layout/radial3"/>
    <dgm:cxn modelId="{41EFA7C6-884E-434E-8F5B-BFD497CAF5CA}" type="presParOf" srcId="{2B4D5045-6D29-4B07-B2C5-2DBCBEA282D1}" destId="{CE00A88B-73F4-420F-B1CF-5BF0052B1278}" srcOrd="0" destOrd="0" presId="urn:microsoft.com/office/officeart/2005/8/layout/radial3"/>
    <dgm:cxn modelId="{CD557E5A-AAC8-4375-8893-740D67BA910D}" type="presParOf" srcId="{2B4D5045-6D29-4B07-B2C5-2DBCBEA282D1}" destId="{9F267963-D523-4A71-8F92-DA6BE1638C59}" srcOrd="1" destOrd="0" presId="urn:microsoft.com/office/officeart/2005/8/layout/radial3"/>
    <dgm:cxn modelId="{B6FB1824-8DDF-4A7F-B662-B8979218F69C}" type="presParOf" srcId="{2B4D5045-6D29-4B07-B2C5-2DBCBEA282D1}" destId="{58643847-3948-4A42-839C-4B449566B6D8}" srcOrd="2" destOrd="0" presId="urn:microsoft.com/office/officeart/2005/8/layout/radial3"/>
    <dgm:cxn modelId="{F7222782-8523-4CAA-89D8-48211CC22433}" type="presParOf" srcId="{2B4D5045-6D29-4B07-B2C5-2DBCBEA282D1}" destId="{4ACABEBA-0D5C-41E7-912C-E0012DBA5711}" srcOrd="3" destOrd="0" presId="urn:microsoft.com/office/officeart/2005/8/layout/radial3"/>
    <dgm:cxn modelId="{8DC43055-F0C4-47A4-9422-F294914B537F}" type="presParOf" srcId="{2B4D5045-6D29-4B07-B2C5-2DBCBEA282D1}" destId="{500743A8-B340-4E09-87CD-2B997D16D5D4}" srcOrd="4" destOrd="0" presId="urn:microsoft.com/office/officeart/2005/8/layout/radial3"/>
    <dgm:cxn modelId="{930E498F-7293-4B30-9F02-3731E0BA8350}" type="presParOf" srcId="{2B4D5045-6D29-4B07-B2C5-2DBCBEA282D1}" destId="{19007E95-2091-48F4-BEDE-A6DD04F36F2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0A88B-73F4-420F-B1CF-5BF0052B1278}">
      <dsp:nvSpPr>
        <dsp:cNvPr id="0" name=""/>
        <dsp:cNvSpPr/>
      </dsp:nvSpPr>
      <dsp:spPr>
        <a:xfrm>
          <a:off x="1820987" y="794128"/>
          <a:ext cx="1840855" cy="1840855"/>
        </a:xfrm>
        <a:prstGeom prst="ellipse">
          <a:avLst/>
        </a:prstGeom>
        <a:solidFill>
          <a:schemeClr val="bg1">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zh-CN" altLang="en-US" sz="4600" kern="1200" dirty="0">
              <a:latin typeface="微软雅黑" panose="020B0503020204020204" pitchFamily="34" charset="-122"/>
              <a:ea typeface="微软雅黑" panose="020B0503020204020204" pitchFamily="34" charset="-122"/>
            </a:rPr>
            <a:t>标题</a:t>
          </a:r>
        </a:p>
      </dsp:txBody>
      <dsp:txXfrm>
        <a:off x="2090574" y="1063715"/>
        <a:ext cx="1301681" cy="1301681"/>
      </dsp:txXfrm>
    </dsp:sp>
    <dsp:sp modelId="{9F267963-D523-4A71-8F92-DA6BE1638C59}">
      <dsp:nvSpPr>
        <dsp:cNvPr id="0" name=""/>
        <dsp:cNvSpPr/>
      </dsp:nvSpPr>
      <dsp:spPr>
        <a:xfrm>
          <a:off x="2281201" y="56794"/>
          <a:ext cx="920427" cy="920427"/>
        </a:xfrm>
        <a:prstGeom prst="ellipse">
          <a:avLst/>
        </a:prstGeom>
        <a:solidFill>
          <a:schemeClr val="accent1"/>
        </a:solidFill>
        <a:ln w="6350" cap="flat" cmpd="sng" algn="ctr">
          <a:no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微软雅黑" panose="020B0503020204020204" pitchFamily="34" charset="-122"/>
              <a:ea typeface="微软雅黑" panose="020B0503020204020204" pitchFamily="34" charset="-122"/>
            </a:rPr>
            <a:t>文本</a:t>
          </a:r>
        </a:p>
      </dsp:txBody>
      <dsp:txXfrm>
        <a:off x="2415994" y="191587"/>
        <a:ext cx="650841" cy="650841"/>
      </dsp:txXfrm>
    </dsp:sp>
    <dsp:sp modelId="{58643847-3948-4A42-839C-4B449566B6D8}">
      <dsp:nvSpPr>
        <dsp:cNvPr id="0" name=""/>
        <dsp:cNvSpPr/>
      </dsp:nvSpPr>
      <dsp:spPr>
        <a:xfrm>
          <a:off x="3420136" y="884279"/>
          <a:ext cx="920427" cy="920427"/>
        </a:xfrm>
        <a:prstGeom prst="ellipse">
          <a:avLst/>
        </a:prstGeom>
        <a:solidFill>
          <a:schemeClr val="accent2"/>
        </a:solidFill>
        <a:ln w="6350" cap="flat" cmpd="sng" algn="ctr">
          <a:no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微软雅黑" panose="020B0503020204020204" pitchFamily="34" charset="-122"/>
              <a:ea typeface="微软雅黑" panose="020B0503020204020204" pitchFamily="34" charset="-122"/>
            </a:rPr>
            <a:t>文本</a:t>
          </a:r>
        </a:p>
      </dsp:txBody>
      <dsp:txXfrm>
        <a:off x="3554929" y="1019072"/>
        <a:ext cx="650841" cy="650841"/>
      </dsp:txXfrm>
    </dsp:sp>
    <dsp:sp modelId="{4ACABEBA-0D5C-41E7-912C-E0012DBA5711}">
      <dsp:nvSpPr>
        <dsp:cNvPr id="0" name=""/>
        <dsp:cNvSpPr/>
      </dsp:nvSpPr>
      <dsp:spPr>
        <a:xfrm>
          <a:off x="2985101" y="2223177"/>
          <a:ext cx="920427" cy="920427"/>
        </a:xfrm>
        <a:prstGeom prst="ellipse">
          <a:avLst/>
        </a:prstGeom>
        <a:solidFill>
          <a:schemeClr val="accent3"/>
        </a:solidFill>
        <a:ln w="6350" cap="flat" cmpd="sng" algn="ctr">
          <a:no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微软雅黑" panose="020B0503020204020204" pitchFamily="34" charset="-122"/>
              <a:ea typeface="微软雅黑" panose="020B0503020204020204" pitchFamily="34" charset="-122"/>
            </a:rPr>
            <a:t>文本</a:t>
          </a:r>
        </a:p>
      </dsp:txBody>
      <dsp:txXfrm>
        <a:off x="3119894" y="2357970"/>
        <a:ext cx="650841" cy="650841"/>
      </dsp:txXfrm>
    </dsp:sp>
    <dsp:sp modelId="{500743A8-B340-4E09-87CD-2B997D16D5D4}">
      <dsp:nvSpPr>
        <dsp:cNvPr id="0" name=""/>
        <dsp:cNvSpPr/>
      </dsp:nvSpPr>
      <dsp:spPr>
        <a:xfrm>
          <a:off x="1577300" y="2223177"/>
          <a:ext cx="920427" cy="920427"/>
        </a:xfrm>
        <a:prstGeom prst="ellipse">
          <a:avLst/>
        </a:prstGeom>
        <a:solidFill>
          <a:schemeClr val="accent4"/>
        </a:solidFill>
        <a:ln w="6350" cap="flat" cmpd="sng" algn="ctr">
          <a:no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微软雅黑" panose="020B0503020204020204" pitchFamily="34" charset="-122"/>
              <a:ea typeface="微软雅黑" panose="020B0503020204020204" pitchFamily="34" charset="-122"/>
            </a:rPr>
            <a:t>文本</a:t>
          </a:r>
        </a:p>
      </dsp:txBody>
      <dsp:txXfrm>
        <a:off x="1712093" y="2357970"/>
        <a:ext cx="650841" cy="650841"/>
      </dsp:txXfrm>
    </dsp:sp>
    <dsp:sp modelId="{19007E95-2091-48F4-BEDE-A6DD04F36F24}">
      <dsp:nvSpPr>
        <dsp:cNvPr id="0" name=""/>
        <dsp:cNvSpPr/>
      </dsp:nvSpPr>
      <dsp:spPr>
        <a:xfrm>
          <a:off x="1142266" y="884279"/>
          <a:ext cx="920427" cy="920427"/>
        </a:xfrm>
        <a:prstGeom prst="ellipse">
          <a:avLst/>
        </a:prstGeom>
        <a:solidFill>
          <a:schemeClr val="tx2"/>
        </a:solidFill>
        <a:ln w="6350" cap="flat" cmpd="sng" algn="ctr">
          <a:no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微软雅黑" panose="020B0503020204020204" pitchFamily="34" charset="-122"/>
              <a:ea typeface="微软雅黑" panose="020B0503020204020204" pitchFamily="34" charset="-122"/>
            </a:rPr>
            <a:t>文本</a:t>
          </a:r>
        </a:p>
      </dsp:txBody>
      <dsp:txXfrm>
        <a:off x="1277059" y="1019072"/>
        <a:ext cx="650841" cy="65084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474A8-A281-4F22-A636-0B7B3B407883}" type="datetimeFigureOut">
              <a:rPr lang="zh-CN" altLang="en-US" smtClean="0"/>
              <a:pPr/>
              <a:t>2019/5/15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9F5A8-E743-4373-8749-EB84425D577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For more templates, please follow: https://haosc.taobao.com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pPr/>
              <a:t>20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3918E3-0BDA-406C-9431-761F7ADB3BD6}" type="slidenum">
              <a:rPr lang="zh-CN" altLang="en-US" smtClean="0"/>
              <a:pPr/>
              <a:t>26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27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28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29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pPr/>
              <a:t>34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3918E3-0BDA-406C-9431-761F7ADB3BD6}" type="slidenum">
              <a:rPr lang="zh-CN" altLang="en-US" smtClean="0"/>
              <a:pPr/>
              <a:t>35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pPr/>
              <a:t>36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pPr/>
              <a:t>37</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pPr/>
              <a:t>38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pPr/>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pPr/>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pPr/>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2019/5/15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2019/5/15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a:gsLst>
              <a:gs pos="0">
                <a:schemeClr val="bg1">
                  <a:alpha val="45000"/>
                </a:schemeClr>
              </a:gs>
              <a:gs pos="23392">
                <a:srgbClr val="FFFFFF">
                  <a:alpha val="88000"/>
                </a:srgbClr>
              </a:gs>
              <a:gs pos="6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254765"/>
            <a:ext cx="10515600" cy="612337"/>
          </a:xfrm>
        </p:spPr>
        <p:txBody>
          <a:bodyPr>
            <a:normAutofit/>
          </a:bodyPr>
          <a:lstStyle>
            <a:lvl1pPr algn="ctr">
              <a:defRPr sz="3200" b="1">
                <a:solidFill>
                  <a:schemeClr val="tx2"/>
                </a:solidFill>
              </a:defRPr>
            </a:lvl1p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2019/5/15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2019/5/15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2019/5/15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2019/5/15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audio" Target="../media/media2.mid"/><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media" Target="../media/media2.mid"/><Relationship Id="rId5" Type="http://schemas.openxmlformats.org/officeDocument/2006/relationships/audio" Target="../media/media1.mp3"/><Relationship Id="rId10" Type="http://schemas.openxmlformats.org/officeDocument/2006/relationships/image" Target="../media/image3.png"/><Relationship Id="rId4" Type="http://schemas.microsoft.com/office/2007/relationships/media" Target="../media/media1.mp3"/><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3"/>
          <p:cNvSpPr txBox="1"/>
          <p:nvPr>
            <p:custDataLst>
              <p:tags r:id="rId1"/>
            </p:custDataLst>
          </p:nvPr>
        </p:nvSpPr>
        <p:spPr>
          <a:xfrm>
            <a:off x="2077287" y="2861765"/>
            <a:ext cx="8235946" cy="584775"/>
          </a:xfrm>
          <a:prstGeom prst="rect">
            <a:avLst/>
          </a:prstGeom>
          <a:noFill/>
        </p:spPr>
        <p:txBody>
          <a:bodyPr wrap="square" rtlCol="0">
            <a:spAutoFit/>
          </a:bodyPr>
          <a:lstStyle/>
          <a:p>
            <a:pPr algn="ctr"/>
            <a:r>
              <a:rPr lang="zh-CN" altLang="en-US" sz="3200" b="1" dirty="0">
                <a:ln w="17780" cmpd="sng">
                  <a:noFill/>
                  <a:prstDash val="solid"/>
                  <a:miter lim="800000"/>
                </a:ln>
                <a:solidFill>
                  <a:srgbClr val="92A379"/>
                </a:solidFill>
                <a:latin typeface="+mj-ea"/>
                <a:ea typeface="+mj-ea"/>
              </a:rPr>
              <a:t>Literary refreshing</a:t>
            </a:r>
            <a:r>
              <a:rPr lang="en-US" altLang="zh-CN" sz="3200" b="1" dirty="0">
                <a:ln w="17780" cmpd="sng">
                  <a:noFill/>
                  <a:prstDash val="solid"/>
                  <a:miter lim="800000"/>
                </a:ln>
                <a:solidFill>
                  <a:srgbClr val="92A379"/>
                </a:solidFill>
                <a:latin typeface="+mj-ea"/>
                <a:ea typeface="+mj-ea"/>
              </a:rPr>
              <a:t> ppt t</a:t>
            </a:r>
            <a:r>
              <a:rPr lang="zh-CN" altLang="en-US" sz="3200" b="1" dirty="0">
                <a:ln w="17780" cmpd="sng">
                  <a:noFill/>
                  <a:prstDash val="solid"/>
                  <a:miter lim="800000"/>
                </a:ln>
                <a:solidFill>
                  <a:srgbClr val="92A379"/>
                </a:solidFill>
                <a:latin typeface="+mj-ea"/>
                <a:ea typeface="+mj-ea"/>
              </a:rPr>
              <a:t>emplate</a:t>
            </a:r>
          </a:p>
        </p:txBody>
      </p:sp>
      <p:sp>
        <p:nvSpPr>
          <p:cNvPr id="3" name="PA_文本框 198"/>
          <p:cNvSpPr txBox="1">
            <a:spLocks noChangeArrowheads="1"/>
          </p:cNvSpPr>
          <p:nvPr>
            <p:custDataLst>
              <p:tags r:id="rId2"/>
            </p:custDataLst>
          </p:nvPr>
        </p:nvSpPr>
        <p:spPr bwMode="ltGray">
          <a:xfrm>
            <a:off x="4251044" y="2357708"/>
            <a:ext cx="3888432" cy="574906"/>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sz="3200" dirty="0">
                <a:solidFill>
                  <a:srgbClr val="92A379"/>
                </a:solidFill>
                <a:latin typeface="微软雅黑" panose="020B0503020204020204" pitchFamily="34" charset="-122"/>
                <a:ea typeface="微软雅黑" panose="020B0503020204020204" pitchFamily="34" charset="-122"/>
              </a:rPr>
              <a:t>Powerpoint</a:t>
            </a:r>
            <a:endParaRPr lang="zh-CN" altLang="en-US" sz="3200" dirty="0">
              <a:solidFill>
                <a:srgbClr val="92A379"/>
              </a:solidFill>
              <a:latin typeface="微软雅黑" panose="020B0503020204020204" pitchFamily="34" charset="-122"/>
              <a:ea typeface="微软雅黑" panose="020B0503020204020204" pitchFamily="34" charset="-122"/>
            </a:endParaRPr>
          </a:p>
        </p:txBody>
      </p:sp>
      <p:sp>
        <p:nvSpPr>
          <p:cNvPr id="4" name="PA_文本框 5"/>
          <p:cNvSpPr txBox="1"/>
          <p:nvPr>
            <p:custDataLst>
              <p:tags r:id="rId3"/>
            </p:custDataLst>
          </p:nvPr>
        </p:nvSpPr>
        <p:spPr>
          <a:xfrm>
            <a:off x="3458956" y="3629752"/>
            <a:ext cx="5472608" cy="600164"/>
          </a:xfrm>
          <a:prstGeom prst="rect">
            <a:avLst/>
          </a:prstGeom>
          <a:noFill/>
          <a:effectLst/>
        </p:spPr>
        <p:txBody>
          <a:bodyPr wrap="square" rtlCol="0">
            <a:spAutoFit/>
          </a:bodyPr>
          <a:lstStyle/>
          <a:p>
            <a:pPr algn="ctr"/>
            <a:r>
              <a:rPr lang="en-US" altLang="zh-CN" sz="1100" dirty="0">
                <a:solidFill>
                  <a:srgbClr val="92A379"/>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I, or through Your copy, paste in</a:t>
            </a:r>
          </a:p>
          <a:p>
            <a:pPr algn="ctr"/>
            <a:r>
              <a:rPr lang="en-US" altLang="zh-CN" sz="1100" dirty="0">
                <a:solidFill>
                  <a:srgbClr val="92A379"/>
                </a:solidFill>
                <a:latin typeface="微软雅黑" panose="020B0503020204020204" pitchFamily="34" charset="-122"/>
                <a:ea typeface="微软雅黑" panose="020B0503020204020204" pitchFamily="34" charset="-122"/>
              </a:rPr>
              <a:t>This box, and select only the text.</a:t>
            </a:r>
          </a:p>
        </p:txBody>
      </p:sp>
      <p:pic>
        <p:nvPicPr>
          <p:cNvPr id="5" name="Tamas Wells - Valder Fields">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0" cstate="print"/>
          <a:stretch>
            <a:fillRect/>
          </a:stretch>
        </p:blipFill>
        <p:spPr>
          <a:xfrm>
            <a:off x="10631213" y="-1983828"/>
            <a:ext cx="609600" cy="609600"/>
          </a:xfrm>
          <a:prstGeom prst="rect">
            <a:avLst/>
          </a:prstGeom>
        </p:spPr>
      </p:pic>
      <p:pic>
        <p:nvPicPr>
          <p:cNvPr id="6" name="tianehu">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0" cstate="print"/>
          <a:stretch>
            <a:fillRect/>
          </a:stretch>
        </p:blipFill>
        <p:spPr>
          <a:xfrm>
            <a:off x="-800100" y="52197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2" decel="10000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29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2" repeatCount="indefinite" fill="hold" display="0">
                  <p:stCondLst>
                    <p:cond delay="indefinite"/>
                  </p:stCondLst>
                  <p:endCondLst>
                    <p:cond evt="onStopAudio" delay="0">
                      <p:tgtEl>
                        <p:sldTgt/>
                      </p:tgtEl>
                    </p:cond>
                  </p:endCondLst>
                </p:cTn>
                <p:tgtEl>
                  <p:spTgt spid="5"/>
                </p:tgtEl>
              </p:cMediaNode>
            </p:audio>
            <p:audio>
              <p:cMediaNode vol="80000">
                <p:cTn id="23"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384141" y="2196316"/>
            <a:ext cx="2592288" cy="2467891"/>
          </a:xfrm>
          <a:prstGeom prst="ellipse">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流程图: 库存数据 2"/>
          <p:cNvSpPr/>
          <p:nvPr/>
        </p:nvSpPr>
        <p:spPr>
          <a:xfrm flipH="1">
            <a:off x="4389222" y="2196317"/>
            <a:ext cx="5833823" cy="2467889"/>
          </a:xfrm>
          <a:prstGeom prst="flowChartOnlineStorage">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TextBox 9"/>
          <p:cNvSpPr txBox="1"/>
          <p:nvPr/>
        </p:nvSpPr>
        <p:spPr>
          <a:xfrm>
            <a:off x="2674241" y="2345494"/>
            <a:ext cx="2012089" cy="2062103"/>
          </a:xfrm>
          <a:prstGeom prst="rect">
            <a:avLst/>
          </a:prstGeom>
          <a:noFill/>
        </p:spPr>
        <p:txBody>
          <a:bodyPr wrap="none" rtlCol="0">
            <a:spAutoFit/>
          </a:bodyPr>
          <a:lstStyle/>
          <a:p>
            <a:pPr algn="ctr"/>
            <a:r>
              <a:rPr lang="en-US" altLang="zh-CN" sz="12800" b="1" dirty="0">
                <a:solidFill>
                  <a:schemeClr val="bg1"/>
                </a:solidFill>
              </a:rPr>
              <a:t>02</a:t>
            </a:r>
            <a:endParaRPr lang="zh-CN" altLang="en-US" sz="12800" b="1" dirty="0">
              <a:solidFill>
                <a:schemeClr val="bg1"/>
              </a:solidFill>
            </a:endParaRPr>
          </a:p>
        </p:txBody>
      </p:sp>
      <p:cxnSp>
        <p:nvCxnSpPr>
          <p:cNvPr id="5" name="直接连接符 4"/>
          <p:cNvCxnSpPr/>
          <p:nvPr/>
        </p:nvCxnSpPr>
        <p:spPr>
          <a:xfrm>
            <a:off x="5725418" y="3363658"/>
            <a:ext cx="401757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11"/>
          <p:cNvSpPr txBox="1"/>
          <p:nvPr/>
        </p:nvSpPr>
        <p:spPr>
          <a:xfrm>
            <a:off x="5710543" y="2789047"/>
            <a:ext cx="5593332"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Experience in achieving results</a:t>
            </a:r>
          </a:p>
        </p:txBody>
      </p:sp>
      <p:sp>
        <p:nvSpPr>
          <p:cNvPr id="7" name="TextBox 12"/>
          <p:cNvSpPr txBox="1"/>
          <p:nvPr/>
        </p:nvSpPr>
        <p:spPr>
          <a:xfrm>
            <a:off x="5710543" y="3389212"/>
            <a:ext cx="4224469" cy="418320"/>
          </a:xfrm>
          <a:prstGeom prst="rect">
            <a:avLst/>
          </a:prstGeom>
          <a:noFill/>
        </p:spPr>
        <p:txBody>
          <a:bodyPr wrap="square" rtlCol="0">
            <a:spAutoFit/>
          </a:bodyPr>
          <a:lstStyle/>
          <a:p>
            <a:pPr algn="just">
              <a:lnSpc>
                <a:spcPct val="125000"/>
              </a:lnSpc>
            </a:pPr>
            <a:r>
              <a:rPr lang="zh-CN" altLang="en-US" sz="1865" dirty="0">
                <a:solidFill>
                  <a:schemeClr val="bg1"/>
                </a:solidFill>
                <a:latin typeface="微软雅黑" panose="020B0503020204020204" pitchFamily="34" charset="-122"/>
                <a:ea typeface="微软雅黑" panose="020B0503020204020204" pitchFamily="34" charset="-122"/>
              </a:rPr>
              <a:t>Click here to enter a brief description of the column</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32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矩形 47"/>
          <p:cNvSpPr>
            <a:spLocks noChangeArrowheads="1"/>
          </p:cNvSpPr>
          <p:nvPr/>
        </p:nvSpPr>
        <p:spPr bwMode="auto">
          <a:xfrm>
            <a:off x="1494486" y="5339890"/>
            <a:ext cx="9199859"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A comprehensive description of the above chart is entered here, and a comprehensive description of the above chart is entered here. Enter a description of the above chart here, enter a comprehensive description of the above chart here, enter a comprehensive description of the above chart, in this entry into the above chart of the comprehensive description description.</a:t>
            </a:r>
          </a:p>
        </p:txBody>
      </p:sp>
      <p:grpSp>
        <p:nvGrpSpPr>
          <p:cNvPr id="144" name="组合 143"/>
          <p:cNvGrpSpPr/>
          <p:nvPr/>
        </p:nvGrpSpPr>
        <p:grpSpPr>
          <a:xfrm>
            <a:off x="1809050" y="1522299"/>
            <a:ext cx="4080860" cy="136082"/>
            <a:chOff x="1507396" y="1628800"/>
            <a:chExt cx="4320480" cy="144016"/>
          </a:xfrm>
        </p:grpSpPr>
        <p:cxnSp>
          <p:nvCxnSpPr>
            <p:cNvPr id="145" name="直接连接符 14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6" name="组合 155"/>
          <p:cNvGrpSpPr/>
          <p:nvPr/>
        </p:nvGrpSpPr>
        <p:grpSpPr>
          <a:xfrm>
            <a:off x="6414470" y="1522299"/>
            <a:ext cx="4080860" cy="136082"/>
            <a:chOff x="1507396" y="1628800"/>
            <a:chExt cx="4320480" cy="144016"/>
          </a:xfrm>
        </p:grpSpPr>
        <p:cxnSp>
          <p:nvCxnSpPr>
            <p:cNvPr id="157" name="直接连接符 15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8" name="TextBox 132"/>
          <p:cNvSpPr txBox="1"/>
          <p:nvPr/>
        </p:nvSpPr>
        <p:spPr>
          <a:xfrm>
            <a:off x="5710712" y="1260563"/>
            <a:ext cx="319193"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69" name="TextBox 133"/>
          <p:cNvSpPr txBox="1"/>
          <p:nvPr/>
        </p:nvSpPr>
        <p:spPr>
          <a:xfrm>
            <a:off x="5264477" y="1260563"/>
            <a:ext cx="336820"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20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0" name="TextBox 134"/>
          <p:cNvSpPr txBox="1"/>
          <p:nvPr/>
        </p:nvSpPr>
        <p:spPr>
          <a:xfrm>
            <a:off x="4811049" y="1260563"/>
            <a:ext cx="340025"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30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1" name="TextBox 135"/>
          <p:cNvSpPr txBox="1"/>
          <p:nvPr/>
        </p:nvSpPr>
        <p:spPr>
          <a:xfrm>
            <a:off x="4357621" y="1260563"/>
            <a:ext cx="335217"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40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2" name="TextBox 136"/>
          <p:cNvSpPr txBox="1"/>
          <p:nvPr/>
        </p:nvSpPr>
        <p:spPr>
          <a:xfrm>
            <a:off x="3904191"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50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3" name="TextBox 137"/>
          <p:cNvSpPr txBox="1"/>
          <p:nvPr/>
        </p:nvSpPr>
        <p:spPr>
          <a:xfrm>
            <a:off x="3450762"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60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4" name="TextBox 138"/>
          <p:cNvSpPr txBox="1"/>
          <p:nvPr/>
        </p:nvSpPr>
        <p:spPr>
          <a:xfrm>
            <a:off x="2997335" y="1260563"/>
            <a:ext cx="320797"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70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5" name="TextBox 139"/>
          <p:cNvSpPr txBox="1"/>
          <p:nvPr/>
        </p:nvSpPr>
        <p:spPr>
          <a:xfrm>
            <a:off x="2543905"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80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6" name="TextBox 140"/>
          <p:cNvSpPr txBox="1"/>
          <p:nvPr/>
        </p:nvSpPr>
        <p:spPr>
          <a:xfrm>
            <a:off x="2090476"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90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7" name="TextBox 141"/>
          <p:cNvSpPr txBox="1"/>
          <p:nvPr/>
        </p:nvSpPr>
        <p:spPr>
          <a:xfrm>
            <a:off x="1594654" y="1260563"/>
            <a:ext cx="397711"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8" name="TextBox 142"/>
          <p:cNvSpPr txBox="1"/>
          <p:nvPr/>
        </p:nvSpPr>
        <p:spPr>
          <a:xfrm>
            <a:off x="6244480" y="1260563"/>
            <a:ext cx="319193"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9" name="TextBox 143"/>
          <p:cNvSpPr txBox="1"/>
          <p:nvPr/>
        </p:nvSpPr>
        <p:spPr>
          <a:xfrm>
            <a:off x="6695898" y="1260563"/>
            <a:ext cx="336820"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20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0" name="TextBox 144"/>
          <p:cNvSpPr txBox="1"/>
          <p:nvPr/>
        </p:nvSpPr>
        <p:spPr>
          <a:xfrm>
            <a:off x="7149327" y="1260563"/>
            <a:ext cx="340025"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30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1" name="TextBox 145"/>
          <p:cNvSpPr txBox="1"/>
          <p:nvPr/>
        </p:nvSpPr>
        <p:spPr>
          <a:xfrm>
            <a:off x="7602755" y="1260563"/>
            <a:ext cx="335217"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40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2" name="TextBox 146"/>
          <p:cNvSpPr txBox="1"/>
          <p:nvPr/>
        </p:nvSpPr>
        <p:spPr>
          <a:xfrm>
            <a:off x="8056183"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50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3" name="TextBox 147"/>
          <p:cNvSpPr txBox="1"/>
          <p:nvPr/>
        </p:nvSpPr>
        <p:spPr>
          <a:xfrm>
            <a:off x="8509611"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60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4" name="TextBox 148"/>
          <p:cNvSpPr txBox="1"/>
          <p:nvPr/>
        </p:nvSpPr>
        <p:spPr>
          <a:xfrm>
            <a:off x="8963041" y="1260563"/>
            <a:ext cx="320797"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70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5" name="TextBox 149"/>
          <p:cNvSpPr txBox="1"/>
          <p:nvPr/>
        </p:nvSpPr>
        <p:spPr>
          <a:xfrm>
            <a:off x="9416468"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80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6" name="TextBox 150"/>
          <p:cNvSpPr txBox="1"/>
          <p:nvPr/>
        </p:nvSpPr>
        <p:spPr>
          <a:xfrm>
            <a:off x="9869897"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90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7" name="TextBox 151"/>
          <p:cNvSpPr txBox="1"/>
          <p:nvPr/>
        </p:nvSpPr>
        <p:spPr>
          <a:xfrm>
            <a:off x="10280934" y="1260563"/>
            <a:ext cx="397711" cy="266868"/>
          </a:xfrm>
          <a:prstGeom prst="rect">
            <a:avLst/>
          </a:prstGeom>
          <a:noFill/>
        </p:spPr>
        <p:txBody>
          <a:bodyPr wrap="none" rtlCol="0">
            <a:spAutoFit/>
          </a:bodyPr>
          <a:lstStyle/>
          <a:p>
            <a:r>
              <a:rPr lang="en-US" altLang="zh-CN" sz="1135" dirty="0">
                <a:solidFill>
                  <a:schemeClr val="tx1">
                    <a:lumMod val="65000"/>
                    <a:lumOff val="35000"/>
                  </a:schemeClr>
                </a:solidFill>
                <a:latin typeface="Impact MT Std" pitchFamily="34" charset="0"/>
                <a:ea typeface="微软雅黑" panose="020B0503020204020204" pitchFamily="34" charset="-122"/>
              </a:rPr>
              <a:t>100</a:t>
            </a:r>
            <a:endParaRPr lang="zh-CN" altLang="en-US" sz="1135" dirty="0">
              <a:solidFill>
                <a:schemeClr val="tx1">
                  <a:lumMod val="65000"/>
                  <a:lumOff val="35000"/>
                </a:schemeClr>
              </a:solidFill>
              <a:latin typeface="Impact MT Std" pitchFamily="34" charset="0"/>
              <a:ea typeface="微软雅黑" panose="020B0503020204020204" pitchFamily="34" charset="-122"/>
            </a:endParaRPr>
          </a:p>
        </p:txBody>
      </p:sp>
      <p:sp>
        <p:nvSpPr>
          <p:cNvPr id="188" name="五边形 187"/>
          <p:cNvSpPr/>
          <p:nvPr/>
        </p:nvSpPr>
        <p:spPr>
          <a:xfrm flipH="1">
            <a:off x="2997335" y="1900324"/>
            <a:ext cx="2892575" cy="306150"/>
          </a:xfrm>
          <a:prstGeom prst="homePlat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9" name="五边形 188"/>
          <p:cNvSpPr/>
          <p:nvPr/>
        </p:nvSpPr>
        <p:spPr>
          <a:xfrm flipH="1">
            <a:off x="4043685" y="2385969"/>
            <a:ext cx="1846226" cy="306150"/>
          </a:xfrm>
          <a:prstGeom prst="homePlat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0" name="五边形 189"/>
          <p:cNvSpPr/>
          <p:nvPr/>
        </p:nvSpPr>
        <p:spPr>
          <a:xfrm flipH="1">
            <a:off x="3341337" y="2871615"/>
            <a:ext cx="2548572" cy="306150"/>
          </a:xfrm>
          <a:prstGeom prst="homePlat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1" name="五边形 190"/>
          <p:cNvSpPr/>
          <p:nvPr/>
        </p:nvSpPr>
        <p:spPr>
          <a:xfrm flipH="1">
            <a:off x="1838384" y="3357260"/>
            <a:ext cx="4051528" cy="306150"/>
          </a:xfrm>
          <a:prstGeom prst="homePlat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2" name="五边形 191"/>
          <p:cNvSpPr/>
          <p:nvPr/>
        </p:nvSpPr>
        <p:spPr>
          <a:xfrm flipH="1">
            <a:off x="2543908" y="3842906"/>
            <a:ext cx="3346004" cy="306150"/>
          </a:xfrm>
          <a:prstGeom prst="homePlat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3" name="五边形 192"/>
          <p:cNvSpPr/>
          <p:nvPr/>
        </p:nvSpPr>
        <p:spPr>
          <a:xfrm flipH="1">
            <a:off x="3622766" y="4328551"/>
            <a:ext cx="2267145" cy="306150"/>
          </a:xfrm>
          <a:prstGeom prst="homePlat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4" name="五边形 193"/>
          <p:cNvSpPr/>
          <p:nvPr/>
        </p:nvSpPr>
        <p:spPr>
          <a:xfrm flipH="1">
            <a:off x="4529622" y="4814644"/>
            <a:ext cx="1360289" cy="306150"/>
          </a:xfrm>
          <a:prstGeom prst="homePlat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5" name="TextBox 159"/>
          <p:cNvSpPr txBox="1"/>
          <p:nvPr/>
        </p:nvSpPr>
        <p:spPr>
          <a:xfrm>
            <a:off x="2352674" y="1907992"/>
            <a:ext cx="524298" cy="295915"/>
          </a:xfrm>
          <a:prstGeom prst="rect">
            <a:avLst/>
          </a:prstGeom>
          <a:noFill/>
        </p:spPr>
        <p:txBody>
          <a:bodyPr wrap="none" rtlCol="0">
            <a:spAutoFit/>
          </a:bodyPr>
          <a:lstStyle/>
          <a:p>
            <a:r>
              <a:rPr lang="zh-CN" altLang="en-US" sz="1325" dirty="0">
                <a:solidFill>
                  <a:schemeClr val="tx1">
                    <a:lumMod val="65000"/>
                    <a:lumOff val="35000"/>
                  </a:schemeClr>
                </a:solidFill>
                <a:latin typeface="Impact MT Std" pitchFamily="34" charset="0"/>
                <a:ea typeface="微软雅黑" panose="020B0503020204020204" pitchFamily="34" charset="-122"/>
              </a:rPr>
              <a:t>Text</a:t>
            </a:r>
          </a:p>
        </p:txBody>
      </p:sp>
      <p:sp>
        <p:nvSpPr>
          <p:cNvPr id="196" name="TextBox 160"/>
          <p:cNvSpPr txBox="1"/>
          <p:nvPr/>
        </p:nvSpPr>
        <p:spPr>
          <a:xfrm>
            <a:off x="3420318" y="2394228"/>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Text</a:t>
            </a:r>
          </a:p>
        </p:txBody>
      </p:sp>
      <p:sp>
        <p:nvSpPr>
          <p:cNvPr id="197" name="TextBox 161"/>
          <p:cNvSpPr txBox="1"/>
          <p:nvPr/>
        </p:nvSpPr>
        <p:spPr>
          <a:xfrm>
            <a:off x="2744358" y="2879506"/>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Text</a:t>
            </a:r>
          </a:p>
        </p:txBody>
      </p:sp>
      <p:sp>
        <p:nvSpPr>
          <p:cNvPr id="198" name="TextBox 162"/>
          <p:cNvSpPr txBox="1"/>
          <p:nvPr/>
        </p:nvSpPr>
        <p:spPr>
          <a:xfrm>
            <a:off x="1295471" y="3357264"/>
            <a:ext cx="524298" cy="295915"/>
          </a:xfrm>
          <a:prstGeom prst="rect">
            <a:avLst/>
          </a:prstGeom>
          <a:noFill/>
        </p:spPr>
        <p:txBody>
          <a:bodyPr wrap="none" rtlCol="0">
            <a:spAutoFit/>
          </a:bodyPr>
          <a:lstStyle/>
          <a:p>
            <a:r>
              <a:rPr lang="zh-CN" altLang="en-US" sz="1325" dirty="0">
                <a:solidFill>
                  <a:schemeClr val="tx1">
                    <a:lumMod val="65000"/>
                    <a:lumOff val="35000"/>
                  </a:schemeClr>
                </a:solidFill>
                <a:latin typeface="微软雅黑" panose="020B0503020204020204" pitchFamily="34" charset="-122"/>
                <a:ea typeface="微软雅黑" panose="020B0503020204020204" pitchFamily="34" charset="-122"/>
              </a:rPr>
              <a:t>Text</a:t>
            </a:r>
          </a:p>
        </p:txBody>
      </p:sp>
      <p:sp>
        <p:nvSpPr>
          <p:cNvPr id="199" name="TextBox 163"/>
          <p:cNvSpPr txBox="1"/>
          <p:nvPr/>
        </p:nvSpPr>
        <p:spPr>
          <a:xfrm>
            <a:off x="2005474" y="3850575"/>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Text</a:t>
            </a:r>
          </a:p>
        </p:txBody>
      </p:sp>
      <p:sp>
        <p:nvSpPr>
          <p:cNvPr id="200" name="TextBox 164"/>
          <p:cNvSpPr txBox="1"/>
          <p:nvPr/>
        </p:nvSpPr>
        <p:spPr>
          <a:xfrm>
            <a:off x="2997337" y="4336811"/>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Text</a:t>
            </a:r>
          </a:p>
        </p:txBody>
      </p:sp>
      <p:sp>
        <p:nvSpPr>
          <p:cNvPr id="201" name="TextBox 165"/>
          <p:cNvSpPr txBox="1"/>
          <p:nvPr/>
        </p:nvSpPr>
        <p:spPr>
          <a:xfrm>
            <a:off x="3896578" y="4822089"/>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Text</a:t>
            </a:r>
          </a:p>
        </p:txBody>
      </p:sp>
      <p:sp>
        <p:nvSpPr>
          <p:cNvPr id="202" name="五边形 201"/>
          <p:cNvSpPr/>
          <p:nvPr/>
        </p:nvSpPr>
        <p:spPr>
          <a:xfrm>
            <a:off x="6414471" y="1900324"/>
            <a:ext cx="1532286" cy="306150"/>
          </a:xfrm>
          <a:prstGeom prst="homePlate">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latin typeface="Impact MT Std" pitchFamily="34" charset="0"/>
            </a:endParaRPr>
          </a:p>
        </p:txBody>
      </p:sp>
      <p:sp>
        <p:nvSpPr>
          <p:cNvPr id="203" name="五边形 202"/>
          <p:cNvSpPr/>
          <p:nvPr/>
        </p:nvSpPr>
        <p:spPr>
          <a:xfrm>
            <a:off x="6414473" y="2385969"/>
            <a:ext cx="2892572" cy="306150"/>
          </a:xfrm>
          <a:prstGeom prst="homePlate">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4" name="五边形 203"/>
          <p:cNvSpPr/>
          <p:nvPr/>
        </p:nvSpPr>
        <p:spPr>
          <a:xfrm>
            <a:off x="6414470" y="2871615"/>
            <a:ext cx="1813714" cy="306150"/>
          </a:xfrm>
          <a:prstGeom prst="homePlate">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5" name="五边形 204"/>
          <p:cNvSpPr/>
          <p:nvPr/>
        </p:nvSpPr>
        <p:spPr>
          <a:xfrm>
            <a:off x="6414471" y="3357260"/>
            <a:ext cx="3866464" cy="306150"/>
          </a:xfrm>
          <a:prstGeom prst="homePlate">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6" name="五边形 205"/>
          <p:cNvSpPr/>
          <p:nvPr/>
        </p:nvSpPr>
        <p:spPr>
          <a:xfrm>
            <a:off x="6414473" y="3842906"/>
            <a:ext cx="2798364" cy="306150"/>
          </a:xfrm>
          <a:prstGeom prst="homePlate">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7" name="五边形 206"/>
          <p:cNvSpPr/>
          <p:nvPr/>
        </p:nvSpPr>
        <p:spPr>
          <a:xfrm>
            <a:off x="6414474" y="4328551"/>
            <a:ext cx="3243425" cy="306150"/>
          </a:xfrm>
          <a:prstGeom prst="homePlate">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8" name="五边形 207"/>
          <p:cNvSpPr/>
          <p:nvPr/>
        </p:nvSpPr>
        <p:spPr>
          <a:xfrm>
            <a:off x="6414473" y="4814648"/>
            <a:ext cx="2390278" cy="298261"/>
          </a:xfrm>
          <a:prstGeom prst="homePlate">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9" name="TextBox 173"/>
          <p:cNvSpPr txBox="1"/>
          <p:nvPr/>
        </p:nvSpPr>
        <p:spPr>
          <a:xfrm>
            <a:off x="8026477" y="1907992"/>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Impact MT Std" pitchFamily="34" charset="0"/>
                <a:ea typeface="微软雅黑" panose="020B0503020204020204" pitchFamily="34" charset="-122"/>
              </a:rPr>
              <a:t>Text</a:t>
            </a:r>
          </a:p>
        </p:txBody>
      </p:sp>
      <p:sp>
        <p:nvSpPr>
          <p:cNvPr id="210" name="TextBox 174"/>
          <p:cNvSpPr txBox="1"/>
          <p:nvPr/>
        </p:nvSpPr>
        <p:spPr>
          <a:xfrm>
            <a:off x="9379398" y="2394228"/>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Text</a:t>
            </a:r>
          </a:p>
        </p:txBody>
      </p:sp>
      <p:sp>
        <p:nvSpPr>
          <p:cNvPr id="211" name="TextBox 175"/>
          <p:cNvSpPr txBox="1"/>
          <p:nvPr/>
        </p:nvSpPr>
        <p:spPr>
          <a:xfrm>
            <a:off x="8291169" y="2879506"/>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Text</a:t>
            </a:r>
          </a:p>
        </p:txBody>
      </p:sp>
      <p:sp>
        <p:nvSpPr>
          <p:cNvPr id="212" name="TextBox 176"/>
          <p:cNvSpPr txBox="1"/>
          <p:nvPr/>
        </p:nvSpPr>
        <p:spPr>
          <a:xfrm>
            <a:off x="10280937" y="3357264"/>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Text</a:t>
            </a:r>
          </a:p>
        </p:txBody>
      </p:sp>
      <p:sp>
        <p:nvSpPr>
          <p:cNvPr id="213" name="TextBox 177"/>
          <p:cNvSpPr txBox="1"/>
          <p:nvPr/>
        </p:nvSpPr>
        <p:spPr>
          <a:xfrm>
            <a:off x="9331681" y="3850575"/>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Text</a:t>
            </a:r>
          </a:p>
        </p:txBody>
      </p:sp>
      <p:sp>
        <p:nvSpPr>
          <p:cNvPr id="214" name="TextBox 178"/>
          <p:cNvSpPr txBox="1"/>
          <p:nvPr/>
        </p:nvSpPr>
        <p:spPr>
          <a:xfrm>
            <a:off x="9716808" y="4336811"/>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Text</a:t>
            </a:r>
          </a:p>
        </p:txBody>
      </p:sp>
      <p:sp>
        <p:nvSpPr>
          <p:cNvPr id="215" name="TextBox 179"/>
          <p:cNvSpPr txBox="1"/>
          <p:nvPr/>
        </p:nvSpPr>
        <p:spPr>
          <a:xfrm>
            <a:off x="8883675" y="4822089"/>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Text</a:t>
            </a:r>
          </a:p>
        </p:txBody>
      </p:sp>
      <p:sp>
        <p:nvSpPr>
          <p:cNvPr id="216" name="TextBox 180"/>
          <p:cNvSpPr txBox="1"/>
          <p:nvPr/>
        </p:nvSpPr>
        <p:spPr>
          <a:xfrm>
            <a:off x="5979430" y="1864365"/>
            <a:ext cx="307978"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A</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7" name="TextBox 181"/>
          <p:cNvSpPr txBox="1"/>
          <p:nvPr/>
        </p:nvSpPr>
        <p:spPr>
          <a:xfrm>
            <a:off x="5979431" y="2350011"/>
            <a:ext cx="317592"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B</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8" name="TextBox 182"/>
          <p:cNvSpPr txBox="1"/>
          <p:nvPr/>
        </p:nvSpPr>
        <p:spPr>
          <a:xfrm>
            <a:off x="5979432" y="2835656"/>
            <a:ext cx="319193"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C</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9" name="TextBox 183"/>
          <p:cNvSpPr txBox="1"/>
          <p:nvPr/>
        </p:nvSpPr>
        <p:spPr>
          <a:xfrm>
            <a:off x="5979432" y="3321302"/>
            <a:ext cx="319193"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D</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0" name="TextBox 184"/>
          <p:cNvSpPr txBox="1"/>
          <p:nvPr/>
        </p:nvSpPr>
        <p:spPr>
          <a:xfrm>
            <a:off x="5979431" y="3806947"/>
            <a:ext cx="285544"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E</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1" name="TextBox 185"/>
          <p:cNvSpPr txBox="1"/>
          <p:nvPr/>
        </p:nvSpPr>
        <p:spPr>
          <a:xfrm>
            <a:off x="5979431" y="4292593"/>
            <a:ext cx="280736"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F</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2" name="TextBox 186"/>
          <p:cNvSpPr txBox="1"/>
          <p:nvPr/>
        </p:nvSpPr>
        <p:spPr>
          <a:xfrm>
            <a:off x="5979431" y="4778240"/>
            <a:ext cx="317592"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G</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outVertical)">
                                      <p:cBhvr>
                                        <p:cTn id="7" dur="500"/>
                                        <p:tgtEl>
                                          <p:spTgt spid="1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16"/>
                                        </p:tgtEl>
                                        <p:attrNameLst>
                                          <p:attrName>style.visibility</p:attrName>
                                        </p:attrNameLst>
                                      </p:cBhvr>
                                      <p:to>
                                        <p:strVal val="visible"/>
                                      </p:to>
                                    </p:set>
                                    <p:anim calcmode="lin" valueType="num">
                                      <p:cBhvr additive="base">
                                        <p:cTn id="11" dur="500" fill="hold"/>
                                        <p:tgtEl>
                                          <p:spTgt spid="216"/>
                                        </p:tgtEl>
                                        <p:attrNameLst>
                                          <p:attrName>ppt_x</p:attrName>
                                        </p:attrNameLst>
                                      </p:cBhvr>
                                      <p:tavLst>
                                        <p:tav tm="0">
                                          <p:val>
                                            <p:strVal val="#ppt_x"/>
                                          </p:val>
                                        </p:tav>
                                        <p:tav tm="100000">
                                          <p:val>
                                            <p:strVal val="#ppt_x"/>
                                          </p:val>
                                        </p:tav>
                                      </p:tavLst>
                                    </p:anim>
                                    <p:anim calcmode="lin" valueType="num">
                                      <p:cBhvr additive="base">
                                        <p:cTn id="12" dur="500" fill="hold"/>
                                        <p:tgtEl>
                                          <p:spTgt spid="2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17"/>
                                        </p:tgtEl>
                                        <p:attrNameLst>
                                          <p:attrName>style.visibility</p:attrName>
                                        </p:attrNameLst>
                                      </p:cBhvr>
                                      <p:to>
                                        <p:strVal val="visible"/>
                                      </p:to>
                                    </p:set>
                                    <p:anim calcmode="lin" valueType="num">
                                      <p:cBhvr additive="base">
                                        <p:cTn id="15" dur="500" fill="hold"/>
                                        <p:tgtEl>
                                          <p:spTgt spid="217"/>
                                        </p:tgtEl>
                                        <p:attrNameLst>
                                          <p:attrName>ppt_x</p:attrName>
                                        </p:attrNameLst>
                                      </p:cBhvr>
                                      <p:tavLst>
                                        <p:tav tm="0">
                                          <p:val>
                                            <p:strVal val="#ppt_x"/>
                                          </p:val>
                                        </p:tav>
                                        <p:tav tm="100000">
                                          <p:val>
                                            <p:strVal val="#ppt_x"/>
                                          </p:val>
                                        </p:tav>
                                      </p:tavLst>
                                    </p:anim>
                                    <p:anim calcmode="lin" valueType="num">
                                      <p:cBhvr additive="base">
                                        <p:cTn id="16" dur="500" fill="hold"/>
                                        <p:tgtEl>
                                          <p:spTgt spid="2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18"/>
                                        </p:tgtEl>
                                        <p:attrNameLst>
                                          <p:attrName>style.visibility</p:attrName>
                                        </p:attrNameLst>
                                      </p:cBhvr>
                                      <p:to>
                                        <p:strVal val="visible"/>
                                      </p:to>
                                    </p:set>
                                    <p:anim calcmode="lin" valueType="num">
                                      <p:cBhvr additive="base">
                                        <p:cTn id="19" dur="500" fill="hold"/>
                                        <p:tgtEl>
                                          <p:spTgt spid="218"/>
                                        </p:tgtEl>
                                        <p:attrNameLst>
                                          <p:attrName>ppt_x</p:attrName>
                                        </p:attrNameLst>
                                      </p:cBhvr>
                                      <p:tavLst>
                                        <p:tav tm="0">
                                          <p:val>
                                            <p:strVal val="#ppt_x"/>
                                          </p:val>
                                        </p:tav>
                                        <p:tav tm="100000">
                                          <p:val>
                                            <p:strVal val="#ppt_x"/>
                                          </p:val>
                                        </p:tav>
                                      </p:tavLst>
                                    </p:anim>
                                    <p:anim calcmode="lin" valueType="num">
                                      <p:cBhvr additive="base">
                                        <p:cTn id="20" dur="500" fill="hold"/>
                                        <p:tgtEl>
                                          <p:spTgt spid="21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19"/>
                                        </p:tgtEl>
                                        <p:attrNameLst>
                                          <p:attrName>style.visibility</p:attrName>
                                        </p:attrNameLst>
                                      </p:cBhvr>
                                      <p:to>
                                        <p:strVal val="visible"/>
                                      </p:to>
                                    </p:set>
                                    <p:anim calcmode="lin" valueType="num">
                                      <p:cBhvr additive="base">
                                        <p:cTn id="23" dur="500" fill="hold"/>
                                        <p:tgtEl>
                                          <p:spTgt spid="219"/>
                                        </p:tgtEl>
                                        <p:attrNameLst>
                                          <p:attrName>ppt_x</p:attrName>
                                        </p:attrNameLst>
                                      </p:cBhvr>
                                      <p:tavLst>
                                        <p:tav tm="0">
                                          <p:val>
                                            <p:strVal val="#ppt_x"/>
                                          </p:val>
                                        </p:tav>
                                        <p:tav tm="100000">
                                          <p:val>
                                            <p:strVal val="#ppt_x"/>
                                          </p:val>
                                        </p:tav>
                                      </p:tavLst>
                                    </p:anim>
                                    <p:anim calcmode="lin" valueType="num">
                                      <p:cBhvr additive="base">
                                        <p:cTn id="24" dur="500" fill="hold"/>
                                        <p:tgtEl>
                                          <p:spTgt spid="21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20"/>
                                        </p:tgtEl>
                                        <p:attrNameLst>
                                          <p:attrName>style.visibility</p:attrName>
                                        </p:attrNameLst>
                                      </p:cBhvr>
                                      <p:to>
                                        <p:strVal val="visible"/>
                                      </p:to>
                                    </p:set>
                                    <p:anim calcmode="lin" valueType="num">
                                      <p:cBhvr additive="base">
                                        <p:cTn id="27" dur="500" fill="hold"/>
                                        <p:tgtEl>
                                          <p:spTgt spid="220"/>
                                        </p:tgtEl>
                                        <p:attrNameLst>
                                          <p:attrName>ppt_x</p:attrName>
                                        </p:attrNameLst>
                                      </p:cBhvr>
                                      <p:tavLst>
                                        <p:tav tm="0">
                                          <p:val>
                                            <p:strVal val="#ppt_x"/>
                                          </p:val>
                                        </p:tav>
                                        <p:tav tm="100000">
                                          <p:val>
                                            <p:strVal val="#ppt_x"/>
                                          </p:val>
                                        </p:tav>
                                      </p:tavLst>
                                    </p:anim>
                                    <p:anim calcmode="lin" valueType="num">
                                      <p:cBhvr additive="base">
                                        <p:cTn id="28" dur="500" fill="hold"/>
                                        <p:tgtEl>
                                          <p:spTgt spid="220"/>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additive="base">
                                        <p:cTn id="31" dur="500" fill="hold"/>
                                        <p:tgtEl>
                                          <p:spTgt spid="221"/>
                                        </p:tgtEl>
                                        <p:attrNameLst>
                                          <p:attrName>ppt_x</p:attrName>
                                        </p:attrNameLst>
                                      </p:cBhvr>
                                      <p:tavLst>
                                        <p:tav tm="0">
                                          <p:val>
                                            <p:strVal val="#ppt_x"/>
                                          </p:val>
                                        </p:tav>
                                        <p:tav tm="100000">
                                          <p:val>
                                            <p:strVal val="#ppt_x"/>
                                          </p:val>
                                        </p:tav>
                                      </p:tavLst>
                                    </p:anim>
                                    <p:anim calcmode="lin" valueType="num">
                                      <p:cBhvr additive="base">
                                        <p:cTn id="32" dur="500" fill="hold"/>
                                        <p:tgtEl>
                                          <p:spTgt spid="221"/>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22"/>
                                        </p:tgtEl>
                                        <p:attrNameLst>
                                          <p:attrName>style.visibility</p:attrName>
                                        </p:attrNameLst>
                                      </p:cBhvr>
                                      <p:to>
                                        <p:strVal val="visible"/>
                                      </p:to>
                                    </p:set>
                                    <p:anim calcmode="lin" valueType="num">
                                      <p:cBhvr additive="base">
                                        <p:cTn id="35" dur="500" fill="hold"/>
                                        <p:tgtEl>
                                          <p:spTgt spid="222"/>
                                        </p:tgtEl>
                                        <p:attrNameLst>
                                          <p:attrName>ppt_x</p:attrName>
                                        </p:attrNameLst>
                                      </p:cBhvr>
                                      <p:tavLst>
                                        <p:tav tm="0">
                                          <p:val>
                                            <p:strVal val="#ppt_x"/>
                                          </p:val>
                                        </p:tav>
                                        <p:tav tm="100000">
                                          <p:val>
                                            <p:strVal val="#ppt_x"/>
                                          </p:val>
                                        </p:tav>
                                      </p:tavLst>
                                    </p:anim>
                                    <p:anim calcmode="lin" valueType="num">
                                      <p:cBhvr additive="base">
                                        <p:cTn id="36" dur="500" fill="hold"/>
                                        <p:tgtEl>
                                          <p:spTgt spid="222"/>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202"/>
                                        </p:tgtEl>
                                        <p:attrNameLst>
                                          <p:attrName>style.visibility</p:attrName>
                                        </p:attrNameLst>
                                      </p:cBhvr>
                                      <p:to>
                                        <p:strVal val="visible"/>
                                      </p:to>
                                    </p:set>
                                    <p:animEffect transition="in" filter="wipe(left)">
                                      <p:cBhvr>
                                        <p:cTn id="40" dur="500"/>
                                        <p:tgtEl>
                                          <p:spTgt spid="202"/>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203"/>
                                        </p:tgtEl>
                                        <p:attrNameLst>
                                          <p:attrName>style.visibility</p:attrName>
                                        </p:attrNameLst>
                                      </p:cBhvr>
                                      <p:to>
                                        <p:strVal val="visible"/>
                                      </p:to>
                                    </p:set>
                                    <p:animEffect transition="in" filter="wipe(left)">
                                      <p:cBhvr>
                                        <p:cTn id="43" dur="500"/>
                                        <p:tgtEl>
                                          <p:spTgt spid="203"/>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204"/>
                                        </p:tgtEl>
                                        <p:attrNameLst>
                                          <p:attrName>style.visibility</p:attrName>
                                        </p:attrNameLst>
                                      </p:cBhvr>
                                      <p:to>
                                        <p:strVal val="visible"/>
                                      </p:to>
                                    </p:set>
                                    <p:animEffect transition="in" filter="wipe(left)">
                                      <p:cBhvr>
                                        <p:cTn id="46" dur="500"/>
                                        <p:tgtEl>
                                          <p:spTgt spid="204"/>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205"/>
                                        </p:tgtEl>
                                        <p:attrNameLst>
                                          <p:attrName>style.visibility</p:attrName>
                                        </p:attrNameLst>
                                      </p:cBhvr>
                                      <p:to>
                                        <p:strVal val="visible"/>
                                      </p:to>
                                    </p:set>
                                    <p:animEffect transition="in" filter="wipe(left)">
                                      <p:cBhvr>
                                        <p:cTn id="49" dur="500"/>
                                        <p:tgtEl>
                                          <p:spTgt spid="205"/>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206"/>
                                        </p:tgtEl>
                                        <p:attrNameLst>
                                          <p:attrName>style.visibility</p:attrName>
                                        </p:attrNameLst>
                                      </p:cBhvr>
                                      <p:to>
                                        <p:strVal val="visible"/>
                                      </p:to>
                                    </p:set>
                                    <p:animEffect transition="in" filter="wipe(left)">
                                      <p:cBhvr>
                                        <p:cTn id="52" dur="500"/>
                                        <p:tgtEl>
                                          <p:spTgt spid="206"/>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207"/>
                                        </p:tgtEl>
                                        <p:attrNameLst>
                                          <p:attrName>style.visibility</p:attrName>
                                        </p:attrNameLst>
                                      </p:cBhvr>
                                      <p:to>
                                        <p:strVal val="visible"/>
                                      </p:to>
                                    </p:set>
                                    <p:animEffect transition="in" filter="wipe(left)">
                                      <p:cBhvr>
                                        <p:cTn id="55" dur="500"/>
                                        <p:tgtEl>
                                          <p:spTgt spid="207"/>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208"/>
                                        </p:tgtEl>
                                        <p:attrNameLst>
                                          <p:attrName>style.visibility</p:attrName>
                                        </p:attrNameLst>
                                      </p:cBhvr>
                                      <p:to>
                                        <p:strVal val="visible"/>
                                      </p:to>
                                    </p:set>
                                    <p:animEffect transition="in" filter="wipe(left)">
                                      <p:cBhvr>
                                        <p:cTn id="58" dur="500"/>
                                        <p:tgtEl>
                                          <p:spTgt spid="20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88"/>
                                        </p:tgtEl>
                                        <p:attrNameLst>
                                          <p:attrName>style.visibility</p:attrName>
                                        </p:attrNameLst>
                                      </p:cBhvr>
                                      <p:to>
                                        <p:strVal val="visible"/>
                                      </p:to>
                                    </p:set>
                                    <p:animEffect transition="in" filter="wipe(right)">
                                      <p:cBhvr>
                                        <p:cTn id="61" dur="500"/>
                                        <p:tgtEl>
                                          <p:spTgt spid="188"/>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189"/>
                                        </p:tgtEl>
                                        <p:attrNameLst>
                                          <p:attrName>style.visibility</p:attrName>
                                        </p:attrNameLst>
                                      </p:cBhvr>
                                      <p:to>
                                        <p:strVal val="visible"/>
                                      </p:to>
                                    </p:set>
                                    <p:animEffect transition="in" filter="wipe(right)">
                                      <p:cBhvr>
                                        <p:cTn id="64" dur="500"/>
                                        <p:tgtEl>
                                          <p:spTgt spid="189"/>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190"/>
                                        </p:tgtEl>
                                        <p:attrNameLst>
                                          <p:attrName>style.visibility</p:attrName>
                                        </p:attrNameLst>
                                      </p:cBhvr>
                                      <p:to>
                                        <p:strVal val="visible"/>
                                      </p:to>
                                    </p:set>
                                    <p:animEffect transition="in" filter="wipe(right)">
                                      <p:cBhvr>
                                        <p:cTn id="67" dur="500"/>
                                        <p:tgtEl>
                                          <p:spTgt spid="190"/>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191"/>
                                        </p:tgtEl>
                                        <p:attrNameLst>
                                          <p:attrName>style.visibility</p:attrName>
                                        </p:attrNameLst>
                                      </p:cBhvr>
                                      <p:to>
                                        <p:strVal val="visible"/>
                                      </p:to>
                                    </p:set>
                                    <p:animEffect transition="in" filter="wipe(right)">
                                      <p:cBhvr>
                                        <p:cTn id="70" dur="500"/>
                                        <p:tgtEl>
                                          <p:spTgt spid="191"/>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192"/>
                                        </p:tgtEl>
                                        <p:attrNameLst>
                                          <p:attrName>style.visibility</p:attrName>
                                        </p:attrNameLst>
                                      </p:cBhvr>
                                      <p:to>
                                        <p:strVal val="visible"/>
                                      </p:to>
                                    </p:set>
                                    <p:animEffect transition="in" filter="wipe(right)">
                                      <p:cBhvr>
                                        <p:cTn id="73" dur="500"/>
                                        <p:tgtEl>
                                          <p:spTgt spid="192"/>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193"/>
                                        </p:tgtEl>
                                        <p:attrNameLst>
                                          <p:attrName>style.visibility</p:attrName>
                                        </p:attrNameLst>
                                      </p:cBhvr>
                                      <p:to>
                                        <p:strVal val="visible"/>
                                      </p:to>
                                    </p:set>
                                    <p:animEffect transition="in" filter="wipe(right)">
                                      <p:cBhvr>
                                        <p:cTn id="76" dur="500"/>
                                        <p:tgtEl>
                                          <p:spTgt spid="193"/>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194"/>
                                        </p:tgtEl>
                                        <p:attrNameLst>
                                          <p:attrName>style.visibility</p:attrName>
                                        </p:attrNameLst>
                                      </p:cBhvr>
                                      <p:to>
                                        <p:strVal val="visible"/>
                                      </p:to>
                                    </p:set>
                                    <p:animEffect transition="in" filter="wipe(right)">
                                      <p:cBhvr>
                                        <p:cTn id="79" dur="500"/>
                                        <p:tgtEl>
                                          <p:spTgt spid="194"/>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209"/>
                                        </p:tgtEl>
                                        <p:attrNameLst>
                                          <p:attrName>style.visibility</p:attrName>
                                        </p:attrNameLst>
                                      </p:cBhvr>
                                      <p:to>
                                        <p:strVal val="visible"/>
                                      </p:to>
                                    </p:set>
                                    <p:animEffect transition="in" filter="wipe(left)">
                                      <p:cBhvr>
                                        <p:cTn id="83" dur="500"/>
                                        <p:tgtEl>
                                          <p:spTgt spid="209"/>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10"/>
                                        </p:tgtEl>
                                        <p:attrNameLst>
                                          <p:attrName>style.visibility</p:attrName>
                                        </p:attrNameLst>
                                      </p:cBhvr>
                                      <p:to>
                                        <p:strVal val="visible"/>
                                      </p:to>
                                    </p:set>
                                    <p:animEffect transition="in" filter="wipe(left)">
                                      <p:cBhvr>
                                        <p:cTn id="86" dur="500"/>
                                        <p:tgtEl>
                                          <p:spTgt spid="210"/>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11"/>
                                        </p:tgtEl>
                                        <p:attrNameLst>
                                          <p:attrName>style.visibility</p:attrName>
                                        </p:attrNameLst>
                                      </p:cBhvr>
                                      <p:to>
                                        <p:strVal val="visible"/>
                                      </p:to>
                                    </p:set>
                                    <p:animEffect transition="in" filter="wipe(left)">
                                      <p:cBhvr>
                                        <p:cTn id="89" dur="500"/>
                                        <p:tgtEl>
                                          <p:spTgt spid="211"/>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12"/>
                                        </p:tgtEl>
                                        <p:attrNameLst>
                                          <p:attrName>style.visibility</p:attrName>
                                        </p:attrNameLst>
                                      </p:cBhvr>
                                      <p:to>
                                        <p:strVal val="visible"/>
                                      </p:to>
                                    </p:set>
                                    <p:animEffect transition="in" filter="wipe(left)">
                                      <p:cBhvr>
                                        <p:cTn id="92" dur="500"/>
                                        <p:tgtEl>
                                          <p:spTgt spid="212"/>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13"/>
                                        </p:tgtEl>
                                        <p:attrNameLst>
                                          <p:attrName>style.visibility</p:attrName>
                                        </p:attrNameLst>
                                      </p:cBhvr>
                                      <p:to>
                                        <p:strVal val="visible"/>
                                      </p:to>
                                    </p:set>
                                    <p:animEffect transition="in" filter="wipe(left)">
                                      <p:cBhvr>
                                        <p:cTn id="95" dur="500"/>
                                        <p:tgtEl>
                                          <p:spTgt spid="21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14"/>
                                        </p:tgtEl>
                                        <p:attrNameLst>
                                          <p:attrName>style.visibility</p:attrName>
                                        </p:attrNameLst>
                                      </p:cBhvr>
                                      <p:to>
                                        <p:strVal val="visible"/>
                                      </p:to>
                                    </p:set>
                                    <p:animEffect transition="in" filter="wipe(left)">
                                      <p:cBhvr>
                                        <p:cTn id="98" dur="500"/>
                                        <p:tgtEl>
                                          <p:spTgt spid="21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15"/>
                                        </p:tgtEl>
                                        <p:attrNameLst>
                                          <p:attrName>style.visibility</p:attrName>
                                        </p:attrNameLst>
                                      </p:cBhvr>
                                      <p:to>
                                        <p:strVal val="visible"/>
                                      </p:to>
                                    </p:set>
                                    <p:animEffect transition="in" filter="wipe(left)">
                                      <p:cBhvr>
                                        <p:cTn id="101" dur="500"/>
                                        <p:tgtEl>
                                          <p:spTgt spid="215"/>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195"/>
                                        </p:tgtEl>
                                        <p:attrNameLst>
                                          <p:attrName>style.visibility</p:attrName>
                                        </p:attrNameLst>
                                      </p:cBhvr>
                                      <p:to>
                                        <p:strVal val="visible"/>
                                      </p:to>
                                    </p:set>
                                    <p:animEffect transition="in" filter="wipe(right)">
                                      <p:cBhvr>
                                        <p:cTn id="104" dur="500"/>
                                        <p:tgtEl>
                                          <p:spTgt spid="195"/>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96"/>
                                        </p:tgtEl>
                                        <p:attrNameLst>
                                          <p:attrName>style.visibility</p:attrName>
                                        </p:attrNameLst>
                                      </p:cBhvr>
                                      <p:to>
                                        <p:strVal val="visible"/>
                                      </p:to>
                                    </p:set>
                                    <p:animEffect transition="in" filter="wipe(right)">
                                      <p:cBhvr>
                                        <p:cTn id="107" dur="500"/>
                                        <p:tgtEl>
                                          <p:spTgt spid="196"/>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97"/>
                                        </p:tgtEl>
                                        <p:attrNameLst>
                                          <p:attrName>style.visibility</p:attrName>
                                        </p:attrNameLst>
                                      </p:cBhvr>
                                      <p:to>
                                        <p:strVal val="visible"/>
                                      </p:to>
                                    </p:set>
                                    <p:animEffect transition="in" filter="wipe(right)">
                                      <p:cBhvr>
                                        <p:cTn id="110" dur="500"/>
                                        <p:tgtEl>
                                          <p:spTgt spid="197"/>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98"/>
                                        </p:tgtEl>
                                        <p:attrNameLst>
                                          <p:attrName>style.visibility</p:attrName>
                                        </p:attrNameLst>
                                      </p:cBhvr>
                                      <p:to>
                                        <p:strVal val="visible"/>
                                      </p:to>
                                    </p:set>
                                    <p:animEffect transition="in" filter="wipe(right)">
                                      <p:cBhvr>
                                        <p:cTn id="113" dur="500"/>
                                        <p:tgtEl>
                                          <p:spTgt spid="198"/>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99"/>
                                        </p:tgtEl>
                                        <p:attrNameLst>
                                          <p:attrName>style.visibility</p:attrName>
                                        </p:attrNameLst>
                                      </p:cBhvr>
                                      <p:to>
                                        <p:strVal val="visible"/>
                                      </p:to>
                                    </p:set>
                                    <p:animEffect transition="in" filter="wipe(right)">
                                      <p:cBhvr>
                                        <p:cTn id="116" dur="500"/>
                                        <p:tgtEl>
                                          <p:spTgt spid="199"/>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200"/>
                                        </p:tgtEl>
                                        <p:attrNameLst>
                                          <p:attrName>style.visibility</p:attrName>
                                        </p:attrNameLst>
                                      </p:cBhvr>
                                      <p:to>
                                        <p:strVal val="visible"/>
                                      </p:to>
                                    </p:set>
                                    <p:animEffect transition="in" filter="wipe(right)">
                                      <p:cBhvr>
                                        <p:cTn id="119" dur="500"/>
                                        <p:tgtEl>
                                          <p:spTgt spid="200"/>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201"/>
                                        </p:tgtEl>
                                        <p:attrNameLst>
                                          <p:attrName>style.visibility</p:attrName>
                                        </p:attrNameLst>
                                      </p:cBhvr>
                                      <p:to>
                                        <p:strVal val="visible"/>
                                      </p:to>
                                    </p:set>
                                    <p:animEffect transition="in" filter="wipe(right)">
                                      <p:cBhvr>
                                        <p:cTn id="122" dur="500"/>
                                        <p:tgtEl>
                                          <p:spTgt spid="201"/>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144"/>
                                        </p:tgtEl>
                                        <p:attrNameLst>
                                          <p:attrName>style.visibility</p:attrName>
                                        </p:attrNameLst>
                                      </p:cBhvr>
                                      <p:to>
                                        <p:strVal val="visible"/>
                                      </p:to>
                                    </p:set>
                                    <p:animEffect transition="in" filter="fade">
                                      <p:cBhvr>
                                        <p:cTn id="126" dur="500"/>
                                        <p:tgtEl>
                                          <p:spTgt spid="144"/>
                                        </p:tgtEl>
                                      </p:cBhvr>
                                    </p:animEffect>
                                  </p:childTnLst>
                                </p:cTn>
                              </p:par>
                              <p:par>
                                <p:cTn id="127" presetID="10" presetClass="entr" presetSubtype="0" fill="hold" nodeType="withEffect">
                                  <p:stCondLst>
                                    <p:cond delay="0"/>
                                  </p:stCondLst>
                                  <p:childTnLst>
                                    <p:set>
                                      <p:cBhvr>
                                        <p:cTn id="128" dur="1" fill="hold">
                                          <p:stCondLst>
                                            <p:cond delay="0"/>
                                          </p:stCondLst>
                                        </p:cTn>
                                        <p:tgtEl>
                                          <p:spTgt spid="156"/>
                                        </p:tgtEl>
                                        <p:attrNameLst>
                                          <p:attrName>style.visibility</p:attrName>
                                        </p:attrNameLst>
                                      </p:cBhvr>
                                      <p:to>
                                        <p:strVal val="visible"/>
                                      </p:to>
                                    </p:set>
                                    <p:animEffect transition="in" filter="fade">
                                      <p:cBhvr>
                                        <p:cTn id="129" dur="500"/>
                                        <p:tgtEl>
                                          <p:spTgt spid="156"/>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168"/>
                                        </p:tgtEl>
                                        <p:attrNameLst>
                                          <p:attrName>style.visibility</p:attrName>
                                        </p:attrNameLst>
                                      </p:cBhvr>
                                      <p:to>
                                        <p:strVal val="visible"/>
                                      </p:to>
                                    </p:set>
                                    <p:anim calcmode="lin" valueType="num">
                                      <p:cBhvr additive="base">
                                        <p:cTn id="133" dur="500"/>
                                        <p:tgtEl>
                                          <p:spTgt spid="168"/>
                                        </p:tgtEl>
                                        <p:attrNameLst>
                                          <p:attrName>ppt_y</p:attrName>
                                        </p:attrNameLst>
                                      </p:cBhvr>
                                      <p:tavLst>
                                        <p:tav tm="0">
                                          <p:val>
                                            <p:strVal val="#ppt_y+#ppt_h*1.125000"/>
                                          </p:val>
                                        </p:tav>
                                        <p:tav tm="100000">
                                          <p:val>
                                            <p:strVal val="#ppt_y"/>
                                          </p:val>
                                        </p:tav>
                                      </p:tavLst>
                                    </p:anim>
                                    <p:animEffect transition="in" filter="wipe(up)">
                                      <p:cBhvr>
                                        <p:cTn id="134" dur="500"/>
                                        <p:tgtEl>
                                          <p:spTgt spid="168"/>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169"/>
                                        </p:tgtEl>
                                        <p:attrNameLst>
                                          <p:attrName>style.visibility</p:attrName>
                                        </p:attrNameLst>
                                      </p:cBhvr>
                                      <p:to>
                                        <p:strVal val="visible"/>
                                      </p:to>
                                    </p:set>
                                    <p:anim calcmode="lin" valueType="num">
                                      <p:cBhvr additive="base">
                                        <p:cTn id="137" dur="500"/>
                                        <p:tgtEl>
                                          <p:spTgt spid="169"/>
                                        </p:tgtEl>
                                        <p:attrNameLst>
                                          <p:attrName>ppt_y</p:attrName>
                                        </p:attrNameLst>
                                      </p:cBhvr>
                                      <p:tavLst>
                                        <p:tav tm="0">
                                          <p:val>
                                            <p:strVal val="#ppt_y+#ppt_h*1.125000"/>
                                          </p:val>
                                        </p:tav>
                                        <p:tav tm="100000">
                                          <p:val>
                                            <p:strVal val="#ppt_y"/>
                                          </p:val>
                                        </p:tav>
                                      </p:tavLst>
                                    </p:anim>
                                    <p:animEffect transition="in" filter="wipe(up)">
                                      <p:cBhvr>
                                        <p:cTn id="138" dur="500"/>
                                        <p:tgtEl>
                                          <p:spTgt spid="169"/>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170"/>
                                        </p:tgtEl>
                                        <p:attrNameLst>
                                          <p:attrName>style.visibility</p:attrName>
                                        </p:attrNameLst>
                                      </p:cBhvr>
                                      <p:to>
                                        <p:strVal val="visible"/>
                                      </p:to>
                                    </p:set>
                                    <p:anim calcmode="lin" valueType="num">
                                      <p:cBhvr additive="base">
                                        <p:cTn id="141" dur="500"/>
                                        <p:tgtEl>
                                          <p:spTgt spid="170"/>
                                        </p:tgtEl>
                                        <p:attrNameLst>
                                          <p:attrName>ppt_y</p:attrName>
                                        </p:attrNameLst>
                                      </p:cBhvr>
                                      <p:tavLst>
                                        <p:tav tm="0">
                                          <p:val>
                                            <p:strVal val="#ppt_y+#ppt_h*1.125000"/>
                                          </p:val>
                                        </p:tav>
                                        <p:tav tm="100000">
                                          <p:val>
                                            <p:strVal val="#ppt_y"/>
                                          </p:val>
                                        </p:tav>
                                      </p:tavLst>
                                    </p:anim>
                                    <p:animEffect transition="in" filter="wipe(up)">
                                      <p:cBhvr>
                                        <p:cTn id="142" dur="500"/>
                                        <p:tgtEl>
                                          <p:spTgt spid="170"/>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171"/>
                                        </p:tgtEl>
                                        <p:attrNameLst>
                                          <p:attrName>style.visibility</p:attrName>
                                        </p:attrNameLst>
                                      </p:cBhvr>
                                      <p:to>
                                        <p:strVal val="visible"/>
                                      </p:to>
                                    </p:set>
                                    <p:anim calcmode="lin" valueType="num">
                                      <p:cBhvr additive="base">
                                        <p:cTn id="145" dur="500"/>
                                        <p:tgtEl>
                                          <p:spTgt spid="171"/>
                                        </p:tgtEl>
                                        <p:attrNameLst>
                                          <p:attrName>ppt_y</p:attrName>
                                        </p:attrNameLst>
                                      </p:cBhvr>
                                      <p:tavLst>
                                        <p:tav tm="0">
                                          <p:val>
                                            <p:strVal val="#ppt_y+#ppt_h*1.125000"/>
                                          </p:val>
                                        </p:tav>
                                        <p:tav tm="100000">
                                          <p:val>
                                            <p:strVal val="#ppt_y"/>
                                          </p:val>
                                        </p:tav>
                                      </p:tavLst>
                                    </p:anim>
                                    <p:animEffect transition="in" filter="wipe(up)">
                                      <p:cBhvr>
                                        <p:cTn id="146" dur="500"/>
                                        <p:tgtEl>
                                          <p:spTgt spid="171"/>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172"/>
                                        </p:tgtEl>
                                        <p:attrNameLst>
                                          <p:attrName>style.visibility</p:attrName>
                                        </p:attrNameLst>
                                      </p:cBhvr>
                                      <p:to>
                                        <p:strVal val="visible"/>
                                      </p:to>
                                    </p:set>
                                    <p:anim calcmode="lin" valueType="num">
                                      <p:cBhvr additive="base">
                                        <p:cTn id="149" dur="500"/>
                                        <p:tgtEl>
                                          <p:spTgt spid="172"/>
                                        </p:tgtEl>
                                        <p:attrNameLst>
                                          <p:attrName>ppt_y</p:attrName>
                                        </p:attrNameLst>
                                      </p:cBhvr>
                                      <p:tavLst>
                                        <p:tav tm="0">
                                          <p:val>
                                            <p:strVal val="#ppt_y+#ppt_h*1.125000"/>
                                          </p:val>
                                        </p:tav>
                                        <p:tav tm="100000">
                                          <p:val>
                                            <p:strVal val="#ppt_y"/>
                                          </p:val>
                                        </p:tav>
                                      </p:tavLst>
                                    </p:anim>
                                    <p:animEffect transition="in" filter="wipe(up)">
                                      <p:cBhvr>
                                        <p:cTn id="150" dur="500"/>
                                        <p:tgtEl>
                                          <p:spTgt spid="172"/>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173"/>
                                        </p:tgtEl>
                                        <p:attrNameLst>
                                          <p:attrName>style.visibility</p:attrName>
                                        </p:attrNameLst>
                                      </p:cBhvr>
                                      <p:to>
                                        <p:strVal val="visible"/>
                                      </p:to>
                                    </p:set>
                                    <p:anim calcmode="lin" valueType="num">
                                      <p:cBhvr additive="base">
                                        <p:cTn id="153" dur="500"/>
                                        <p:tgtEl>
                                          <p:spTgt spid="173"/>
                                        </p:tgtEl>
                                        <p:attrNameLst>
                                          <p:attrName>ppt_y</p:attrName>
                                        </p:attrNameLst>
                                      </p:cBhvr>
                                      <p:tavLst>
                                        <p:tav tm="0">
                                          <p:val>
                                            <p:strVal val="#ppt_y+#ppt_h*1.125000"/>
                                          </p:val>
                                        </p:tav>
                                        <p:tav tm="100000">
                                          <p:val>
                                            <p:strVal val="#ppt_y"/>
                                          </p:val>
                                        </p:tav>
                                      </p:tavLst>
                                    </p:anim>
                                    <p:animEffect transition="in" filter="wipe(up)">
                                      <p:cBhvr>
                                        <p:cTn id="154" dur="500"/>
                                        <p:tgtEl>
                                          <p:spTgt spid="173"/>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174"/>
                                        </p:tgtEl>
                                        <p:attrNameLst>
                                          <p:attrName>style.visibility</p:attrName>
                                        </p:attrNameLst>
                                      </p:cBhvr>
                                      <p:to>
                                        <p:strVal val="visible"/>
                                      </p:to>
                                    </p:set>
                                    <p:anim calcmode="lin" valueType="num">
                                      <p:cBhvr additive="base">
                                        <p:cTn id="157" dur="500"/>
                                        <p:tgtEl>
                                          <p:spTgt spid="174"/>
                                        </p:tgtEl>
                                        <p:attrNameLst>
                                          <p:attrName>ppt_y</p:attrName>
                                        </p:attrNameLst>
                                      </p:cBhvr>
                                      <p:tavLst>
                                        <p:tav tm="0">
                                          <p:val>
                                            <p:strVal val="#ppt_y+#ppt_h*1.125000"/>
                                          </p:val>
                                        </p:tav>
                                        <p:tav tm="100000">
                                          <p:val>
                                            <p:strVal val="#ppt_y"/>
                                          </p:val>
                                        </p:tav>
                                      </p:tavLst>
                                    </p:anim>
                                    <p:animEffect transition="in" filter="wipe(up)">
                                      <p:cBhvr>
                                        <p:cTn id="158" dur="500"/>
                                        <p:tgtEl>
                                          <p:spTgt spid="174"/>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175"/>
                                        </p:tgtEl>
                                        <p:attrNameLst>
                                          <p:attrName>style.visibility</p:attrName>
                                        </p:attrNameLst>
                                      </p:cBhvr>
                                      <p:to>
                                        <p:strVal val="visible"/>
                                      </p:to>
                                    </p:set>
                                    <p:anim calcmode="lin" valueType="num">
                                      <p:cBhvr additive="base">
                                        <p:cTn id="161" dur="500"/>
                                        <p:tgtEl>
                                          <p:spTgt spid="175"/>
                                        </p:tgtEl>
                                        <p:attrNameLst>
                                          <p:attrName>ppt_y</p:attrName>
                                        </p:attrNameLst>
                                      </p:cBhvr>
                                      <p:tavLst>
                                        <p:tav tm="0">
                                          <p:val>
                                            <p:strVal val="#ppt_y+#ppt_h*1.125000"/>
                                          </p:val>
                                        </p:tav>
                                        <p:tav tm="100000">
                                          <p:val>
                                            <p:strVal val="#ppt_y"/>
                                          </p:val>
                                        </p:tav>
                                      </p:tavLst>
                                    </p:anim>
                                    <p:animEffect transition="in" filter="wipe(up)">
                                      <p:cBhvr>
                                        <p:cTn id="162" dur="500"/>
                                        <p:tgtEl>
                                          <p:spTgt spid="175"/>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176"/>
                                        </p:tgtEl>
                                        <p:attrNameLst>
                                          <p:attrName>style.visibility</p:attrName>
                                        </p:attrNameLst>
                                      </p:cBhvr>
                                      <p:to>
                                        <p:strVal val="visible"/>
                                      </p:to>
                                    </p:set>
                                    <p:anim calcmode="lin" valueType="num">
                                      <p:cBhvr additive="base">
                                        <p:cTn id="165" dur="500"/>
                                        <p:tgtEl>
                                          <p:spTgt spid="176"/>
                                        </p:tgtEl>
                                        <p:attrNameLst>
                                          <p:attrName>ppt_y</p:attrName>
                                        </p:attrNameLst>
                                      </p:cBhvr>
                                      <p:tavLst>
                                        <p:tav tm="0">
                                          <p:val>
                                            <p:strVal val="#ppt_y+#ppt_h*1.125000"/>
                                          </p:val>
                                        </p:tav>
                                        <p:tav tm="100000">
                                          <p:val>
                                            <p:strVal val="#ppt_y"/>
                                          </p:val>
                                        </p:tav>
                                      </p:tavLst>
                                    </p:anim>
                                    <p:animEffect transition="in" filter="wipe(up)">
                                      <p:cBhvr>
                                        <p:cTn id="166" dur="500"/>
                                        <p:tgtEl>
                                          <p:spTgt spid="176"/>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177"/>
                                        </p:tgtEl>
                                        <p:attrNameLst>
                                          <p:attrName>style.visibility</p:attrName>
                                        </p:attrNameLst>
                                      </p:cBhvr>
                                      <p:to>
                                        <p:strVal val="visible"/>
                                      </p:to>
                                    </p:set>
                                    <p:anim calcmode="lin" valueType="num">
                                      <p:cBhvr additive="base">
                                        <p:cTn id="169" dur="500"/>
                                        <p:tgtEl>
                                          <p:spTgt spid="177"/>
                                        </p:tgtEl>
                                        <p:attrNameLst>
                                          <p:attrName>ppt_y</p:attrName>
                                        </p:attrNameLst>
                                      </p:cBhvr>
                                      <p:tavLst>
                                        <p:tav tm="0">
                                          <p:val>
                                            <p:strVal val="#ppt_y+#ppt_h*1.125000"/>
                                          </p:val>
                                        </p:tav>
                                        <p:tav tm="100000">
                                          <p:val>
                                            <p:strVal val="#ppt_y"/>
                                          </p:val>
                                        </p:tav>
                                      </p:tavLst>
                                    </p:anim>
                                    <p:animEffect transition="in" filter="wipe(up)">
                                      <p:cBhvr>
                                        <p:cTn id="170" dur="500"/>
                                        <p:tgtEl>
                                          <p:spTgt spid="177"/>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178"/>
                                        </p:tgtEl>
                                        <p:attrNameLst>
                                          <p:attrName>style.visibility</p:attrName>
                                        </p:attrNameLst>
                                      </p:cBhvr>
                                      <p:to>
                                        <p:strVal val="visible"/>
                                      </p:to>
                                    </p:set>
                                    <p:anim calcmode="lin" valueType="num">
                                      <p:cBhvr additive="base">
                                        <p:cTn id="173" dur="500"/>
                                        <p:tgtEl>
                                          <p:spTgt spid="178"/>
                                        </p:tgtEl>
                                        <p:attrNameLst>
                                          <p:attrName>ppt_y</p:attrName>
                                        </p:attrNameLst>
                                      </p:cBhvr>
                                      <p:tavLst>
                                        <p:tav tm="0">
                                          <p:val>
                                            <p:strVal val="#ppt_y+#ppt_h*1.125000"/>
                                          </p:val>
                                        </p:tav>
                                        <p:tav tm="100000">
                                          <p:val>
                                            <p:strVal val="#ppt_y"/>
                                          </p:val>
                                        </p:tav>
                                      </p:tavLst>
                                    </p:anim>
                                    <p:animEffect transition="in" filter="wipe(up)">
                                      <p:cBhvr>
                                        <p:cTn id="174" dur="500"/>
                                        <p:tgtEl>
                                          <p:spTgt spid="178"/>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179"/>
                                        </p:tgtEl>
                                        <p:attrNameLst>
                                          <p:attrName>style.visibility</p:attrName>
                                        </p:attrNameLst>
                                      </p:cBhvr>
                                      <p:to>
                                        <p:strVal val="visible"/>
                                      </p:to>
                                    </p:set>
                                    <p:anim calcmode="lin" valueType="num">
                                      <p:cBhvr additive="base">
                                        <p:cTn id="177" dur="500"/>
                                        <p:tgtEl>
                                          <p:spTgt spid="179"/>
                                        </p:tgtEl>
                                        <p:attrNameLst>
                                          <p:attrName>ppt_y</p:attrName>
                                        </p:attrNameLst>
                                      </p:cBhvr>
                                      <p:tavLst>
                                        <p:tav tm="0">
                                          <p:val>
                                            <p:strVal val="#ppt_y+#ppt_h*1.125000"/>
                                          </p:val>
                                        </p:tav>
                                        <p:tav tm="100000">
                                          <p:val>
                                            <p:strVal val="#ppt_y"/>
                                          </p:val>
                                        </p:tav>
                                      </p:tavLst>
                                    </p:anim>
                                    <p:animEffect transition="in" filter="wipe(up)">
                                      <p:cBhvr>
                                        <p:cTn id="178" dur="500"/>
                                        <p:tgtEl>
                                          <p:spTgt spid="179"/>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500"/>
                                        <p:tgtEl>
                                          <p:spTgt spid="180"/>
                                        </p:tgtEl>
                                        <p:attrNameLst>
                                          <p:attrName>ppt_y</p:attrName>
                                        </p:attrNameLst>
                                      </p:cBhvr>
                                      <p:tavLst>
                                        <p:tav tm="0">
                                          <p:val>
                                            <p:strVal val="#ppt_y+#ppt_h*1.125000"/>
                                          </p:val>
                                        </p:tav>
                                        <p:tav tm="100000">
                                          <p:val>
                                            <p:strVal val="#ppt_y"/>
                                          </p:val>
                                        </p:tav>
                                      </p:tavLst>
                                    </p:anim>
                                    <p:animEffect transition="in" filter="wipe(up)">
                                      <p:cBhvr>
                                        <p:cTn id="182" dur="500"/>
                                        <p:tgtEl>
                                          <p:spTgt spid="180"/>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181"/>
                                        </p:tgtEl>
                                        <p:attrNameLst>
                                          <p:attrName>style.visibility</p:attrName>
                                        </p:attrNameLst>
                                      </p:cBhvr>
                                      <p:to>
                                        <p:strVal val="visible"/>
                                      </p:to>
                                    </p:set>
                                    <p:anim calcmode="lin" valueType="num">
                                      <p:cBhvr additive="base">
                                        <p:cTn id="185" dur="500"/>
                                        <p:tgtEl>
                                          <p:spTgt spid="181"/>
                                        </p:tgtEl>
                                        <p:attrNameLst>
                                          <p:attrName>ppt_y</p:attrName>
                                        </p:attrNameLst>
                                      </p:cBhvr>
                                      <p:tavLst>
                                        <p:tav tm="0">
                                          <p:val>
                                            <p:strVal val="#ppt_y+#ppt_h*1.125000"/>
                                          </p:val>
                                        </p:tav>
                                        <p:tav tm="100000">
                                          <p:val>
                                            <p:strVal val="#ppt_y"/>
                                          </p:val>
                                        </p:tav>
                                      </p:tavLst>
                                    </p:anim>
                                    <p:animEffect transition="in" filter="wipe(up)">
                                      <p:cBhvr>
                                        <p:cTn id="186" dur="500"/>
                                        <p:tgtEl>
                                          <p:spTgt spid="181"/>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182"/>
                                        </p:tgtEl>
                                        <p:attrNameLst>
                                          <p:attrName>style.visibility</p:attrName>
                                        </p:attrNameLst>
                                      </p:cBhvr>
                                      <p:to>
                                        <p:strVal val="visible"/>
                                      </p:to>
                                    </p:set>
                                    <p:anim calcmode="lin" valueType="num">
                                      <p:cBhvr additive="base">
                                        <p:cTn id="189" dur="500"/>
                                        <p:tgtEl>
                                          <p:spTgt spid="182"/>
                                        </p:tgtEl>
                                        <p:attrNameLst>
                                          <p:attrName>ppt_y</p:attrName>
                                        </p:attrNameLst>
                                      </p:cBhvr>
                                      <p:tavLst>
                                        <p:tav tm="0">
                                          <p:val>
                                            <p:strVal val="#ppt_y+#ppt_h*1.125000"/>
                                          </p:val>
                                        </p:tav>
                                        <p:tav tm="100000">
                                          <p:val>
                                            <p:strVal val="#ppt_y"/>
                                          </p:val>
                                        </p:tav>
                                      </p:tavLst>
                                    </p:anim>
                                    <p:animEffect transition="in" filter="wipe(up)">
                                      <p:cBhvr>
                                        <p:cTn id="190" dur="500"/>
                                        <p:tgtEl>
                                          <p:spTgt spid="182"/>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183"/>
                                        </p:tgtEl>
                                        <p:attrNameLst>
                                          <p:attrName>style.visibility</p:attrName>
                                        </p:attrNameLst>
                                      </p:cBhvr>
                                      <p:to>
                                        <p:strVal val="visible"/>
                                      </p:to>
                                    </p:set>
                                    <p:anim calcmode="lin" valueType="num">
                                      <p:cBhvr additive="base">
                                        <p:cTn id="193" dur="500"/>
                                        <p:tgtEl>
                                          <p:spTgt spid="183"/>
                                        </p:tgtEl>
                                        <p:attrNameLst>
                                          <p:attrName>ppt_y</p:attrName>
                                        </p:attrNameLst>
                                      </p:cBhvr>
                                      <p:tavLst>
                                        <p:tav tm="0">
                                          <p:val>
                                            <p:strVal val="#ppt_y+#ppt_h*1.125000"/>
                                          </p:val>
                                        </p:tav>
                                        <p:tav tm="100000">
                                          <p:val>
                                            <p:strVal val="#ppt_y"/>
                                          </p:val>
                                        </p:tav>
                                      </p:tavLst>
                                    </p:anim>
                                    <p:animEffect transition="in" filter="wipe(up)">
                                      <p:cBhvr>
                                        <p:cTn id="194" dur="500"/>
                                        <p:tgtEl>
                                          <p:spTgt spid="183"/>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184"/>
                                        </p:tgtEl>
                                        <p:attrNameLst>
                                          <p:attrName>style.visibility</p:attrName>
                                        </p:attrNameLst>
                                      </p:cBhvr>
                                      <p:to>
                                        <p:strVal val="visible"/>
                                      </p:to>
                                    </p:set>
                                    <p:anim calcmode="lin" valueType="num">
                                      <p:cBhvr additive="base">
                                        <p:cTn id="197" dur="500"/>
                                        <p:tgtEl>
                                          <p:spTgt spid="184"/>
                                        </p:tgtEl>
                                        <p:attrNameLst>
                                          <p:attrName>ppt_y</p:attrName>
                                        </p:attrNameLst>
                                      </p:cBhvr>
                                      <p:tavLst>
                                        <p:tav tm="0">
                                          <p:val>
                                            <p:strVal val="#ppt_y+#ppt_h*1.125000"/>
                                          </p:val>
                                        </p:tav>
                                        <p:tav tm="100000">
                                          <p:val>
                                            <p:strVal val="#ppt_y"/>
                                          </p:val>
                                        </p:tav>
                                      </p:tavLst>
                                    </p:anim>
                                    <p:animEffect transition="in" filter="wipe(up)">
                                      <p:cBhvr>
                                        <p:cTn id="198" dur="500"/>
                                        <p:tgtEl>
                                          <p:spTgt spid="184"/>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185"/>
                                        </p:tgtEl>
                                        <p:attrNameLst>
                                          <p:attrName>style.visibility</p:attrName>
                                        </p:attrNameLst>
                                      </p:cBhvr>
                                      <p:to>
                                        <p:strVal val="visible"/>
                                      </p:to>
                                    </p:set>
                                    <p:anim calcmode="lin" valueType="num">
                                      <p:cBhvr additive="base">
                                        <p:cTn id="201" dur="500"/>
                                        <p:tgtEl>
                                          <p:spTgt spid="185"/>
                                        </p:tgtEl>
                                        <p:attrNameLst>
                                          <p:attrName>ppt_y</p:attrName>
                                        </p:attrNameLst>
                                      </p:cBhvr>
                                      <p:tavLst>
                                        <p:tav tm="0">
                                          <p:val>
                                            <p:strVal val="#ppt_y+#ppt_h*1.125000"/>
                                          </p:val>
                                        </p:tav>
                                        <p:tav tm="100000">
                                          <p:val>
                                            <p:strVal val="#ppt_y"/>
                                          </p:val>
                                        </p:tav>
                                      </p:tavLst>
                                    </p:anim>
                                    <p:animEffect transition="in" filter="wipe(up)">
                                      <p:cBhvr>
                                        <p:cTn id="202" dur="500"/>
                                        <p:tgtEl>
                                          <p:spTgt spid="185"/>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186"/>
                                        </p:tgtEl>
                                        <p:attrNameLst>
                                          <p:attrName>style.visibility</p:attrName>
                                        </p:attrNameLst>
                                      </p:cBhvr>
                                      <p:to>
                                        <p:strVal val="visible"/>
                                      </p:to>
                                    </p:set>
                                    <p:anim calcmode="lin" valueType="num">
                                      <p:cBhvr additive="base">
                                        <p:cTn id="205" dur="500"/>
                                        <p:tgtEl>
                                          <p:spTgt spid="186"/>
                                        </p:tgtEl>
                                        <p:attrNameLst>
                                          <p:attrName>ppt_y</p:attrName>
                                        </p:attrNameLst>
                                      </p:cBhvr>
                                      <p:tavLst>
                                        <p:tav tm="0">
                                          <p:val>
                                            <p:strVal val="#ppt_y+#ppt_h*1.125000"/>
                                          </p:val>
                                        </p:tav>
                                        <p:tav tm="100000">
                                          <p:val>
                                            <p:strVal val="#ppt_y"/>
                                          </p:val>
                                        </p:tav>
                                      </p:tavLst>
                                    </p:anim>
                                    <p:animEffect transition="in" filter="wipe(up)">
                                      <p:cBhvr>
                                        <p:cTn id="206" dur="500"/>
                                        <p:tgtEl>
                                          <p:spTgt spid="186"/>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187"/>
                                        </p:tgtEl>
                                        <p:attrNameLst>
                                          <p:attrName>style.visibility</p:attrName>
                                        </p:attrNameLst>
                                      </p:cBhvr>
                                      <p:to>
                                        <p:strVal val="visible"/>
                                      </p:to>
                                    </p:set>
                                    <p:anim calcmode="lin" valueType="num">
                                      <p:cBhvr additive="base">
                                        <p:cTn id="209" dur="500"/>
                                        <p:tgtEl>
                                          <p:spTgt spid="187"/>
                                        </p:tgtEl>
                                        <p:attrNameLst>
                                          <p:attrName>ppt_y</p:attrName>
                                        </p:attrNameLst>
                                      </p:cBhvr>
                                      <p:tavLst>
                                        <p:tav tm="0">
                                          <p:val>
                                            <p:strVal val="#ppt_y+#ppt_h*1.125000"/>
                                          </p:val>
                                        </p:tav>
                                        <p:tav tm="100000">
                                          <p:val>
                                            <p:strVal val="#ppt_y"/>
                                          </p:val>
                                        </p:tav>
                                      </p:tavLst>
                                    </p:anim>
                                    <p:animEffect transition="in" filter="wipe(up)">
                                      <p:cBhvr>
                                        <p:cTn id="210"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animBg="1"/>
      <p:bldP spid="189" grpId="0" animBg="1"/>
      <p:bldP spid="190" grpId="0" animBg="1"/>
      <p:bldP spid="191" grpId="0" animBg="1"/>
      <p:bldP spid="192" grpId="0" animBg="1"/>
      <p:bldP spid="193" grpId="0" animBg="1"/>
      <p:bldP spid="194" grpId="0" animBg="1"/>
      <p:bldP spid="195" grpId="0"/>
      <p:bldP spid="196" grpId="0"/>
      <p:bldP spid="197" grpId="0"/>
      <p:bldP spid="198" grpId="0"/>
      <p:bldP spid="199" grpId="0"/>
      <p:bldP spid="200" grpId="0"/>
      <p:bldP spid="201" grpId="0"/>
      <p:bldP spid="202" grpId="0" animBg="1"/>
      <p:bldP spid="203" grpId="0" animBg="1"/>
      <p:bldP spid="204" grpId="0" animBg="1"/>
      <p:bldP spid="205" grpId="0" animBg="1"/>
      <p:bldP spid="206" grpId="0" animBg="1"/>
      <p:bldP spid="207" grpId="0" animBg="1"/>
      <p:bldP spid="208" grpId="0" animBg="1"/>
      <p:bldP spid="209" grpId="0"/>
      <p:bldP spid="210" grpId="0"/>
      <p:bldP spid="211" grpId="0"/>
      <p:bldP spid="212" grpId="0"/>
      <p:bldP spid="213" grpId="0"/>
      <p:bldP spid="214" grpId="0"/>
      <p:bldP spid="215" grpId="0"/>
      <p:bldP spid="216" grpId="0"/>
      <p:bldP spid="217" grpId="0"/>
      <p:bldP spid="218" grpId="0"/>
      <p:bldP spid="219" grpId="0"/>
      <p:bldP spid="220" grpId="0"/>
      <p:bldP spid="221" grpId="0"/>
      <p:bldP spid="2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67154" y="4713057"/>
            <a:ext cx="1627135"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7" name="矩形 6"/>
          <p:cNvSpPr/>
          <p:nvPr/>
        </p:nvSpPr>
        <p:spPr>
          <a:xfrm>
            <a:off x="693174" y="5117425"/>
            <a:ext cx="3160230" cy="788806"/>
          </a:xfrm>
          <a:prstGeom prst="rect">
            <a:avLst/>
          </a:prstGeom>
        </p:spPr>
        <p:txBody>
          <a:bodyPr wrap="square">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the summary text content, the text content needs to refine the description of the sub-item content</a:t>
            </a:r>
            <a:endParaRPr lang="zh-CN" altLang="en-US" sz="1200" dirty="0">
              <a:solidFill>
                <a:schemeClr val="tx1">
                  <a:lumMod val="50000"/>
                  <a:lumOff val="50000"/>
                </a:schemeClr>
              </a:solidFill>
            </a:endParaRPr>
          </a:p>
        </p:txBody>
      </p:sp>
      <p:sp>
        <p:nvSpPr>
          <p:cNvPr id="8" name="矩形 7"/>
          <p:cNvSpPr/>
          <p:nvPr/>
        </p:nvSpPr>
        <p:spPr>
          <a:xfrm>
            <a:off x="5389080" y="4713057"/>
            <a:ext cx="1627135"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9" name="矩形 8"/>
          <p:cNvSpPr/>
          <p:nvPr/>
        </p:nvSpPr>
        <p:spPr>
          <a:xfrm>
            <a:off x="4315101" y="5117425"/>
            <a:ext cx="3160230" cy="788806"/>
          </a:xfrm>
          <a:prstGeom prst="rect">
            <a:avLst/>
          </a:prstGeom>
        </p:spPr>
        <p:txBody>
          <a:bodyPr wrap="square">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the summary text content, the text content needs to refine the description of the sub-item content</a:t>
            </a:r>
            <a:endParaRPr lang="zh-CN" altLang="en-US" sz="1200" dirty="0">
              <a:solidFill>
                <a:schemeClr val="tx1">
                  <a:lumMod val="50000"/>
                  <a:lumOff val="50000"/>
                </a:schemeClr>
              </a:solidFill>
            </a:endParaRPr>
          </a:p>
        </p:txBody>
      </p:sp>
      <p:sp>
        <p:nvSpPr>
          <p:cNvPr id="10" name="矩形 9"/>
          <p:cNvSpPr/>
          <p:nvPr/>
        </p:nvSpPr>
        <p:spPr>
          <a:xfrm>
            <a:off x="8964955" y="4713057"/>
            <a:ext cx="1627135"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11" name="矩形 10"/>
          <p:cNvSpPr/>
          <p:nvPr/>
        </p:nvSpPr>
        <p:spPr>
          <a:xfrm>
            <a:off x="7890975" y="5117425"/>
            <a:ext cx="3160230" cy="788806"/>
          </a:xfrm>
          <a:prstGeom prst="rect">
            <a:avLst/>
          </a:prstGeom>
        </p:spPr>
        <p:txBody>
          <a:bodyPr wrap="square">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the summary text content, the text content needs to refine the description of the sub-item content</a:t>
            </a:r>
            <a:endParaRPr lang="zh-CN" altLang="en-US" sz="1200" dirty="0">
              <a:solidFill>
                <a:schemeClr val="tx1">
                  <a:lumMod val="50000"/>
                  <a:lumOff val="50000"/>
                </a:schemeClr>
              </a:solidFill>
            </a:endParaRPr>
          </a:p>
        </p:txBody>
      </p:sp>
      <p:grpSp>
        <p:nvGrpSpPr>
          <p:cNvPr id="12" name="组合 11"/>
          <p:cNvGrpSpPr/>
          <p:nvPr/>
        </p:nvGrpSpPr>
        <p:grpSpPr>
          <a:xfrm>
            <a:off x="5026960" y="2367584"/>
            <a:ext cx="2138082" cy="2138356"/>
            <a:chOff x="4773713" y="1389973"/>
            <a:chExt cx="2610148" cy="2610142"/>
          </a:xfrm>
        </p:grpSpPr>
        <p:grpSp>
          <p:nvGrpSpPr>
            <p:cNvPr id="13" name="组合 12"/>
            <p:cNvGrpSpPr/>
            <p:nvPr/>
          </p:nvGrpSpPr>
          <p:grpSpPr>
            <a:xfrm>
              <a:off x="4773713" y="1389973"/>
              <a:ext cx="2610148" cy="2610142"/>
              <a:chOff x="3514427" y="1575021"/>
              <a:chExt cx="2610148" cy="2610142"/>
            </a:xfrm>
            <a:solidFill>
              <a:srgbClr val="0070C0"/>
            </a:solidFill>
          </p:grpSpPr>
          <p:sp>
            <p:nvSpPr>
              <p:cNvPr id="18" name="五角星 17"/>
              <p:cNvSpPr/>
              <p:nvPr/>
            </p:nvSpPr>
            <p:spPr>
              <a:xfrm>
                <a:off x="3638252" y="1698846"/>
                <a:ext cx="2362498" cy="2362492"/>
              </a:xfrm>
              <a:prstGeom prst="star5">
                <a:avLst>
                  <a:gd name="adj" fmla="val 36401"/>
                  <a:gd name="hf" fmla="val 105146"/>
                  <a:gd name="vf" fmla="val 110557"/>
                </a:avLst>
              </a:prstGeom>
              <a:gr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19" name="五角星 18"/>
              <p:cNvSpPr/>
              <p:nvPr/>
            </p:nvSpPr>
            <p:spPr>
              <a:xfrm>
                <a:off x="3514427" y="1575021"/>
                <a:ext cx="2610148" cy="2610142"/>
              </a:xfrm>
              <a:prstGeom prst="star5">
                <a:avLst>
                  <a:gd name="adj" fmla="val 36401"/>
                  <a:gd name="hf" fmla="val 105146"/>
                  <a:gd name="vf" fmla="val 110557"/>
                </a:avLst>
              </a:prstGeom>
              <a:solidFill>
                <a:schemeClr val="accent3"/>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grpSp>
        <p:pic>
          <p:nvPicPr>
            <p:cNvPr id="14" name="图片 13"/>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5353220" y="2128791"/>
              <a:ext cx="1471613" cy="1471613"/>
            </a:xfrm>
            <a:prstGeom prst="rect">
              <a:avLst/>
            </a:prstGeom>
          </p:spPr>
        </p:pic>
      </p:grpSp>
      <p:grpSp>
        <p:nvGrpSpPr>
          <p:cNvPr id="20" name="组合 19"/>
          <p:cNvGrpSpPr/>
          <p:nvPr/>
        </p:nvGrpSpPr>
        <p:grpSpPr>
          <a:xfrm>
            <a:off x="8602834" y="2367584"/>
            <a:ext cx="2138082" cy="2138356"/>
            <a:chOff x="8350053" y="1389973"/>
            <a:chExt cx="2610148" cy="2610142"/>
          </a:xfrm>
        </p:grpSpPr>
        <p:grpSp>
          <p:nvGrpSpPr>
            <p:cNvPr id="21" name="组合 20"/>
            <p:cNvGrpSpPr/>
            <p:nvPr/>
          </p:nvGrpSpPr>
          <p:grpSpPr>
            <a:xfrm>
              <a:off x="8350053" y="1389973"/>
              <a:ext cx="2610148" cy="2610142"/>
              <a:chOff x="3514427" y="1575021"/>
              <a:chExt cx="2610148" cy="2610142"/>
            </a:xfrm>
            <a:solidFill>
              <a:srgbClr val="0070C0"/>
            </a:solidFill>
          </p:grpSpPr>
          <p:sp>
            <p:nvSpPr>
              <p:cNvPr id="23" name="五角星 22"/>
              <p:cNvSpPr/>
              <p:nvPr/>
            </p:nvSpPr>
            <p:spPr>
              <a:xfrm>
                <a:off x="3638252" y="1698846"/>
                <a:ext cx="2362498" cy="2362492"/>
              </a:xfrm>
              <a:prstGeom prst="star5">
                <a:avLst>
                  <a:gd name="adj" fmla="val 36401"/>
                  <a:gd name="hf" fmla="val 105146"/>
                  <a:gd name="vf" fmla="val 110557"/>
                </a:avLst>
              </a:prstGeom>
              <a:gr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4" name="五角星 23"/>
              <p:cNvSpPr/>
              <p:nvPr/>
            </p:nvSpPr>
            <p:spPr>
              <a:xfrm>
                <a:off x="3514427" y="1575021"/>
                <a:ext cx="2610148" cy="2610142"/>
              </a:xfrm>
              <a:prstGeom prst="star5">
                <a:avLst>
                  <a:gd name="adj" fmla="val 36401"/>
                  <a:gd name="hf" fmla="val 105146"/>
                  <a:gd name="vf" fmla="val 110557"/>
                </a:avLst>
              </a:prstGeom>
              <a:solidFill>
                <a:schemeClr val="accent2"/>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grpSp>
        <p:pic>
          <p:nvPicPr>
            <p:cNvPr id="22" name="图片 21"/>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9105325" y="2233228"/>
              <a:ext cx="1219200" cy="1219200"/>
            </a:xfrm>
            <a:prstGeom prst="rect">
              <a:avLst/>
            </a:prstGeom>
          </p:spPr>
        </p:pic>
      </p:grpSp>
      <p:grpSp>
        <p:nvGrpSpPr>
          <p:cNvPr id="25" name="组合 24"/>
          <p:cNvGrpSpPr/>
          <p:nvPr/>
        </p:nvGrpSpPr>
        <p:grpSpPr>
          <a:xfrm>
            <a:off x="1490321" y="2367584"/>
            <a:ext cx="2138082" cy="2138356"/>
            <a:chOff x="1236614" y="1389973"/>
            <a:chExt cx="2610148" cy="2610142"/>
          </a:xfrm>
        </p:grpSpPr>
        <p:grpSp>
          <p:nvGrpSpPr>
            <p:cNvPr id="26" name="组合 25"/>
            <p:cNvGrpSpPr/>
            <p:nvPr/>
          </p:nvGrpSpPr>
          <p:grpSpPr>
            <a:xfrm>
              <a:off x="1236614" y="1389973"/>
              <a:ext cx="2610148" cy="2610142"/>
              <a:chOff x="3514427" y="1575021"/>
              <a:chExt cx="2610148" cy="2610142"/>
            </a:xfrm>
            <a:solidFill>
              <a:srgbClr val="0070C0"/>
            </a:solidFill>
          </p:grpSpPr>
          <p:sp>
            <p:nvSpPr>
              <p:cNvPr id="28" name="五角星 27"/>
              <p:cNvSpPr/>
              <p:nvPr/>
            </p:nvSpPr>
            <p:spPr>
              <a:xfrm>
                <a:off x="3638252" y="1698846"/>
                <a:ext cx="2362498" cy="2362492"/>
              </a:xfrm>
              <a:prstGeom prst="star5">
                <a:avLst>
                  <a:gd name="adj" fmla="val 36401"/>
                  <a:gd name="hf" fmla="val 105146"/>
                  <a:gd name="vf" fmla="val 110557"/>
                </a:avLst>
              </a:prstGeom>
              <a:gr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9" name="五角星 28"/>
              <p:cNvSpPr/>
              <p:nvPr/>
            </p:nvSpPr>
            <p:spPr>
              <a:xfrm>
                <a:off x="3514427" y="1575021"/>
                <a:ext cx="2610148" cy="2610142"/>
              </a:xfrm>
              <a:prstGeom prst="star5">
                <a:avLst>
                  <a:gd name="adj" fmla="val 36401"/>
                  <a:gd name="hf" fmla="val 105146"/>
                  <a:gd name="vf" fmla="val 110557"/>
                </a:avLst>
              </a:prstGeom>
              <a:solidFill>
                <a:schemeClr val="accent4"/>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grpSp>
        <p:pic>
          <p:nvPicPr>
            <p:cNvPr id="27" name="图片 26"/>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1948176" y="2254997"/>
              <a:ext cx="1219200" cy="1219200"/>
            </a:xfrm>
            <a:prstGeom prst="rect">
              <a:avLst/>
            </a:prstGeom>
          </p:spPr>
        </p:pic>
      </p:gr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250"/>
                                        <p:tgtEl>
                                          <p:spTgt spid="6"/>
                                        </p:tgtEl>
                                      </p:cBhvr>
                                    </p:animEffect>
                                    <p:anim calcmode="lin" valueType="num">
                                      <p:cBhvr>
                                        <p:cTn id="20" dur="1250" fill="hold"/>
                                        <p:tgtEl>
                                          <p:spTgt spid="6"/>
                                        </p:tgtEl>
                                        <p:attrNameLst>
                                          <p:attrName>ppt_x</p:attrName>
                                        </p:attrNameLst>
                                      </p:cBhvr>
                                      <p:tavLst>
                                        <p:tav tm="0">
                                          <p:val>
                                            <p:strVal val="#ppt_x"/>
                                          </p:val>
                                        </p:tav>
                                        <p:tav tm="100000">
                                          <p:val>
                                            <p:strVal val="#ppt_x"/>
                                          </p:val>
                                        </p:tav>
                                      </p:tavLst>
                                    </p:anim>
                                    <p:anim calcmode="lin" valueType="num">
                                      <p:cBhvr>
                                        <p:cTn id="21" dur="125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250"/>
                                        <p:tgtEl>
                                          <p:spTgt spid="7"/>
                                        </p:tgtEl>
                                      </p:cBhvr>
                                    </p:animEffect>
                                    <p:anim calcmode="lin" valueType="num">
                                      <p:cBhvr>
                                        <p:cTn id="25" dur="1250" fill="hold"/>
                                        <p:tgtEl>
                                          <p:spTgt spid="7"/>
                                        </p:tgtEl>
                                        <p:attrNameLst>
                                          <p:attrName>ppt_x</p:attrName>
                                        </p:attrNameLst>
                                      </p:cBhvr>
                                      <p:tavLst>
                                        <p:tav tm="0">
                                          <p:val>
                                            <p:strVal val="#ppt_x"/>
                                          </p:val>
                                        </p:tav>
                                        <p:tav tm="100000">
                                          <p:val>
                                            <p:strVal val="#ppt_x"/>
                                          </p:val>
                                        </p:tav>
                                      </p:tavLst>
                                    </p:anim>
                                    <p:anim calcmode="lin" valueType="num">
                                      <p:cBhvr>
                                        <p:cTn id="26" dur="125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250"/>
                                        <p:tgtEl>
                                          <p:spTgt spid="8"/>
                                        </p:tgtEl>
                                      </p:cBhvr>
                                    </p:animEffect>
                                    <p:anim calcmode="lin" valueType="num">
                                      <p:cBhvr>
                                        <p:cTn id="30" dur="1250" fill="hold"/>
                                        <p:tgtEl>
                                          <p:spTgt spid="8"/>
                                        </p:tgtEl>
                                        <p:attrNameLst>
                                          <p:attrName>ppt_x</p:attrName>
                                        </p:attrNameLst>
                                      </p:cBhvr>
                                      <p:tavLst>
                                        <p:tav tm="0">
                                          <p:val>
                                            <p:strVal val="#ppt_x"/>
                                          </p:val>
                                        </p:tav>
                                        <p:tav tm="100000">
                                          <p:val>
                                            <p:strVal val="#ppt_x"/>
                                          </p:val>
                                        </p:tav>
                                      </p:tavLst>
                                    </p:anim>
                                    <p:anim calcmode="lin" valueType="num">
                                      <p:cBhvr>
                                        <p:cTn id="31" dur="125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250"/>
                                        <p:tgtEl>
                                          <p:spTgt spid="9"/>
                                        </p:tgtEl>
                                      </p:cBhvr>
                                    </p:animEffect>
                                    <p:anim calcmode="lin" valueType="num">
                                      <p:cBhvr>
                                        <p:cTn id="35" dur="1250" fill="hold"/>
                                        <p:tgtEl>
                                          <p:spTgt spid="9"/>
                                        </p:tgtEl>
                                        <p:attrNameLst>
                                          <p:attrName>ppt_x</p:attrName>
                                        </p:attrNameLst>
                                      </p:cBhvr>
                                      <p:tavLst>
                                        <p:tav tm="0">
                                          <p:val>
                                            <p:strVal val="#ppt_x"/>
                                          </p:val>
                                        </p:tav>
                                        <p:tav tm="100000">
                                          <p:val>
                                            <p:strVal val="#ppt_x"/>
                                          </p:val>
                                        </p:tav>
                                      </p:tavLst>
                                    </p:anim>
                                    <p:anim calcmode="lin" valueType="num">
                                      <p:cBhvr>
                                        <p:cTn id="36" dur="125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250"/>
                                        <p:tgtEl>
                                          <p:spTgt spid="10"/>
                                        </p:tgtEl>
                                      </p:cBhvr>
                                    </p:animEffect>
                                    <p:anim calcmode="lin" valueType="num">
                                      <p:cBhvr>
                                        <p:cTn id="40" dur="1250" fill="hold"/>
                                        <p:tgtEl>
                                          <p:spTgt spid="10"/>
                                        </p:tgtEl>
                                        <p:attrNameLst>
                                          <p:attrName>ppt_x</p:attrName>
                                        </p:attrNameLst>
                                      </p:cBhvr>
                                      <p:tavLst>
                                        <p:tav tm="0">
                                          <p:val>
                                            <p:strVal val="#ppt_x"/>
                                          </p:val>
                                        </p:tav>
                                        <p:tav tm="100000">
                                          <p:val>
                                            <p:strVal val="#ppt_x"/>
                                          </p:val>
                                        </p:tav>
                                      </p:tavLst>
                                    </p:anim>
                                    <p:anim calcmode="lin" valueType="num">
                                      <p:cBhvr>
                                        <p:cTn id="41" dur="125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250"/>
                                        <p:tgtEl>
                                          <p:spTgt spid="11"/>
                                        </p:tgtEl>
                                      </p:cBhvr>
                                    </p:animEffect>
                                    <p:anim calcmode="lin" valueType="num">
                                      <p:cBhvr>
                                        <p:cTn id="45" dur="1250" fill="hold"/>
                                        <p:tgtEl>
                                          <p:spTgt spid="11"/>
                                        </p:tgtEl>
                                        <p:attrNameLst>
                                          <p:attrName>ppt_x</p:attrName>
                                        </p:attrNameLst>
                                      </p:cBhvr>
                                      <p:tavLst>
                                        <p:tav tm="0">
                                          <p:val>
                                            <p:strVal val="#ppt_x"/>
                                          </p:val>
                                        </p:tav>
                                        <p:tav tm="100000">
                                          <p:val>
                                            <p:strVal val="#ppt_x"/>
                                          </p:val>
                                        </p:tav>
                                      </p:tavLst>
                                    </p:anim>
                                    <p:anim calcmode="lin" valueType="num">
                                      <p:cBhvr>
                                        <p:cTn id="46"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rrowheads="1"/>
          </p:cNvSpPr>
          <p:nvPr/>
        </p:nvSpPr>
        <p:spPr bwMode="auto">
          <a:xfrm>
            <a:off x="4089019" y="1810477"/>
            <a:ext cx="4114264" cy="4114800"/>
          </a:xfrm>
          <a:prstGeom prst="ellipse">
            <a:avLst/>
          </a:prstGeom>
          <a:noFill/>
          <a:ln w="28575" cap="flat" cmpd="sng">
            <a:solidFill>
              <a:srgbClr val="D8D8D8"/>
            </a:solidFill>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3" name="椭圆 8"/>
          <p:cNvSpPr>
            <a:spLocks noChangeArrowheads="1"/>
          </p:cNvSpPr>
          <p:nvPr/>
        </p:nvSpPr>
        <p:spPr bwMode="auto">
          <a:xfrm>
            <a:off x="3879497" y="2016852"/>
            <a:ext cx="1238089" cy="1238251"/>
          </a:xfrm>
          <a:prstGeom prst="ellipse">
            <a:avLst/>
          </a:prstGeom>
          <a:solidFill>
            <a:schemeClr val="accent1"/>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4" name="椭圆 16"/>
          <p:cNvSpPr>
            <a:spLocks noChangeArrowheads="1"/>
          </p:cNvSpPr>
          <p:nvPr/>
        </p:nvSpPr>
        <p:spPr bwMode="auto">
          <a:xfrm>
            <a:off x="3879497" y="4531452"/>
            <a:ext cx="1238089" cy="1238251"/>
          </a:xfrm>
          <a:prstGeom prst="ellipse">
            <a:avLst/>
          </a:prstGeom>
          <a:solidFill>
            <a:schemeClr val="accent4"/>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5" name="椭圆 17"/>
          <p:cNvSpPr>
            <a:spLocks noChangeArrowheads="1"/>
          </p:cNvSpPr>
          <p:nvPr/>
        </p:nvSpPr>
        <p:spPr bwMode="auto">
          <a:xfrm>
            <a:off x="7231552" y="2048792"/>
            <a:ext cx="1206191" cy="1207672"/>
          </a:xfrm>
          <a:prstGeom prst="ellipse">
            <a:avLst/>
          </a:prstGeom>
          <a:solidFill>
            <a:schemeClr val="accent2"/>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6" name="椭圆 18"/>
          <p:cNvSpPr>
            <a:spLocks noChangeArrowheads="1"/>
          </p:cNvSpPr>
          <p:nvPr/>
        </p:nvSpPr>
        <p:spPr bwMode="auto">
          <a:xfrm>
            <a:off x="7328687" y="4531452"/>
            <a:ext cx="1238089" cy="1238251"/>
          </a:xfrm>
          <a:prstGeom prst="ellipse">
            <a:avLst/>
          </a:prstGeom>
          <a:solidFill>
            <a:schemeClr val="accent3"/>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23" name="Freeform 1736"/>
          <p:cNvSpPr>
            <a:spLocks noChangeArrowheads="1"/>
          </p:cNvSpPr>
          <p:nvPr/>
        </p:nvSpPr>
        <p:spPr bwMode="auto">
          <a:xfrm>
            <a:off x="5906471" y="3858354"/>
            <a:ext cx="974598" cy="1825625"/>
          </a:xfrm>
          <a:custGeom>
            <a:avLst/>
            <a:gdLst>
              <a:gd name="T0" fmla="*/ 71 w 101"/>
              <a:gd name="T1" fmla="*/ 88 h 191"/>
              <a:gd name="T2" fmla="*/ 63 w 101"/>
              <a:gd name="T3" fmla="*/ 86 h 191"/>
              <a:gd name="T4" fmla="*/ 58 w 101"/>
              <a:gd name="T5" fmla="*/ 76 h 191"/>
              <a:gd name="T6" fmla="*/ 55 w 101"/>
              <a:gd name="T7" fmla="*/ 73 h 191"/>
              <a:gd name="T8" fmla="*/ 44 w 101"/>
              <a:gd name="T9" fmla="*/ 70 h 191"/>
              <a:gd name="T10" fmla="*/ 43 w 101"/>
              <a:gd name="T11" fmla="*/ 70 h 191"/>
              <a:gd name="T12" fmla="*/ 43 w 101"/>
              <a:gd name="T13" fmla="*/ 70 h 191"/>
              <a:gd name="T14" fmla="*/ 42 w 101"/>
              <a:gd name="T15" fmla="*/ 69 h 191"/>
              <a:gd name="T16" fmla="*/ 43 w 101"/>
              <a:gd name="T17" fmla="*/ 69 h 191"/>
              <a:gd name="T18" fmla="*/ 39 w 101"/>
              <a:gd name="T19" fmla="*/ 13 h 191"/>
              <a:gd name="T20" fmla="*/ 23 w 101"/>
              <a:gd name="T21" fmla="*/ 12 h 191"/>
              <a:gd name="T22" fmla="*/ 22 w 101"/>
              <a:gd name="T23" fmla="*/ 90 h 191"/>
              <a:gd name="T24" fmla="*/ 21 w 101"/>
              <a:gd name="T25" fmla="*/ 94 h 191"/>
              <a:gd name="T26" fmla="*/ 15 w 101"/>
              <a:gd name="T27" fmla="*/ 96 h 191"/>
              <a:gd name="T28" fmla="*/ 0 w 101"/>
              <a:gd name="T29" fmla="*/ 111 h 191"/>
              <a:gd name="T30" fmla="*/ 11 w 101"/>
              <a:gd name="T31" fmla="*/ 163 h 191"/>
              <a:gd name="T32" fmla="*/ 18 w 101"/>
              <a:gd name="T33" fmla="*/ 171 h 191"/>
              <a:gd name="T34" fmla="*/ 27 w 101"/>
              <a:gd name="T35" fmla="*/ 191 h 191"/>
              <a:gd name="T36" fmla="*/ 89 w 101"/>
              <a:gd name="T37" fmla="*/ 191 h 191"/>
              <a:gd name="T38" fmla="*/ 86 w 101"/>
              <a:gd name="T39" fmla="*/ 181 h 191"/>
              <a:gd name="T40" fmla="*/ 86 w 101"/>
              <a:gd name="T41" fmla="*/ 171 h 191"/>
              <a:gd name="T42" fmla="*/ 94 w 101"/>
              <a:gd name="T43" fmla="*/ 148 h 191"/>
              <a:gd name="T44" fmla="*/ 97 w 101"/>
              <a:gd name="T45" fmla="*/ 120 h 191"/>
              <a:gd name="T46" fmla="*/ 91 w 101"/>
              <a:gd name="T47" fmla="*/ 115 h 191"/>
              <a:gd name="T48" fmla="*/ 82 w 101"/>
              <a:gd name="T49" fmla="*/ 98 h 191"/>
              <a:gd name="T50" fmla="*/ 71 w 101"/>
              <a:gd name="T51" fmla="*/ 88 h 1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191"/>
              <a:gd name="T80" fmla="*/ 101 w 101"/>
              <a:gd name="T81" fmla="*/ 191 h 1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191">
                <a:moveTo>
                  <a:pt x="71" y="88"/>
                </a:moveTo>
                <a:cubicBezTo>
                  <a:pt x="63" y="86"/>
                  <a:pt x="63" y="86"/>
                  <a:pt x="63" y="86"/>
                </a:cubicBezTo>
                <a:cubicBezTo>
                  <a:pt x="62" y="82"/>
                  <a:pt x="61" y="78"/>
                  <a:pt x="58" y="76"/>
                </a:cubicBezTo>
                <a:cubicBezTo>
                  <a:pt x="57" y="75"/>
                  <a:pt x="56" y="74"/>
                  <a:pt x="55" y="73"/>
                </a:cubicBezTo>
                <a:cubicBezTo>
                  <a:pt x="52" y="71"/>
                  <a:pt x="48" y="70"/>
                  <a:pt x="44" y="70"/>
                </a:cubicBezTo>
                <a:cubicBezTo>
                  <a:pt x="44" y="70"/>
                  <a:pt x="43" y="70"/>
                  <a:pt x="43" y="70"/>
                </a:cubicBezTo>
                <a:cubicBezTo>
                  <a:pt x="43" y="70"/>
                  <a:pt x="43" y="70"/>
                  <a:pt x="43" y="70"/>
                </a:cubicBezTo>
                <a:cubicBezTo>
                  <a:pt x="42" y="69"/>
                  <a:pt x="42" y="69"/>
                  <a:pt x="42" y="69"/>
                </a:cubicBezTo>
                <a:cubicBezTo>
                  <a:pt x="43" y="69"/>
                  <a:pt x="43" y="69"/>
                  <a:pt x="43" y="69"/>
                </a:cubicBezTo>
                <a:cubicBezTo>
                  <a:pt x="39" y="13"/>
                  <a:pt x="39" y="13"/>
                  <a:pt x="39" y="13"/>
                </a:cubicBezTo>
                <a:cubicBezTo>
                  <a:pt x="38" y="0"/>
                  <a:pt x="23" y="1"/>
                  <a:pt x="23" y="12"/>
                </a:cubicBezTo>
                <a:cubicBezTo>
                  <a:pt x="23" y="16"/>
                  <a:pt x="22" y="80"/>
                  <a:pt x="22" y="90"/>
                </a:cubicBezTo>
                <a:cubicBezTo>
                  <a:pt x="22" y="92"/>
                  <a:pt x="23" y="93"/>
                  <a:pt x="21" y="94"/>
                </a:cubicBezTo>
                <a:cubicBezTo>
                  <a:pt x="19" y="95"/>
                  <a:pt x="17" y="96"/>
                  <a:pt x="15" y="96"/>
                </a:cubicBezTo>
                <a:cubicBezTo>
                  <a:pt x="8" y="100"/>
                  <a:pt x="1" y="102"/>
                  <a:pt x="0" y="111"/>
                </a:cubicBezTo>
                <a:cubicBezTo>
                  <a:pt x="11" y="163"/>
                  <a:pt x="11" y="163"/>
                  <a:pt x="11" y="163"/>
                </a:cubicBezTo>
                <a:cubicBezTo>
                  <a:pt x="13" y="166"/>
                  <a:pt x="16" y="168"/>
                  <a:pt x="18" y="171"/>
                </a:cubicBezTo>
                <a:cubicBezTo>
                  <a:pt x="22" y="177"/>
                  <a:pt x="26" y="184"/>
                  <a:pt x="27" y="191"/>
                </a:cubicBezTo>
                <a:cubicBezTo>
                  <a:pt x="89" y="191"/>
                  <a:pt x="89" y="191"/>
                  <a:pt x="89" y="191"/>
                </a:cubicBezTo>
                <a:cubicBezTo>
                  <a:pt x="88" y="187"/>
                  <a:pt x="87" y="184"/>
                  <a:pt x="86" y="181"/>
                </a:cubicBezTo>
                <a:cubicBezTo>
                  <a:pt x="85" y="177"/>
                  <a:pt x="84" y="175"/>
                  <a:pt x="86" y="171"/>
                </a:cubicBezTo>
                <a:cubicBezTo>
                  <a:pt x="90" y="164"/>
                  <a:pt x="92" y="156"/>
                  <a:pt x="94" y="148"/>
                </a:cubicBezTo>
                <a:cubicBezTo>
                  <a:pt x="96" y="140"/>
                  <a:pt x="101" y="128"/>
                  <a:pt x="97" y="120"/>
                </a:cubicBezTo>
                <a:cubicBezTo>
                  <a:pt x="95" y="118"/>
                  <a:pt x="93" y="117"/>
                  <a:pt x="91" y="115"/>
                </a:cubicBezTo>
                <a:cubicBezTo>
                  <a:pt x="86" y="111"/>
                  <a:pt x="86" y="103"/>
                  <a:pt x="82" y="98"/>
                </a:cubicBezTo>
                <a:cubicBezTo>
                  <a:pt x="79" y="94"/>
                  <a:pt x="75" y="90"/>
                  <a:pt x="71" y="88"/>
                </a:cubicBezTo>
              </a:path>
            </a:pathLst>
          </a:custGeom>
          <a:solidFill>
            <a:schemeClr val="accent5"/>
          </a:solidFill>
          <a:ln>
            <a:noFill/>
          </a:ln>
        </p:spPr>
        <p:txBody>
          <a:bodyPr lIns="91431" tIns="45715" rIns="91431" bIns="45715"/>
          <a:lstStyle/>
          <a:p>
            <a:endParaRPr lang="zh-CN" altLang="zh-CN" sz="1400">
              <a:solidFill>
                <a:schemeClr val="tx1">
                  <a:lumMod val="50000"/>
                  <a:lumOff val="50000"/>
                </a:schemeClr>
              </a:solidFill>
              <a:latin typeface="Calibri" panose="020F0502020204030204" charset="0"/>
              <a:sym typeface="宋体" panose="02010600030101010101" pitchFamily="2" charset="-122"/>
            </a:endParaRPr>
          </a:p>
        </p:txBody>
      </p:sp>
      <p:sp>
        <p:nvSpPr>
          <p:cNvPr id="24" name="文本框 38"/>
          <p:cNvSpPr>
            <a:spLocks noChangeArrowheads="1"/>
          </p:cNvSpPr>
          <p:nvPr/>
        </p:nvSpPr>
        <p:spPr bwMode="auto">
          <a:xfrm>
            <a:off x="5327109" y="2836004"/>
            <a:ext cx="1415754"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r>
              <a:rPr lang="zh-CN" altLang="en-US" sz="48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40" name="文本框 37"/>
          <p:cNvSpPr txBox="1"/>
          <p:nvPr/>
        </p:nvSpPr>
        <p:spPr>
          <a:xfrm>
            <a:off x="250723" y="2387090"/>
            <a:ext cx="3563947" cy="77744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here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Or copy your text and paste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文本框 36"/>
          <p:cNvSpPr txBox="1"/>
          <p:nvPr/>
        </p:nvSpPr>
        <p:spPr>
          <a:xfrm>
            <a:off x="1039962" y="1945675"/>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文本框 37"/>
          <p:cNvSpPr txBox="1"/>
          <p:nvPr/>
        </p:nvSpPr>
        <p:spPr>
          <a:xfrm>
            <a:off x="412955" y="4938493"/>
            <a:ext cx="3401715" cy="77744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here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Or copy your text and paste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文本框 36"/>
          <p:cNvSpPr txBox="1"/>
          <p:nvPr/>
        </p:nvSpPr>
        <p:spPr>
          <a:xfrm>
            <a:off x="1039962" y="4497078"/>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37"/>
          <p:cNvSpPr txBox="1"/>
          <p:nvPr/>
        </p:nvSpPr>
        <p:spPr>
          <a:xfrm>
            <a:off x="8566776" y="4929987"/>
            <a:ext cx="3490036" cy="77744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here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Or copy your text and paste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文本框 36"/>
          <p:cNvSpPr txBox="1"/>
          <p:nvPr/>
        </p:nvSpPr>
        <p:spPr>
          <a:xfrm>
            <a:off x="8918611" y="4497078"/>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37"/>
          <p:cNvSpPr txBox="1"/>
          <p:nvPr/>
        </p:nvSpPr>
        <p:spPr>
          <a:xfrm>
            <a:off x="8598753" y="2354506"/>
            <a:ext cx="3280514" cy="77744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here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Or copy your text and paste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文本框 36"/>
          <p:cNvSpPr txBox="1"/>
          <p:nvPr/>
        </p:nvSpPr>
        <p:spPr>
          <a:xfrm>
            <a:off x="8918611" y="1896203"/>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Freeform 331"/>
          <p:cNvSpPr>
            <a:spLocks noEditPoints="1"/>
          </p:cNvSpPr>
          <p:nvPr/>
        </p:nvSpPr>
        <p:spPr bwMode="auto">
          <a:xfrm>
            <a:off x="4198544" y="2305997"/>
            <a:ext cx="619045" cy="659961"/>
          </a:xfrm>
          <a:custGeom>
            <a:avLst/>
            <a:gdLst>
              <a:gd name="T0" fmla="*/ 684 w 1130"/>
              <a:gd name="T1" fmla="*/ 1186 h 1202"/>
              <a:gd name="T2" fmla="*/ 496 w 1130"/>
              <a:gd name="T3" fmla="*/ 1202 h 1202"/>
              <a:gd name="T4" fmla="*/ 346 w 1130"/>
              <a:gd name="T5" fmla="*/ 1174 h 1202"/>
              <a:gd name="T6" fmla="*/ 212 w 1130"/>
              <a:gd name="T7" fmla="*/ 1106 h 1202"/>
              <a:gd name="T8" fmla="*/ 106 w 1130"/>
              <a:gd name="T9" fmla="*/ 1000 h 1202"/>
              <a:gd name="T10" fmla="*/ 32 w 1130"/>
              <a:gd name="T11" fmla="*/ 862 h 1202"/>
              <a:gd name="T12" fmla="*/ 0 w 1130"/>
              <a:gd name="T13" fmla="*/ 694 h 1202"/>
              <a:gd name="T14" fmla="*/ 10 w 1130"/>
              <a:gd name="T15" fmla="*/ 532 h 1202"/>
              <a:gd name="T16" fmla="*/ 68 w 1130"/>
              <a:gd name="T17" fmla="*/ 352 h 1202"/>
              <a:gd name="T18" fmla="*/ 170 w 1130"/>
              <a:gd name="T19" fmla="*/ 198 h 1202"/>
              <a:gd name="T20" fmla="*/ 314 w 1130"/>
              <a:gd name="T21" fmla="*/ 82 h 1202"/>
              <a:gd name="T22" fmla="*/ 492 w 1130"/>
              <a:gd name="T23" fmla="*/ 14 h 1202"/>
              <a:gd name="T24" fmla="*/ 658 w 1130"/>
              <a:gd name="T25" fmla="*/ 2 h 1202"/>
              <a:gd name="T26" fmla="*/ 812 w 1130"/>
              <a:gd name="T27" fmla="*/ 30 h 1202"/>
              <a:gd name="T28" fmla="*/ 940 w 1130"/>
              <a:gd name="T29" fmla="*/ 96 h 1202"/>
              <a:gd name="T30" fmla="*/ 1038 w 1130"/>
              <a:gd name="T31" fmla="*/ 196 h 1202"/>
              <a:gd name="T32" fmla="*/ 1122 w 1130"/>
              <a:gd name="T33" fmla="*/ 396 h 1202"/>
              <a:gd name="T34" fmla="*/ 1116 w 1130"/>
              <a:gd name="T35" fmla="*/ 634 h 1202"/>
              <a:gd name="T36" fmla="*/ 1016 w 1130"/>
              <a:gd name="T37" fmla="*/ 828 h 1202"/>
              <a:gd name="T38" fmla="*/ 856 w 1130"/>
              <a:gd name="T39" fmla="*/ 908 h 1202"/>
              <a:gd name="T40" fmla="*/ 764 w 1130"/>
              <a:gd name="T41" fmla="*/ 896 h 1202"/>
              <a:gd name="T42" fmla="*/ 712 w 1130"/>
              <a:gd name="T43" fmla="*/ 842 h 1202"/>
              <a:gd name="T44" fmla="*/ 692 w 1130"/>
              <a:gd name="T45" fmla="*/ 758 h 1202"/>
              <a:gd name="T46" fmla="*/ 584 w 1130"/>
              <a:gd name="T47" fmla="*/ 872 h 1202"/>
              <a:gd name="T48" fmla="*/ 484 w 1130"/>
              <a:gd name="T49" fmla="*/ 908 h 1202"/>
              <a:gd name="T50" fmla="*/ 392 w 1130"/>
              <a:gd name="T51" fmla="*/ 902 h 1202"/>
              <a:gd name="T52" fmla="*/ 304 w 1130"/>
              <a:gd name="T53" fmla="*/ 838 h 1202"/>
              <a:gd name="T54" fmla="*/ 262 w 1130"/>
              <a:gd name="T55" fmla="*/ 718 h 1202"/>
              <a:gd name="T56" fmla="*/ 290 w 1130"/>
              <a:gd name="T57" fmla="*/ 538 h 1202"/>
              <a:gd name="T58" fmla="*/ 434 w 1130"/>
              <a:gd name="T59" fmla="*/ 356 h 1202"/>
              <a:gd name="T60" fmla="*/ 670 w 1130"/>
              <a:gd name="T61" fmla="*/ 284 h 1202"/>
              <a:gd name="T62" fmla="*/ 796 w 1130"/>
              <a:gd name="T63" fmla="*/ 300 h 1202"/>
              <a:gd name="T64" fmla="*/ 790 w 1130"/>
              <a:gd name="T65" fmla="*/ 678 h 1202"/>
              <a:gd name="T66" fmla="*/ 800 w 1130"/>
              <a:gd name="T67" fmla="*/ 798 h 1202"/>
              <a:gd name="T68" fmla="*/ 848 w 1130"/>
              <a:gd name="T69" fmla="*/ 826 h 1202"/>
              <a:gd name="T70" fmla="*/ 930 w 1130"/>
              <a:gd name="T71" fmla="*/ 794 h 1202"/>
              <a:gd name="T72" fmla="*/ 1008 w 1130"/>
              <a:gd name="T73" fmla="*/ 674 h 1202"/>
              <a:gd name="T74" fmla="*/ 1034 w 1130"/>
              <a:gd name="T75" fmla="*/ 512 h 1202"/>
              <a:gd name="T76" fmla="*/ 972 w 1130"/>
              <a:gd name="T77" fmla="*/ 264 h 1202"/>
              <a:gd name="T78" fmla="*/ 794 w 1130"/>
              <a:gd name="T79" fmla="*/ 112 h 1202"/>
              <a:gd name="T80" fmla="*/ 590 w 1130"/>
              <a:gd name="T81" fmla="*/ 80 h 1202"/>
              <a:gd name="T82" fmla="*/ 440 w 1130"/>
              <a:gd name="T83" fmla="*/ 110 h 1202"/>
              <a:gd name="T84" fmla="*/ 308 w 1130"/>
              <a:gd name="T85" fmla="*/ 184 h 1202"/>
              <a:gd name="T86" fmla="*/ 202 w 1130"/>
              <a:gd name="T87" fmla="*/ 296 h 1202"/>
              <a:gd name="T88" fmla="*/ 130 w 1130"/>
              <a:gd name="T89" fmla="*/ 444 h 1202"/>
              <a:gd name="T90" fmla="*/ 98 w 1130"/>
              <a:gd name="T91" fmla="*/ 622 h 1202"/>
              <a:gd name="T92" fmla="*/ 132 w 1130"/>
              <a:gd name="T93" fmla="*/ 848 h 1202"/>
              <a:gd name="T94" fmla="*/ 288 w 1130"/>
              <a:gd name="T95" fmla="*/ 1048 h 1202"/>
              <a:gd name="T96" fmla="*/ 542 w 1130"/>
              <a:gd name="T97" fmla="*/ 1120 h 1202"/>
              <a:gd name="T98" fmla="*/ 716 w 1130"/>
              <a:gd name="T99" fmla="*/ 1096 h 1202"/>
              <a:gd name="T100" fmla="*/ 736 w 1130"/>
              <a:gd name="T101" fmla="*/ 390 h 1202"/>
              <a:gd name="T102" fmla="*/ 622 w 1130"/>
              <a:gd name="T103" fmla="*/ 376 h 1202"/>
              <a:gd name="T104" fmla="*/ 474 w 1130"/>
              <a:gd name="T105" fmla="*/ 448 h 1202"/>
              <a:gd name="T106" fmla="*/ 386 w 1130"/>
              <a:gd name="T107" fmla="*/ 596 h 1202"/>
              <a:gd name="T108" fmla="*/ 382 w 1130"/>
              <a:gd name="T109" fmla="*/ 740 h 1202"/>
              <a:gd name="T110" fmla="*/ 428 w 1130"/>
              <a:gd name="T111" fmla="*/ 802 h 1202"/>
              <a:gd name="T112" fmla="*/ 488 w 1130"/>
              <a:gd name="T113" fmla="*/ 818 h 1202"/>
              <a:gd name="T114" fmla="*/ 594 w 1130"/>
              <a:gd name="T115" fmla="*/ 772 h 1202"/>
              <a:gd name="T116" fmla="*/ 674 w 1130"/>
              <a:gd name="T117" fmla="*/ 664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0" h="1202">
                <a:moveTo>
                  <a:pt x="830" y="1134"/>
                </a:moveTo>
                <a:lnTo>
                  <a:pt x="830" y="1134"/>
                </a:lnTo>
                <a:lnTo>
                  <a:pt x="794" y="1150"/>
                </a:lnTo>
                <a:lnTo>
                  <a:pt x="758" y="1166"/>
                </a:lnTo>
                <a:lnTo>
                  <a:pt x="722" y="1178"/>
                </a:lnTo>
                <a:lnTo>
                  <a:pt x="684" y="1186"/>
                </a:lnTo>
                <a:lnTo>
                  <a:pt x="646" y="1194"/>
                </a:lnTo>
                <a:lnTo>
                  <a:pt x="606" y="1198"/>
                </a:lnTo>
                <a:lnTo>
                  <a:pt x="566" y="1202"/>
                </a:lnTo>
                <a:lnTo>
                  <a:pt x="522" y="1202"/>
                </a:lnTo>
                <a:lnTo>
                  <a:pt x="522" y="1202"/>
                </a:lnTo>
                <a:lnTo>
                  <a:pt x="496" y="1202"/>
                </a:lnTo>
                <a:lnTo>
                  <a:pt x="470" y="1200"/>
                </a:lnTo>
                <a:lnTo>
                  <a:pt x="444" y="1196"/>
                </a:lnTo>
                <a:lnTo>
                  <a:pt x="418" y="1192"/>
                </a:lnTo>
                <a:lnTo>
                  <a:pt x="394" y="1188"/>
                </a:lnTo>
                <a:lnTo>
                  <a:pt x="370" y="1180"/>
                </a:lnTo>
                <a:lnTo>
                  <a:pt x="346" y="1174"/>
                </a:lnTo>
                <a:lnTo>
                  <a:pt x="322" y="1164"/>
                </a:lnTo>
                <a:lnTo>
                  <a:pt x="298" y="1154"/>
                </a:lnTo>
                <a:lnTo>
                  <a:pt x="276" y="1144"/>
                </a:lnTo>
                <a:lnTo>
                  <a:pt x="254" y="1132"/>
                </a:lnTo>
                <a:lnTo>
                  <a:pt x="232" y="1120"/>
                </a:lnTo>
                <a:lnTo>
                  <a:pt x="212" y="1106"/>
                </a:lnTo>
                <a:lnTo>
                  <a:pt x="192" y="1090"/>
                </a:lnTo>
                <a:lnTo>
                  <a:pt x="174" y="1074"/>
                </a:lnTo>
                <a:lnTo>
                  <a:pt x="154" y="1058"/>
                </a:lnTo>
                <a:lnTo>
                  <a:pt x="138" y="1040"/>
                </a:lnTo>
                <a:lnTo>
                  <a:pt x="120" y="1020"/>
                </a:lnTo>
                <a:lnTo>
                  <a:pt x="106" y="1000"/>
                </a:lnTo>
                <a:lnTo>
                  <a:pt x="90" y="980"/>
                </a:lnTo>
                <a:lnTo>
                  <a:pt x="76" y="958"/>
                </a:lnTo>
                <a:lnTo>
                  <a:pt x="64" y="936"/>
                </a:lnTo>
                <a:lnTo>
                  <a:pt x="52" y="912"/>
                </a:lnTo>
                <a:lnTo>
                  <a:pt x="42" y="888"/>
                </a:lnTo>
                <a:lnTo>
                  <a:pt x="32" y="862"/>
                </a:lnTo>
                <a:lnTo>
                  <a:pt x="24" y="836"/>
                </a:lnTo>
                <a:lnTo>
                  <a:pt x="16" y="810"/>
                </a:lnTo>
                <a:lnTo>
                  <a:pt x="10" y="782"/>
                </a:lnTo>
                <a:lnTo>
                  <a:pt x="6" y="754"/>
                </a:lnTo>
                <a:lnTo>
                  <a:pt x="2" y="724"/>
                </a:lnTo>
                <a:lnTo>
                  <a:pt x="0" y="694"/>
                </a:lnTo>
                <a:lnTo>
                  <a:pt x="0" y="664"/>
                </a:lnTo>
                <a:lnTo>
                  <a:pt x="0" y="664"/>
                </a:lnTo>
                <a:lnTo>
                  <a:pt x="0" y="630"/>
                </a:lnTo>
                <a:lnTo>
                  <a:pt x="2" y="598"/>
                </a:lnTo>
                <a:lnTo>
                  <a:pt x="6" y="566"/>
                </a:lnTo>
                <a:lnTo>
                  <a:pt x="10" y="532"/>
                </a:lnTo>
                <a:lnTo>
                  <a:pt x="18" y="502"/>
                </a:lnTo>
                <a:lnTo>
                  <a:pt x="24" y="470"/>
                </a:lnTo>
                <a:lnTo>
                  <a:pt x="34" y="440"/>
                </a:lnTo>
                <a:lnTo>
                  <a:pt x="44" y="410"/>
                </a:lnTo>
                <a:lnTo>
                  <a:pt x="56" y="380"/>
                </a:lnTo>
                <a:lnTo>
                  <a:pt x="68" y="352"/>
                </a:lnTo>
                <a:lnTo>
                  <a:pt x="82" y="324"/>
                </a:lnTo>
                <a:lnTo>
                  <a:pt x="98" y="298"/>
                </a:lnTo>
                <a:lnTo>
                  <a:pt x="114" y="272"/>
                </a:lnTo>
                <a:lnTo>
                  <a:pt x="132" y="246"/>
                </a:lnTo>
                <a:lnTo>
                  <a:pt x="150" y="222"/>
                </a:lnTo>
                <a:lnTo>
                  <a:pt x="170" y="198"/>
                </a:lnTo>
                <a:lnTo>
                  <a:pt x="192" y="176"/>
                </a:lnTo>
                <a:lnTo>
                  <a:pt x="214" y="156"/>
                </a:lnTo>
                <a:lnTo>
                  <a:pt x="238" y="136"/>
                </a:lnTo>
                <a:lnTo>
                  <a:pt x="262" y="116"/>
                </a:lnTo>
                <a:lnTo>
                  <a:pt x="288" y="98"/>
                </a:lnTo>
                <a:lnTo>
                  <a:pt x="314" y="82"/>
                </a:lnTo>
                <a:lnTo>
                  <a:pt x="342" y="68"/>
                </a:lnTo>
                <a:lnTo>
                  <a:pt x="370" y="54"/>
                </a:lnTo>
                <a:lnTo>
                  <a:pt x="398" y="42"/>
                </a:lnTo>
                <a:lnTo>
                  <a:pt x="430" y="32"/>
                </a:lnTo>
                <a:lnTo>
                  <a:pt x="460" y="22"/>
                </a:lnTo>
                <a:lnTo>
                  <a:pt x="492" y="14"/>
                </a:lnTo>
                <a:lnTo>
                  <a:pt x="526" y="8"/>
                </a:lnTo>
                <a:lnTo>
                  <a:pt x="560" y="4"/>
                </a:lnTo>
                <a:lnTo>
                  <a:pt x="594" y="2"/>
                </a:lnTo>
                <a:lnTo>
                  <a:pt x="630" y="0"/>
                </a:lnTo>
                <a:lnTo>
                  <a:pt x="630" y="0"/>
                </a:lnTo>
                <a:lnTo>
                  <a:pt x="658" y="2"/>
                </a:lnTo>
                <a:lnTo>
                  <a:pt x="684" y="2"/>
                </a:lnTo>
                <a:lnTo>
                  <a:pt x="712" y="6"/>
                </a:lnTo>
                <a:lnTo>
                  <a:pt x="738" y="10"/>
                </a:lnTo>
                <a:lnTo>
                  <a:pt x="762" y="16"/>
                </a:lnTo>
                <a:lnTo>
                  <a:pt x="788" y="22"/>
                </a:lnTo>
                <a:lnTo>
                  <a:pt x="812" y="30"/>
                </a:lnTo>
                <a:lnTo>
                  <a:pt x="834" y="38"/>
                </a:lnTo>
                <a:lnTo>
                  <a:pt x="858" y="48"/>
                </a:lnTo>
                <a:lnTo>
                  <a:pt x="880" y="58"/>
                </a:lnTo>
                <a:lnTo>
                  <a:pt x="900" y="70"/>
                </a:lnTo>
                <a:lnTo>
                  <a:pt x="920" y="82"/>
                </a:lnTo>
                <a:lnTo>
                  <a:pt x="940" y="96"/>
                </a:lnTo>
                <a:lnTo>
                  <a:pt x="958" y="110"/>
                </a:lnTo>
                <a:lnTo>
                  <a:pt x="976" y="126"/>
                </a:lnTo>
                <a:lnTo>
                  <a:pt x="992" y="142"/>
                </a:lnTo>
                <a:lnTo>
                  <a:pt x="1008" y="158"/>
                </a:lnTo>
                <a:lnTo>
                  <a:pt x="1024" y="176"/>
                </a:lnTo>
                <a:lnTo>
                  <a:pt x="1038" y="196"/>
                </a:lnTo>
                <a:lnTo>
                  <a:pt x="1052" y="214"/>
                </a:lnTo>
                <a:lnTo>
                  <a:pt x="1064" y="236"/>
                </a:lnTo>
                <a:lnTo>
                  <a:pt x="1074" y="256"/>
                </a:lnTo>
                <a:lnTo>
                  <a:pt x="1094" y="300"/>
                </a:lnTo>
                <a:lnTo>
                  <a:pt x="1110" y="346"/>
                </a:lnTo>
                <a:lnTo>
                  <a:pt x="1122" y="396"/>
                </a:lnTo>
                <a:lnTo>
                  <a:pt x="1128" y="446"/>
                </a:lnTo>
                <a:lnTo>
                  <a:pt x="1130" y="500"/>
                </a:lnTo>
                <a:lnTo>
                  <a:pt x="1130" y="500"/>
                </a:lnTo>
                <a:lnTo>
                  <a:pt x="1128" y="546"/>
                </a:lnTo>
                <a:lnTo>
                  <a:pt x="1124" y="592"/>
                </a:lnTo>
                <a:lnTo>
                  <a:pt x="1116" y="634"/>
                </a:lnTo>
                <a:lnTo>
                  <a:pt x="1106" y="674"/>
                </a:lnTo>
                <a:lnTo>
                  <a:pt x="1092" y="710"/>
                </a:lnTo>
                <a:lnTo>
                  <a:pt x="1076" y="744"/>
                </a:lnTo>
                <a:lnTo>
                  <a:pt x="1058" y="774"/>
                </a:lnTo>
                <a:lnTo>
                  <a:pt x="1038" y="802"/>
                </a:lnTo>
                <a:lnTo>
                  <a:pt x="1016" y="828"/>
                </a:lnTo>
                <a:lnTo>
                  <a:pt x="992" y="848"/>
                </a:lnTo>
                <a:lnTo>
                  <a:pt x="968" y="868"/>
                </a:lnTo>
                <a:lnTo>
                  <a:pt x="942" y="882"/>
                </a:lnTo>
                <a:lnTo>
                  <a:pt x="914" y="894"/>
                </a:lnTo>
                <a:lnTo>
                  <a:pt x="884" y="904"/>
                </a:lnTo>
                <a:lnTo>
                  <a:pt x="856" y="908"/>
                </a:lnTo>
                <a:lnTo>
                  <a:pt x="824" y="910"/>
                </a:lnTo>
                <a:lnTo>
                  <a:pt x="824" y="910"/>
                </a:lnTo>
                <a:lnTo>
                  <a:pt x="800" y="908"/>
                </a:lnTo>
                <a:lnTo>
                  <a:pt x="788" y="906"/>
                </a:lnTo>
                <a:lnTo>
                  <a:pt x="776" y="902"/>
                </a:lnTo>
                <a:lnTo>
                  <a:pt x="764" y="896"/>
                </a:lnTo>
                <a:lnTo>
                  <a:pt x="754" y="890"/>
                </a:lnTo>
                <a:lnTo>
                  <a:pt x="744" y="884"/>
                </a:lnTo>
                <a:lnTo>
                  <a:pt x="734" y="874"/>
                </a:lnTo>
                <a:lnTo>
                  <a:pt x="726" y="864"/>
                </a:lnTo>
                <a:lnTo>
                  <a:pt x="718" y="854"/>
                </a:lnTo>
                <a:lnTo>
                  <a:pt x="712" y="842"/>
                </a:lnTo>
                <a:lnTo>
                  <a:pt x="706" y="828"/>
                </a:lnTo>
                <a:lnTo>
                  <a:pt x="702" y="812"/>
                </a:lnTo>
                <a:lnTo>
                  <a:pt x="698" y="796"/>
                </a:lnTo>
                <a:lnTo>
                  <a:pt x="698" y="778"/>
                </a:lnTo>
                <a:lnTo>
                  <a:pt x="698" y="758"/>
                </a:lnTo>
                <a:lnTo>
                  <a:pt x="692" y="758"/>
                </a:lnTo>
                <a:lnTo>
                  <a:pt x="692" y="758"/>
                </a:lnTo>
                <a:lnTo>
                  <a:pt x="668" y="794"/>
                </a:lnTo>
                <a:lnTo>
                  <a:pt x="642" y="826"/>
                </a:lnTo>
                <a:lnTo>
                  <a:pt x="614" y="852"/>
                </a:lnTo>
                <a:lnTo>
                  <a:pt x="600" y="862"/>
                </a:lnTo>
                <a:lnTo>
                  <a:pt x="584" y="872"/>
                </a:lnTo>
                <a:lnTo>
                  <a:pt x="570" y="882"/>
                </a:lnTo>
                <a:lnTo>
                  <a:pt x="554" y="890"/>
                </a:lnTo>
                <a:lnTo>
                  <a:pt x="536" y="896"/>
                </a:lnTo>
                <a:lnTo>
                  <a:pt x="520" y="902"/>
                </a:lnTo>
                <a:lnTo>
                  <a:pt x="502" y="906"/>
                </a:lnTo>
                <a:lnTo>
                  <a:pt x="484" y="908"/>
                </a:lnTo>
                <a:lnTo>
                  <a:pt x="466" y="910"/>
                </a:lnTo>
                <a:lnTo>
                  <a:pt x="446" y="910"/>
                </a:lnTo>
                <a:lnTo>
                  <a:pt x="446" y="910"/>
                </a:lnTo>
                <a:lnTo>
                  <a:pt x="428" y="910"/>
                </a:lnTo>
                <a:lnTo>
                  <a:pt x="410" y="906"/>
                </a:lnTo>
                <a:lnTo>
                  <a:pt x="392" y="902"/>
                </a:lnTo>
                <a:lnTo>
                  <a:pt x="376" y="896"/>
                </a:lnTo>
                <a:lnTo>
                  <a:pt x="360" y="888"/>
                </a:lnTo>
                <a:lnTo>
                  <a:pt x="344" y="878"/>
                </a:lnTo>
                <a:lnTo>
                  <a:pt x="330" y="866"/>
                </a:lnTo>
                <a:lnTo>
                  <a:pt x="316" y="852"/>
                </a:lnTo>
                <a:lnTo>
                  <a:pt x="304" y="838"/>
                </a:lnTo>
                <a:lnTo>
                  <a:pt x="292" y="822"/>
                </a:lnTo>
                <a:lnTo>
                  <a:pt x="284" y="804"/>
                </a:lnTo>
                <a:lnTo>
                  <a:pt x="276" y="784"/>
                </a:lnTo>
                <a:lnTo>
                  <a:pt x="268" y="764"/>
                </a:lnTo>
                <a:lnTo>
                  <a:pt x="264" y="742"/>
                </a:lnTo>
                <a:lnTo>
                  <a:pt x="262" y="718"/>
                </a:lnTo>
                <a:lnTo>
                  <a:pt x="260" y="692"/>
                </a:lnTo>
                <a:lnTo>
                  <a:pt x="260" y="692"/>
                </a:lnTo>
                <a:lnTo>
                  <a:pt x="262" y="654"/>
                </a:lnTo>
                <a:lnTo>
                  <a:pt x="268" y="614"/>
                </a:lnTo>
                <a:lnTo>
                  <a:pt x="278" y="576"/>
                </a:lnTo>
                <a:lnTo>
                  <a:pt x="290" y="538"/>
                </a:lnTo>
                <a:lnTo>
                  <a:pt x="306" y="504"/>
                </a:lnTo>
                <a:lnTo>
                  <a:pt x="326" y="470"/>
                </a:lnTo>
                <a:lnTo>
                  <a:pt x="350" y="438"/>
                </a:lnTo>
                <a:lnTo>
                  <a:pt x="374" y="408"/>
                </a:lnTo>
                <a:lnTo>
                  <a:pt x="404" y="380"/>
                </a:lnTo>
                <a:lnTo>
                  <a:pt x="434" y="356"/>
                </a:lnTo>
                <a:lnTo>
                  <a:pt x="468" y="336"/>
                </a:lnTo>
                <a:lnTo>
                  <a:pt x="504" y="318"/>
                </a:lnTo>
                <a:lnTo>
                  <a:pt x="542" y="304"/>
                </a:lnTo>
                <a:lnTo>
                  <a:pt x="582" y="292"/>
                </a:lnTo>
                <a:lnTo>
                  <a:pt x="626" y="286"/>
                </a:lnTo>
                <a:lnTo>
                  <a:pt x="670" y="284"/>
                </a:lnTo>
                <a:lnTo>
                  <a:pt x="670" y="284"/>
                </a:lnTo>
                <a:lnTo>
                  <a:pt x="696" y="284"/>
                </a:lnTo>
                <a:lnTo>
                  <a:pt x="724" y="286"/>
                </a:lnTo>
                <a:lnTo>
                  <a:pt x="750" y="290"/>
                </a:lnTo>
                <a:lnTo>
                  <a:pt x="774" y="294"/>
                </a:lnTo>
                <a:lnTo>
                  <a:pt x="796" y="300"/>
                </a:lnTo>
                <a:lnTo>
                  <a:pt x="818" y="306"/>
                </a:lnTo>
                <a:lnTo>
                  <a:pt x="836" y="312"/>
                </a:lnTo>
                <a:lnTo>
                  <a:pt x="854" y="320"/>
                </a:lnTo>
                <a:lnTo>
                  <a:pt x="798" y="632"/>
                </a:lnTo>
                <a:lnTo>
                  <a:pt x="798" y="632"/>
                </a:lnTo>
                <a:lnTo>
                  <a:pt x="790" y="678"/>
                </a:lnTo>
                <a:lnTo>
                  <a:pt x="786" y="718"/>
                </a:lnTo>
                <a:lnTo>
                  <a:pt x="786" y="750"/>
                </a:lnTo>
                <a:lnTo>
                  <a:pt x="788" y="766"/>
                </a:lnTo>
                <a:lnTo>
                  <a:pt x="792" y="778"/>
                </a:lnTo>
                <a:lnTo>
                  <a:pt x="794" y="788"/>
                </a:lnTo>
                <a:lnTo>
                  <a:pt x="800" y="798"/>
                </a:lnTo>
                <a:lnTo>
                  <a:pt x="806" y="806"/>
                </a:lnTo>
                <a:lnTo>
                  <a:pt x="812" y="814"/>
                </a:lnTo>
                <a:lnTo>
                  <a:pt x="820" y="818"/>
                </a:lnTo>
                <a:lnTo>
                  <a:pt x="828" y="822"/>
                </a:lnTo>
                <a:lnTo>
                  <a:pt x="838" y="824"/>
                </a:lnTo>
                <a:lnTo>
                  <a:pt x="848" y="826"/>
                </a:lnTo>
                <a:lnTo>
                  <a:pt x="848" y="826"/>
                </a:lnTo>
                <a:lnTo>
                  <a:pt x="864" y="826"/>
                </a:lnTo>
                <a:lnTo>
                  <a:pt x="880" y="822"/>
                </a:lnTo>
                <a:lnTo>
                  <a:pt x="898" y="816"/>
                </a:lnTo>
                <a:lnTo>
                  <a:pt x="914" y="806"/>
                </a:lnTo>
                <a:lnTo>
                  <a:pt x="930" y="794"/>
                </a:lnTo>
                <a:lnTo>
                  <a:pt x="946" y="780"/>
                </a:lnTo>
                <a:lnTo>
                  <a:pt x="960" y="764"/>
                </a:lnTo>
                <a:lnTo>
                  <a:pt x="974" y="744"/>
                </a:lnTo>
                <a:lnTo>
                  <a:pt x="986" y="724"/>
                </a:lnTo>
                <a:lnTo>
                  <a:pt x="998" y="700"/>
                </a:lnTo>
                <a:lnTo>
                  <a:pt x="1008" y="674"/>
                </a:lnTo>
                <a:lnTo>
                  <a:pt x="1018" y="644"/>
                </a:lnTo>
                <a:lnTo>
                  <a:pt x="1024" y="614"/>
                </a:lnTo>
                <a:lnTo>
                  <a:pt x="1030" y="582"/>
                </a:lnTo>
                <a:lnTo>
                  <a:pt x="1032" y="548"/>
                </a:lnTo>
                <a:lnTo>
                  <a:pt x="1034" y="512"/>
                </a:lnTo>
                <a:lnTo>
                  <a:pt x="1034" y="512"/>
                </a:lnTo>
                <a:lnTo>
                  <a:pt x="1032" y="466"/>
                </a:lnTo>
                <a:lnTo>
                  <a:pt x="1026" y="420"/>
                </a:lnTo>
                <a:lnTo>
                  <a:pt x="1018" y="378"/>
                </a:lnTo>
                <a:lnTo>
                  <a:pt x="1006" y="338"/>
                </a:lnTo>
                <a:lnTo>
                  <a:pt x="990" y="300"/>
                </a:lnTo>
                <a:lnTo>
                  <a:pt x="972" y="264"/>
                </a:lnTo>
                <a:lnTo>
                  <a:pt x="950" y="232"/>
                </a:lnTo>
                <a:lnTo>
                  <a:pt x="926" y="202"/>
                </a:lnTo>
                <a:lnTo>
                  <a:pt x="898" y="174"/>
                </a:lnTo>
                <a:lnTo>
                  <a:pt x="866" y="150"/>
                </a:lnTo>
                <a:lnTo>
                  <a:pt x="832" y="130"/>
                </a:lnTo>
                <a:lnTo>
                  <a:pt x="794" y="112"/>
                </a:lnTo>
                <a:lnTo>
                  <a:pt x="754" y="98"/>
                </a:lnTo>
                <a:lnTo>
                  <a:pt x="710" y="88"/>
                </a:lnTo>
                <a:lnTo>
                  <a:pt x="664" y="82"/>
                </a:lnTo>
                <a:lnTo>
                  <a:pt x="616" y="80"/>
                </a:lnTo>
                <a:lnTo>
                  <a:pt x="616" y="80"/>
                </a:lnTo>
                <a:lnTo>
                  <a:pt x="590" y="80"/>
                </a:lnTo>
                <a:lnTo>
                  <a:pt x="564" y="82"/>
                </a:lnTo>
                <a:lnTo>
                  <a:pt x="538" y="86"/>
                </a:lnTo>
                <a:lnTo>
                  <a:pt x="512" y="90"/>
                </a:lnTo>
                <a:lnTo>
                  <a:pt x="488" y="96"/>
                </a:lnTo>
                <a:lnTo>
                  <a:pt x="464" y="102"/>
                </a:lnTo>
                <a:lnTo>
                  <a:pt x="440" y="110"/>
                </a:lnTo>
                <a:lnTo>
                  <a:pt x="416" y="120"/>
                </a:lnTo>
                <a:lnTo>
                  <a:pt x="394" y="130"/>
                </a:lnTo>
                <a:lnTo>
                  <a:pt x="372" y="142"/>
                </a:lnTo>
                <a:lnTo>
                  <a:pt x="350" y="156"/>
                </a:lnTo>
                <a:lnTo>
                  <a:pt x="328" y="168"/>
                </a:lnTo>
                <a:lnTo>
                  <a:pt x="308" y="184"/>
                </a:lnTo>
                <a:lnTo>
                  <a:pt x="288" y="200"/>
                </a:lnTo>
                <a:lnTo>
                  <a:pt x="270" y="218"/>
                </a:lnTo>
                <a:lnTo>
                  <a:pt x="252" y="236"/>
                </a:lnTo>
                <a:lnTo>
                  <a:pt x="234" y="254"/>
                </a:lnTo>
                <a:lnTo>
                  <a:pt x="218" y="274"/>
                </a:lnTo>
                <a:lnTo>
                  <a:pt x="202" y="296"/>
                </a:lnTo>
                <a:lnTo>
                  <a:pt x="188" y="318"/>
                </a:lnTo>
                <a:lnTo>
                  <a:pt x="174" y="342"/>
                </a:lnTo>
                <a:lnTo>
                  <a:pt x="162" y="366"/>
                </a:lnTo>
                <a:lnTo>
                  <a:pt x="150" y="390"/>
                </a:lnTo>
                <a:lnTo>
                  <a:pt x="140" y="416"/>
                </a:lnTo>
                <a:lnTo>
                  <a:pt x="130" y="444"/>
                </a:lnTo>
                <a:lnTo>
                  <a:pt x="122" y="472"/>
                </a:lnTo>
                <a:lnTo>
                  <a:pt x="114" y="500"/>
                </a:lnTo>
                <a:lnTo>
                  <a:pt x="108" y="530"/>
                </a:lnTo>
                <a:lnTo>
                  <a:pt x="104" y="560"/>
                </a:lnTo>
                <a:lnTo>
                  <a:pt x="100" y="590"/>
                </a:lnTo>
                <a:lnTo>
                  <a:pt x="98" y="622"/>
                </a:lnTo>
                <a:lnTo>
                  <a:pt x="98" y="654"/>
                </a:lnTo>
                <a:lnTo>
                  <a:pt x="98" y="654"/>
                </a:lnTo>
                <a:lnTo>
                  <a:pt x="100" y="708"/>
                </a:lnTo>
                <a:lnTo>
                  <a:pt x="106" y="758"/>
                </a:lnTo>
                <a:lnTo>
                  <a:pt x="116" y="804"/>
                </a:lnTo>
                <a:lnTo>
                  <a:pt x="132" y="848"/>
                </a:lnTo>
                <a:lnTo>
                  <a:pt x="150" y="890"/>
                </a:lnTo>
                <a:lnTo>
                  <a:pt x="170" y="928"/>
                </a:lnTo>
                <a:lnTo>
                  <a:pt x="196" y="962"/>
                </a:lnTo>
                <a:lnTo>
                  <a:pt x="224" y="994"/>
                </a:lnTo>
                <a:lnTo>
                  <a:pt x="256" y="1024"/>
                </a:lnTo>
                <a:lnTo>
                  <a:pt x="288" y="1048"/>
                </a:lnTo>
                <a:lnTo>
                  <a:pt x="326" y="1070"/>
                </a:lnTo>
                <a:lnTo>
                  <a:pt x="364" y="1088"/>
                </a:lnTo>
                <a:lnTo>
                  <a:pt x="406" y="1102"/>
                </a:lnTo>
                <a:lnTo>
                  <a:pt x="450" y="1112"/>
                </a:lnTo>
                <a:lnTo>
                  <a:pt x="494" y="1118"/>
                </a:lnTo>
                <a:lnTo>
                  <a:pt x="542" y="1120"/>
                </a:lnTo>
                <a:lnTo>
                  <a:pt x="542" y="1120"/>
                </a:lnTo>
                <a:lnTo>
                  <a:pt x="578" y="1118"/>
                </a:lnTo>
                <a:lnTo>
                  <a:pt x="614" y="1116"/>
                </a:lnTo>
                <a:lnTo>
                  <a:pt x="650" y="1110"/>
                </a:lnTo>
                <a:lnTo>
                  <a:pt x="684" y="1104"/>
                </a:lnTo>
                <a:lnTo>
                  <a:pt x="716" y="1096"/>
                </a:lnTo>
                <a:lnTo>
                  <a:pt x="746" y="1086"/>
                </a:lnTo>
                <a:lnTo>
                  <a:pt x="776" y="1072"/>
                </a:lnTo>
                <a:lnTo>
                  <a:pt x="802" y="1060"/>
                </a:lnTo>
                <a:lnTo>
                  <a:pt x="830" y="1134"/>
                </a:lnTo>
                <a:close/>
                <a:moveTo>
                  <a:pt x="736" y="390"/>
                </a:moveTo>
                <a:lnTo>
                  <a:pt x="736" y="390"/>
                </a:lnTo>
                <a:lnTo>
                  <a:pt x="722" y="384"/>
                </a:lnTo>
                <a:lnTo>
                  <a:pt x="702" y="380"/>
                </a:lnTo>
                <a:lnTo>
                  <a:pt x="678" y="376"/>
                </a:lnTo>
                <a:lnTo>
                  <a:pt x="650" y="376"/>
                </a:lnTo>
                <a:lnTo>
                  <a:pt x="650" y="376"/>
                </a:lnTo>
                <a:lnTo>
                  <a:pt x="622" y="376"/>
                </a:lnTo>
                <a:lnTo>
                  <a:pt x="594" y="382"/>
                </a:lnTo>
                <a:lnTo>
                  <a:pt x="568" y="390"/>
                </a:lnTo>
                <a:lnTo>
                  <a:pt x="542" y="400"/>
                </a:lnTo>
                <a:lnTo>
                  <a:pt x="518" y="414"/>
                </a:lnTo>
                <a:lnTo>
                  <a:pt x="496" y="430"/>
                </a:lnTo>
                <a:lnTo>
                  <a:pt x="474" y="448"/>
                </a:lnTo>
                <a:lnTo>
                  <a:pt x="454" y="468"/>
                </a:lnTo>
                <a:lnTo>
                  <a:pt x="436" y="490"/>
                </a:lnTo>
                <a:lnTo>
                  <a:pt x="422" y="514"/>
                </a:lnTo>
                <a:lnTo>
                  <a:pt x="408" y="540"/>
                </a:lnTo>
                <a:lnTo>
                  <a:pt x="396" y="566"/>
                </a:lnTo>
                <a:lnTo>
                  <a:pt x="386" y="596"/>
                </a:lnTo>
                <a:lnTo>
                  <a:pt x="380" y="624"/>
                </a:lnTo>
                <a:lnTo>
                  <a:pt x="376" y="654"/>
                </a:lnTo>
                <a:lnTo>
                  <a:pt x="374" y="686"/>
                </a:lnTo>
                <a:lnTo>
                  <a:pt x="374" y="686"/>
                </a:lnTo>
                <a:lnTo>
                  <a:pt x="376" y="714"/>
                </a:lnTo>
                <a:lnTo>
                  <a:pt x="382" y="740"/>
                </a:lnTo>
                <a:lnTo>
                  <a:pt x="390" y="762"/>
                </a:lnTo>
                <a:lnTo>
                  <a:pt x="396" y="772"/>
                </a:lnTo>
                <a:lnTo>
                  <a:pt x="402" y="780"/>
                </a:lnTo>
                <a:lnTo>
                  <a:pt x="410" y="788"/>
                </a:lnTo>
                <a:lnTo>
                  <a:pt x="418" y="796"/>
                </a:lnTo>
                <a:lnTo>
                  <a:pt x="428" y="802"/>
                </a:lnTo>
                <a:lnTo>
                  <a:pt x="438" y="808"/>
                </a:lnTo>
                <a:lnTo>
                  <a:pt x="450" y="812"/>
                </a:lnTo>
                <a:lnTo>
                  <a:pt x="462" y="814"/>
                </a:lnTo>
                <a:lnTo>
                  <a:pt x="474" y="816"/>
                </a:lnTo>
                <a:lnTo>
                  <a:pt x="488" y="818"/>
                </a:lnTo>
                <a:lnTo>
                  <a:pt x="488" y="818"/>
                </a:lnTo>
                <a:lnTo>
                  <a:pt x="506" y="816"/>
                </a:lnTo>
                <a:lnTo>
                  <a:pt x="526" y="812"/>
                </a:lnTo>
                <a:lnTo>
                  <a:pt x="544" y="804"/>
                </a:lnTo>
                <a:lnTo>
                  <a:pt x="560" y="796"/>
                </a:lnTo>
                <a:lnTo>
                  <a:pt x="578" y="784"/>
                </a:lnTo>
                <a:lnTo>
                  <a:pt x="594" y="772"/>
                </a:lnTo>
                <a:lnTo>
                  <a:pt x="610" y="756"/>
                </a:lnTo>
                <a:lnTo>
                  <a:pt x="624" y="740"/>
                </a:lnTo>
                <a:lnTo>
                  <a:pt x="638" y="722"/>
                </a:lnTo>
                <a:lnTo>
                  <a:pt x="652" y="704"/>
                </a:lnTo>
                <a:lnTo>
                  <a:pt x="664" y="684"/>
                </a:lnTo>
                <a:lnTo>
                  <a:pt x="674" y="664"/>
                </a:lnTo>
                <a:lnTo>
                  <a:pt x="682" y="644"/>
                </a:lnTo>
                <a:lnTo>
                  <a:pt x="690" y="624"/>
                </a:lnTo>
                <a:lnTo>
                  <a:pt x="696" y="602"/>
                </a:lnTo>
                <a:lnTo>
                  <a:pt x="700" y="582"/>
                </a:lnTo>
                <a:lnTo>
                  <a:pt x="736" y="390"/>
                </a:lnTo>
                <a:close/>
              </a:path>
            </a:pathLst>
          </a:custGeom>
          <a:solidFill>
            <a:srgbClr val="FFF6E7"/>
          </a:solidFill>
          <a:ln w="19050" cmpd="sng">
            <a:solidFill>
              <a:srgbClr val="FFF6E7"/>
            </a:solidFill>
            <a:round/>
          </a:ln>
        </p:spPr>
        <p:txBody>
          <a:bodyPr lIns="121908" tIns="60954" rIns="121908" bIns="60954"/>
          <a:lstStyle/>
          <a:p>
            <a:endParaRPr lang="zh-CN" altLang="en-US" sz="1400">
              <a:solidFill>
                <a:schemeClr val="tx1">
                  <a:lumMod val="50000"/>
                  <a:lumOff val="50000"/>
                </a:schemeClr>
              </a:solidFill>
            </a:endParaRPr>
          </a:p>
        </p:txBody>
      </p:sp>
      <p:sp>
        <p:nvSpPr>
          <p:cNvPr id="52" name="Freeform 624"/>
          <p:cNvSpPr/>
          <p:nvPr/>
        </p:nvSpPr>
        <p:spPr bwMode="auto">
          <a:xfrm>
            <a:off x="7535532" y="2305996"/>
            <a:ext cx="646028" cy="613347"/>
          </a:xfrm>
          <a:custGeom>
            <a:avLst/>
            <a:gdLst>
              <a:gd name="T0" fmla="*/ 340 w 680"/>
              <a:gd name="T1" fmla="*/ 0 h 646"/>
              <a:gd name="T2" fmla="*/ 445 w 680"/>
              <a:gd name="T3" fmla="*/ 212 h 646"/>
              <a:gd name="T4" fmla="*/ 680 w 680"/>
              <a:gd name="T5" fmla="*/ 247 h 646"/>
              <a:gd name="T6" fmla="*/ 510 w 680"/>
              <a:gd name="T7" fmla="*/ 412 h 646"/>
              <a:gd name="T8" fmla="*/ 550 w 680"/>
              <a:gd name="T9" fmla="*/ 646 h 646"/>
              <a:gd name="T10" fmla="*/ 340 w 680"/>
              <a:gd name="T11" fmla="*/ 536 h 646"/>
              <a:gd name="T12" fmla="*/ 130 w 680"/>
              <a:gd name="T13" fmla="*/ 646 h 646"/>
              <a:gd name="T14" fmla="*/ 170 w 680"/>
              <a:gd name="T15" fmla="*/ 412 h 646"/>
              <a:gd name="T16" fmla="*/ 0 w 680"/>
              <a:gd name="T17" fmla="*/ 247 h 646"/>
              <a:gd name="T18" fmla="*/ 235 w 680"/>
              <a:gd name="T19" fmla="*/ 212 h 646"/>
              <a:gd name="T20" fmla="*/ 340 w 680"/>
              <a:gd name="T21"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46">
                <a:moveTo>
                  <a:pt x="340" y="0"/>
                </a:moveTo>
                <a:lnTo>
                  <a:pt x="445" y="212"/>
                </a:lnTo>
                <a:lnTo>
                  <a:pt x="680" y="247"/>
                </a:lnTo>
                <a:lnTo>
                  <a:pt x="510" y="412"/>
                </a:lnTo>
                <a:lnTo>
                  <a:pt x="550" y="646"/>
                </a:lnTo>
                <a:lnTo>
                  <a:pt x="340" y="536"/>
                </a:lnTo>
                <a:lnTo>
                  <a:pt x="130" y="646"/>
                </a:lnTo>
                <a:lnTo>
                  <a:pt x="170" y="412"/>
                </a:lnTo>
                <a:lnTo>
                  <a:pt x="0" y="247"/>
                </a:lnTo>
                <a:lnTo>
                  <a:pt x="235" y="212"/>
                </a:lnTo>
                <a:lnTo>
                  <a:pt x="340" y="0"/>
                </a:lnTo>
                <a:close/>
              </a:path>
            </a:pathLst>
          </a:custGeom>
          <a:solidFill>
            <a:srgbClr val="FFF6E7"/>
          </a:solidFill>
          <a:ln>
            <a:noFill/>
          </a:ln>
        </p:spPr>
        <p:txBody>
          <a:bodyPr lIns="121908" tIns="60954" rIns="121908" bIns="60954"/>
          <a:lstStyle/>
          <a:p>
            <a:endParaRPr lang="zh-CN" altLang="en-US" sz="1400">
              <a:solidFill>
                <a:schemeClr val="tx1">
                  <a:lumMod val="50000"/>
                  <a:lumOff val="50000"/>
                </a:schemeClr>
              </a:solidFill>
            </a:endParaRPr>
          </a:p>
        </p:txBody>
      </p:sp>
      <p:grpSp>
        <p:nvGrpSpPr>
          <p:cNvPr id="53" name="Group 666"/>
          <p:cNvGrpSpPr/>
          <p:nvPr/>
        </p:nvGrpSpPr>
        <p:grpSpPr bwMode="auto">
          <a:xfrm>
            <a:off x="4105079" y="4758688"/>
            <a:ext cx="786922" cy="783779"/>
            <a:chOff x="4807" y="2702"/>
            <a:chExt cx="1062" cy="1067"/>
          </a:xfrm>
        </p:grpSpPr>
        <p:sp>
          <p:nvSpPr>
            <p:cNvPr id="54" name="Freeform 667"/>
            <p:cNvSpPr/>
            <p:nvPr/>
          </p:nvSpPr>
          <p:spPr bwMode="auto">
            <a:xfrm>
              <a:off x="5187" y="2703"/>
              <a:ext cx="520" cy="303"/>
            </a:xfrm>
            <a:custGeom>
              <a:avLst/>
              <a:gdLst>
                <a:gd name="T0" fmla="*/ 1034 w 1039"/>
                <a:gd name="T1" fmla="*/ 450 h 606"/>
                <a:gd name="T2" fmla="*/ 1024 w 1039"/>
                <a:gd name="T3" fmla="*/ 476 h 606"/>
                <a:gd name="T4" fmla="*/ 1009 w 1039"/>
                <a:gd name="T5" fmla="*/ 501 h 606"/>
                <a:gd name="T6" fmla="*/ 988 w 1039"/>
                <a:gd name="T7" fmla="*/ 523 h 606"/>
                <a:gd name="T8" fmla="*/ 965 w 1039"/>
                <a:gd name="T9" fmla="*/ 542 h 606"/>
                <a:gd name="T10" fmla="*/ 936 w 1039"/>
                <a:gd name="T11" fmla="*/ 559 h 606"/>
                <a:gd name="T12" fmla="*/ 868 w 1039"/>
                <a:gd name="T13" fmla="*/ 586 h 606"/>
                <a:gd name="T14" fmla="*/ 788 w 1039"/>
                <a:gd name="T15" fmla="*/ 601 h 606"/>
                <a:gd name="T16" fmla="*/ 698 w 1039"/>
                <a:gd name="T17" fmla="*/ 606 h 606"/>
                <a:gd name="T18" fmla="*/ 599 w 1039"/>
                <a:gd name="T19" fmla="*/ 601 h 606"/>
                <a:gd name="T20" fmla="*/ 497 w 1039"/>
                <a:gd name="T21" fmla="*/ 583 h 606"/>
                <a:gd name="T22" fmla="*/ 445 w 1039"/>
                <a:gd name="T23" fmla="*/ 569 h 606"/>
                <a:gd name="T24" fmla="*/ 341 w 1039"/>
                <a:gd name="T25" fmla="*/ 533 h 606"/>
                <a:gd name="T26" fmla="*/ 249 w 1039"/>
                <a:gd name="T27" fmla="*/ 491 h 606"/>
                <a:gd name="T28" fmla="*/ 169 w 1039"/>
                <a:gd name="T29" fmla="*/ 442 h 606"/>
                <a:gd name="T30" fmla="*/ 103 w 1039"/>
                <a:gd name="T31" fmla="*/ 387 h 606"/>
                <a:gd name="T32" fmla="*/ 51 w 1039"/>
                <a:gd name="T33" fmla="*/ 329 h 606"/>
                <a:gd name="T34" fmla="*/ 23 w 1039"/>
                <a:gd name="T35" fmla="*/ 285 h 606"/>
                <a:gd name="T36" fmla="*/ 11 w 1039"/>
                <a:gd name="T37" fmla="*/ 256 h 606"/>
                <a:gd name="T38" fmla="*/ 3 w 1039"/>
                <a:gd name="T39" fmla="*/ 228 h 606"/>
                <a:gd name="T40" fmla="*/ 0 w 1039"/>
                <a:gd name="T41" fmla="*/ 199 h 606"/>
                <a:gd name="T42" fmla="*/ 3 w 1039"/>
                <a:gd name="T43" fmla="*/ 170 h 606"/>
                <a:gd name="T44" fmla="*/ 6 w 1039"/>
                <a:gd name="T45" fmla="*/ 156 h 606"/>
                <a:gd name="T46" fmla="*/ 17 w 1039"/>
                <a:gd name="T47" fmla="*/ 131 h 606"/>
                <a:gd name="T48" fmla="*/ 32 w 1039"/>
                <a:gd name="T49" fmla="*/ 105 h 606"/>
                <a:gd name="T50" fmla="*/ 51 w 1039"/>
                <a:gd name="T51" fmla="*/ 85 h 606"/>
                <a:gd name="T52" fmla="*/ 76 w 1039"/>
                <a:gd name="T53" fmla="*/ 64 h 606"/>
                <a:gd name="T54" fmla="*/ 103 w 1039"/>
                <a:gd name="T55" fmla="*/ 47 h 606"/>
                <a:gd name="T56" fmla="*/ 171 w 1039"/>
                <a:gd name="T57" fmla="*/ 20 h 606"/>
                <a:gd name="T58" fmla="*/ 251 w 1039"/>
                <a:gd name="T59" fmla="*/ 5 h 606"/>
                <a:gd name="T60" fmla="*/ 341 w 1039"/>
                <a:gd name="T61" fmla="*/ 0 h 606"/>
                <a:gd name="T62" fmla="*/ 440 w 1039"/>
                <a:gd name="T63" fmla="*/ 5 h 606"/>
                <a:gd name="T64" fmla="*/ 543 w 1039"/>
                <a:gd name="T65" fmla="*/ 24 h 606"/>
                <a:gd name="T66" fmla="*/ 596 w 1039"/>
                <a:gd name="T67" fmla="*/ 37 h 606"/>
                <a:gd name="T68" fmla="*/ 698 w 1039"/>
                <a:gd name="T69" fmla="*/ 73 h 606"/>
                <a:gd name="T70" fmla="*/ 790 w 1039"/>
                <a:gd name="T71" fmla="*/ 115 h 606"/>
                <a:gd name="T72" fmla="*/ 869 w 1039"/>
                <a:gd name="T73" fmla="*/ 165 h 606"/>
                <a:gd name="T74" fmla="*/ 937 w 1039"/>
                <a:gd name="T75" fmla="*/ 219 h 606"/>
                <a:gd name="T76" fmla="*/ 988 w 1039"/>
                <a:gd name="T77" fmla="*/ 277 h 606"/>
                <a:gd name="T78" fmla="*/ 1016 w 1039"/>
                <a:gd name="T79" fmla="*/ 321 h 606"/>
                <a:gd name="T80" fmla="*/ 1029 w 1039"/>
                <a:gd name="T81" fmla="*/ 350 h 606"/>
                <a:gd name="T82" fmla="*/ 1036 w 1039"/>
                <a:gd name="T83" fmla="*/ 379 h 606"/>
                <a:gd name="T84" fmla="*/ 1039 w 1039"/>
                <a:gd name="T85" fmla="*/ 408 h 606"/>
                <a:gd name="T86" fmla="*/ 1038 w 1039"/>
                <a:gd name="T87" fmla="*/ 436 h 606"/>
                <a:gd name="T88" fmla="*/ 1034 w 1039"/>
                <a:gd name="T89" fmla="*/ 45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lnTo>
                    <a:pt x="1034" y="450"/>
                  </a:lnTo>
                  <a:close/>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5" name="Freeform 668"/>
            <p:cNvSpPr/>
            <p:nvPr/>
          </p:nvSpPr>
          <p:spPr bwMode="auto">
            <a:xfrm>
              <a:off x="4954" y="2862"/>
              <a:ext cx="375" cy="374"/>
            </a:xfrm>
            <a:custGeom>
              <a:avLst/>
              <a:gdLst>
                <a:gd name="T0" fmla="*/ 12 w 749"/>
                <a:gd name="T1" fmla="*/ 0 h 747"/>
                <a:gd name="T2" fmla="*/ 12 w 749"/>
                <a:gd name="T3" fmla="*/ 0 h 747"/>
                <a:gd name="T4" fmla="*/ 5 w 749"/>
                <a:gd name="T5" fmla="*/ 25 h 747"/>
                <a:gd name="T6" fmla="*/ 2 w 749"/>
                <a:gd name="T7" fmla="*/ 51 h 747"/>
                <a:gd name="T8" fmla="*/ 0 w 749"/>
                <a:gd name="T9" fmla="*/ 78 h 747"/>
                <a:gd name="T10" fmla="*/ 0 w 749"/>
                <a:gd name="T11" fmla="*/ 105 h 747"/>
                <a:gd name="T12" fmla="*/ 3 w 749"/>
                <a:gd name="T13" fmla="*/ 130 h 747"/>
                <a:gd name="T14" fmla="*/ 9 w 749"/>
                <a:gd name="T15" fmla="*/ 158 h 747"/>
                <a:gd name="T16" fmla="*/ 15 w 749"/>
                <a:gd name="T17" fmla="*/ 185 h 747"/>
                <a:gd name="T18" fmla="*/ 26 w 749"/>
                <a:gd name="T19" fmla="*/ 212 h 747"/>
                <a:gd name="T20" fmla="*/ 36 w 749"/>
                <a:gd name="T21" fmla="*/ 239 h 747"/>
                <a:gd name="T22" fmla="*/ 49 w 749"/>
                <a:gd name="T23" fmla="*/ 266 h 747"/>
                <a:gd name="T24" fmla="*/ 65 w 749"/>
                <a:gd name="T25" fmla="*/ 293 h 747"/>
                <a:gd name="T26" fmla="*/ 82 w 749"/>
                <a:gd name="T27" fmla="*/ 319 h 747"/>
                <a:gd name="T28" fmla="*/ 100 w 749"/>
                <a:gd name="T29" fmla="*/ 346 h 747"/>
                <a:gd name="T30" fmla="*/ 122 w 749"/>
                <a:gd name="T31" fmla="*/ 372 h 747"/>
                <a:gd name="T32" fmla="*/ 145 w 749"/>
                <a:gd name="T33" fmla="*/ 399 h 747"/>
                <a:gd name="T34" fmla="*/ 168 w 749"/>
                <a:gd name="T35" fmla="*/ 424 h 747"/>
                <a:gd name="T36" fmla="*/ 194 w 749"/>
                <a:gd name="T37" fmla="*/ 450 h 747"/>
                <a:gd name="T38" fmla="*/ 223 w 749"/>
                <a:gd name="T39" fmla="*/ 474 h 747"/>
                <a:gd name="T40" fmla="*/ 252 w 749"/>
                <a:gd name="T41" fmla="*/ 497 h 747"/>
                <a:gd name="T42" fmla="*/ 282 w 749"/>
                <a:gd name="T43" fmla="*/ 521 h 747"/>
                <a:gd name="T44" fmla="*/ 313 w 749"/>
                <a:gd name="T45" fmla="*/ 545 h 747"/>
                <a:gd name="T46" fmla="*/ 347 w 749"/>
                <a:gd name="T47" fmla="*/ 567 h 747"/>
                <a:gd name="T48" fmla="*/ 382 w 749"/>
                <a:gd name="T49" fmla="*/ 589 h 747"/>
                <a:gd name="T50" fmla="*/ 418 w 749"/>
                <a:gd name="T51" fmla="*/ 609 h 747"/>
                <a:gd name="T52" fmla="*/ 455 w 749"/>
                <a:gd name="T53" fmla="*/ 630 h 747"/>
                <a:gd name="T54" fmla="*/ 494 w 749"/>
                <a:gd name="T55" fmla="*/ 650 h 747"/>
                <a:gd name="T56" fmla="*/ 534 w 749"/>
                <a:gd name="T57" fmla="*/ 669 h 747"/>
                <a:gd name="T58" fmla="*/ 574 w 749"/>
                <a:gd name="T59" fmla="*/ 686 h 747"/>
                <a:gd name="T60" fmla="*/ 617 w 749"/>
                <a:gd name="T61" fmla="*/ 703 h 747"/>
                <a:gd name="T62" fmla="*/ 659 w 749"/>
                <a:gd name="T63" fmla="*/ 718 h 747"/>
                <a:gd name="T64" fmla="*/ 703 w 749"/>
                <a:gd name="T65" fmla="*/ 733 h 747"/>
                <a:gd name="T66" fmla="*/ 749 w 749"/>
                <a:gd name="T67"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6" name="Freeform 669"/>
            <p:cNvSpPr/>
            <p:nvPr/>
          </p:nvSpPr>
          <p:spPr bwMode="auto">
            <a:xfrm>
              <a:off x="5329" y="3096"/>
              <a:ext cx="518" cy="168"/>
            </a:xfrm>
            <a:custGeom>
              <a:avLst/>
              <a:gdLst>
                <a:gd name="T0" fmla="*/ 1037 w 1037"/>
                <a:gd name="T1" fmla="*/ 0 h 337"/>
                <a:gd name="T2" fmla="*/ 1037 w 1037"/>
                <a:gd name="T3" fmla="*/ 0 h 337"/>
                <a:gd name="T4" fmla="*/ 1028 w 1037"/>
                <a:gd name="T5" fmla="*/ 28 h 337"/>
                <a:gd name="T6" fmla="*/ 1016 w 1037"/>
                <a:gd name="T7" fmla="*/ 53 h 337"/>
                <a:gd name="T8" fmla="*/ 1003 w 1037"/>
                <a:gd name="T9" fmla="*/ 79 h 337"/>
                <a:gd name="T10" fmla="*/ 987 w 1037"/>
                <a:gd name="T11" fmla="*/ 102 h 337"/>
                <a:gd name="T12" fmla="*/ 970 w 1037"/>
                <a:gd name="T13" fmla="*/ 124 h 337"/>
                <a:gd name="T14" fmla="*/ 952 w 1037"/>
                <a:gd name="T15" fmla="*/ 146 h 337"/>
                <a:gd name="T16" fmla="*/ 931 w 1037"/>
                <a:gd name="T17" fmla="*/ 167 h 337"/>
                <a:gd name="T18" fmla="*/ 908 w 1037"/>
                <a:gd name="T19" fmla="*/ 187 h 337"/>
                <a:gd name="T20" fmla="*/ 884 w 1037"/>
                <a:gd name="T21" fmla="*/ 206 h 337"/>
                <a:gd name="T22" fmla="*/ 858 w 1037"/>
                <a:gd name="T23" fmla="*/ 223 h 337"/>
                <a:gd name="T24" fmla="*/ 829 w 1037"/>
                <a:gd name="T25" fmla="*/ 238 h 337"/>
                <a:gd name="T26" fmla="*/ 800 w 1037"/>
                <a:gd name="T27" fmla="*/ 254 h 337"/>
                <a:gd name="T28" fmla="*/ 770 w 1037"/>
                <a:gd name="T29" fmla="*/ 267 h 337"/>
                <a:gd name="T30" fmla="*/ 738 w 1037"/>
                <a:gd name="T31" fmla="*/ 281 h 337"/>
                <a:gd name="T32" fmla="*/ 705 w 1037"/>
                <a:gd name="T33" fmla="*/ 293 h 337"/>
                <a:gd name="T34" fmla="*/ 670 w 1037"/>
                <a:gd name="T35" fmla="*/ 301 h 337"/>
                <a:gd name="T36" fmla="*/ 634 w 1037"/>
                <a:gd name="T37" fmla="*/ 311 h 337"/>
                <a:gd name="T38" fmla="*/ 598 w 1037"/>
                <a:gd name="T39" fmla="*/ 318 h 337"/>
                <a:gd name="T40" fmla="*/ 559 w 1037"/>
                <a:gd name="T41" fmla="*/ 325 h 337"/>
                <a:gd name="T42" fmla="*/ 520 w 1037"/>
                <a:gd name="T43" fmla="*/ 330 h 337"/>
                <a:gd name="T44" fmla="*/ 481 w 1037"/>
                <a:gd name="T45" fmla="*/ 333 h 337"/>
                <a:gd name="T46" fmla="*/ 440 w 1037"/>
                <a:gd name="T47" fmla="*/ 335 h 337"/>
                <a:gd name="T48" fmla="*/ 400 w 1037"/>
                <a:gd name="T49" fmla="*/ 337 h 337"/>
                <a:gd name="T50" fmla="*/ 357 w 1037"/>
                <a:gd name="T51" fmla="*/ 335 h 337"/>
                <a:gd name="T52" fmla="*/ 315 w 1037"/>
                <a:gd name="T53" fmla="*/ 333 h 337"/>
                <a:gd name="T54" fmla="*/ 270 w 1037"/>
                <a:gd name="T55" fmla="*/ 330 h 337"/>
                <a:gd name="T56" fmla="*/ 226 w 1037"/>
                <a:gd name="T57" fmla="*/ 325 h 337"/>
                <a:gd name="T58" fmla="*/ 182 w 1037"/>
                <a:gd name="T59" fmla="*/ 320 h 337"/>
                <a:gd name="T60" fmla="*/ 136 w 1037"/>
                <a:gd name="T61" fmla="*/ 311 h 337"/>
                <a:gd name="T62" fmla="*/ 92 w 1037"/>
                <a:gd name="T63" fmla="*/ 303 h 337"/>
                <a:gd name="T64" fmla="*/ 46 w 1037"/>
                <a:gd name="T65" fmla="*/ 291 h 337"/>
                <a:gd name="T66" fmla="*/ 0 w 1037"/>
                <a:gd name="T67" fmla="*/ 27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7" name="Freeform 670"/>
            <p:cNvSpPr/>
            <p:nvPr/>
          </p:nvSpPr>
          <p:spPr bwMode="auto">
            <a:xfrm>
              <a:off x="4814" y="3138"/>
              <a:ext cx="448" cy="355"/>
            </a:xfrm>
            <a:custGeom>
              <a:avLst/>
              <a:gdLst>
                <a:gd name="T0" fmla="*/ 7 w 897"/>
                <a:gd name="T1" fmla="*/ 0 h 710"/>
                <a:gd name="T2" fmla="*/ 7 w 897"/>
                <a:gd name="T3" fmla="*/ 0 h 710"/>
                <a:gd name="T4" fmla="*/ 1 w 897"/>
                <a:gd name="T5" fmla="*/ 22 h 710"/>
                <a:gd name="T6" fmla="*/ 0 w 897"/>
                <a:gd name="T7" fmla="*/ 44 h 710"/>
                <a:gd name="T8" fmla="*/ 0 w 897"/>
                <a:gd name="T9" fmla="*/ 68 h 710"/>
                <a:gd name="T10" fmla="*/ 3 w 897"/>
                <a:gd name="T11" fmla="*/ 90 h 710"/>
                <a:gd name="T12" fmla="*/ 8 w 897"/>
                <a:gd name="T13" fmla="*/ 113 h 710"/>
                <a:gd name="T14" fmla="*/ 15 w 897"/>
                <a:gd name="T15" fmla="*/ 137 h 710"/>
                <a:gd name="T16" fmla="*/ 25 w 897"/>
                <a:gd name="T17" fmla="*/ 163 h 710"/>
                <a:gd name="T18" fmla="*/ 39 w 897"/>
                <a:gd name="T19" fmla="*/ 187 h 710"/>
                <a:gd name="T20" fmla="*/ 54 w 897"/>
                <a:gd name="T21" fmla="*/ 210 h 710"/>
                <a:gd name="T22" fmla="*/ 71 w 897"/>
                <a:gd name="T23" fmla="*/ 236 h 710"/>
                <a:gd name="T24" fmla="*/ 90 w 897"/>
                <a:gd name="T25" fmla="*/ 260 h 710"/>
                <a:gd name="T26" fmla="*/ 112 w 897"/>
                <a:gd name="T27" fmla="*/ 285 h 710"/>
                <a:gd name="T28" fmla="*/ 134 w 897"/>
                <a:gd name="T29" fmla="*/ 309 h 710"/>
                <a:gd name="T30" fmla="*/ 159 w 897"/>
                <a:gd name="T31" fmla="*/ 334 h 710"/>
                <a:gd name="T32" fmla="*/ 188 w 897"/>
                <a:gd name="T33" fmla="*/ 358 h 710"/>
                <a:gd name="T34" fmla="*/ 217 w 897"/>
                <a:gd name="T35" fmla="*/ 382 h 710"/>
                <a:gd name="T36" fmla="*/ 248 w 897"/>
                <a:gd name="T37" fmla="*/ 407 h 710"/>
                <a:gd name="T38" fmla="*/ 280 w 897"/>
                <a:gd name="T39" fmla="*/ 431 h 710"/>
                <a:gd name="T40" fmla="*/ 316 w 897"/>
                <a:gd name="T41" fmla="*/ 453 h 710"/>
                <a:gd name="T42" fmla="*/ 351 w 897"/>
                <a:gd name="T43" fmla="*/ 477 h 710"/>
                <a:gd name="T44" fmla="*/ 389 w 897"/>
                <a:gd name="T45" fmla="*/ 499 h 710"/>
                <a:gd name="T46" fmla="*/ 430 w 897"/>
                <a:gd name="T47" fmla="*/ 521 h 710"/>
                <a:gd name="T48" fmla="*/ 470 w 897"/>
                <a:gd name="T49" fmla="*/ 543 h 710"/>
                <a:gd name="T50" fmla="*/ 513 w 897"/>
                <a:gd name="T51" fmla="*/ 565 h 710"/>
                <a:gd name="T52" fmla="*/ 555 w 897"/>
                <a:gd name="T53" fmla="*/ 586 h 710"/>
                <a:gd name="T54" fmla="*/ 601 w 897"/>
                <a:gd name="T55" fmla="*/ 606 h 710"/>
                <a:gd name="T56" fmla="*/ 647 w 897"/>
                <a:gd name="T57" fmla="*/ 625 h 710"/>
                <a:gd name="T58" fmla="*/ 695 w 897"/>
                <a:gd name="T59" fmla="*/ 643 h 710"/>
                <a:gd name="T60" fmla="*/ 744 w 897"/>
                <a:gd name="T61" fmla="*/ 662 h 710"/>
                <a:gd name="T62" fmla="*/ 793 w 897"/>
                <a:gd name="T63" fmla="*/ 679 h 710"/>
                <a:gd name="T64" fmla="*/ 844 w 897"/>
                <a:gd name="T65" fmla="*/ 694 h 710"/>
                <a:gd name="T66" fmla="*/ 897 w 897"/>
                <a:gd name="T67"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8" name="Freeform 671"/>
            <p:cNvSpPr/>
            <p:nvPr/>
          </p:nvSpPr>
          <p:spPr bwMode="auto">
            <a:xfrm>
              <a:off x="5264" y="3427"/>
              <a:ext cx="566" cy="112"/>
            </a:xfrm>
            <a:custGeom>
              <a:avLst/>
              <a:gdLst>
                <a:gd name="T0" fmla="*/ 1132 w 1132"/>
                <a:gd name="T1" fmla="*/ 0 h 224"/>
                <a:gd name="T2" fmla="*/ 1132 w 1132"/>
                <a:gd name="T3" fmla="*/ 0 h 224"/>
                <a:gd name="T4" fmla="*/ 1125 w 1132"/>
                <a:gd name="T5" fmla="*/ 22 h 224"/>
                <a:gd name="T6" fmla="*/ 1115 w 1132"/>
                <a:gd name="T7" fmla="*/ 43 h 224"/>
                <a:gd name="T8" fmla="*/ 1103 w 1132"/>
                <a:gd name="T9" fmla="*/ 61 h 224"/>
                <a:gd name="T10" fmla="*/ 1087 w 1132"/>
                <a:gd name="T11" fmla="*/ 80 h 224"/>
                <a:gd name="T12" fmla="*/ 1070 w 1132"/>
                <a:gd name="T13" fmla="*/ 97 h 224"/>
                <a:gd name="T14" fmla="*/ 1050 w 1132"/>
                <a:gd name="T15" fmla="*/ 114 h 224"/>
                <a:gd name="T16" fmla="*/ 1030 w 1132"/>
                <a:gd name="T17" fmla="*/ 129 h 224"/>
                <a:gd name="T18" fmla="*/ 1006 w 1132"/>
                <a:gd name="T19" fmla="*/ 143 h 224"/>
                <a:gd name="T20" fmla="*/ 980 w 1132"/>
                <a:gd name="T21" fmla="*/ 155 h 224"/>
                <a:gd name="T22" fmla="*/ 953 w 1132"/>
                <a:gd name="T23" fmla="*/ 167 h 224"/>
                <a:gd name="T24" fmla="*/ 923 w 1132"/>
                <a:gd name="T25" fmla="*/ 179 h 224"/>
                <a:gd name="T26" fmla="*/ 892 w 1132"/>
                <a:gd name="T27" fmla="*/ 187 h 224"/>
                <a:gd name="T28" fmla="*/ 860 w 1132"/>
                <a:gd name="T29" fmla="*/ 196 h 224"/>
                <a:gd name="T30" fmla="*/ 824 w 1132"/>
                <a:gd name="T31" fmla="*/ 204 h 224"/>
                <a:gd name="T32" fmla="*/ 788 w 1132"/>
                <a:gd name="T33" fmla="*/ 209 h 224"/>
                <a:gd name="T34" fmla="*/ 751 w 1132"/>
                <a:gd name="T35" fmla="*/ 214 h 224"/>
                <a:gd name="T36" fmla="*/ 712 w 1132"/>
                <a:gd name="T37" fmla="*/ 219 h 224"/>
                <a:gd name="T38" fmla="*/ 671 w 1132"/>
                <a:gd name="T39" fmla="*/ 221 h 224"/>
                <a:gd name="T40" fmla="*/ 629 w 1132"/>
                <a:gd name="T41" fmla="*/ 223 h 224"/>
                <a:gd name="T42" fmla="*/ 586 w 1132"/>
                <a:gd name="T43" fmla="*/ 224 h 224"/>
                <a:gd name="T44" fmla="*/ 542 w 1132"/>
                <a:gd name="T45" fmla="*/ 223 h 224"/>
                <a:gd name="T46" fmla="*/ 498 w 1132"/>
                <a:gd name="T47" fmla="*/ 221 h 224"/>
                <a:gd name="T48" fmla="*/ 450 w 1132"/>
                <a:gd name="T49" fmla="*/ 218 h 224"/>
                <a:gd name="T50" fmla="*/ 405 w 1132"/>
                <a:gd name="T51" fmla="*/ 214 h 224"/>
                <a:gd name="T52" fmla="*/ 355 w 1132"/>
                <a:gd name="T53" fmla="*/ 207 h 224"/>
                <a:gd name="T54" fmla="*/ 306 w 1132"/>
                <a:gd name="T55" fmla="*/ 202 h 224"/>
                <a:gd name="T56" fmla="*/ 257 w 1132"/>
                <a:gd name="T57" fmla="*/ 194 h 224"/>
                <a:gd name="T58" fmla="*/ 207 w 1132"/>
                <a:gd name="T59" fmla="*/ 184 h 224"/>
                <a:gd name="T60" fmla="*/ 156 w 1132"/>
                <a:gd name="T61" fmla="*/ 173 h 224"/>
                <a:gd name="T62" fmla="*/ 106 w 1132"/>
                <a:gd name="T63" fmla="*/ 162 h 224"/>
                <a:gd name="T64" fmla="*/ 53 w 1132"/>
                <a:gd name="T65" fmla="*/ 150 h 224"/>
                <a:gd name="T66" fmla="*/ 0 w 1132"/>
                <a:gd name="T67" fmla="*/ 13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9" name="Freeform 672"/>
            <p:cNvSpPr/>
            <p:nvPr/>
          </p:nvSpPr>
          <p:spPr bwMode="auto">
            <a:xfrm>
              <a:off x="4867" y="3454"/>
              <a:ext cx="344" cy="225"/>
            </a:xfrm>
            <a:custGeom>
              <a:avLst/>
              <a:gdLst>
                <a:gd name="T0" fmla="*/ 4 w 688"/>
                <a:gd name="T1" fmla="*/ 0 h 450"/>
                <a:gd name="T2" fmla="*/ 4 w 688"/>
                <a:gd name="T3" fmla="*/ 0 h 450"/>
                <a:gd name="T4" fmla="*/ 2 w 688"/>
                <a:gd name="T5" fmla="*/ 11 h 450"/>
                <a:gd name="T6" fmla="*/ 0 w 688"/>
                <a:gd name="T7" fmla="*/ 25 h 450"/>
                <a:gd name="T8" fmla="*/ 2 w 688"/>
                <a:gd name="T9" fmla="*/ 39 h 450"/>
                <a:gd name="T10" fmla="*/ 5 w 688"/>
                <a:gd name="T11" fmla="*/ 51 h 450"/>
                <a:gd name="T12" fmla="*/ 10 w 688"/>
                <a:gd name="T13" fmla="*/ 66 h 450"/>
                <a:gd name="T14" fmla="*/ 17 w 688"/>
                <a:gd name="T15" fmla="*/ 79 h 450"/>
                <a:gd name="T16" fmla="*/ 26 w 688"/>
                <a:gd name="T17" fmla="*/ 93 h 450"/>
                <a:gd name="T18" fmla="*/ 36 w 688"/>
                <a:gd name="T19" fmla="*/ 108 h 450"/>
                <a:gd name="T20" fmla="*/ 48 w 688"/>
                <a:gd name="T21" fmla="*/ 122 h 450"/>
                <a:gd name="T22" fmla="*/ 61 w 688"/>
                <a:gd name="T23" fmla="*/ 137 h 450"/>
                <a:gd name="T24" fmla="*/ 94 w 688"/>
                <a:gd name="T25" fmla="*/ 168 h 450"/>
                <a:gd name="T26" fmla="*/ 133 w 688"/>
                <a:gd name="T27" fmla="*/ 198 h 450"/>
                <a:gd name="T28" fmla="*/ 175 w 688"/>
                <a:gd name="T29" fmla="*/ 229 h 450"/>
                <a:gd name="T30" fmla="*/ 224 w 688"/>
                <a:gd name="T31" fmla="*/ 259 h 450"/>
                <a:gd name="T32" fmla="*/ 279 w 688"/>
                <a:gd name="T33" fmla="*/ 288 h 450"/>
                <a:gd name="T34" fmla="*/ 338 w 688"/>
                <a:gd name="T35" fmla="*/ 319 h 450"/>
                <a:gd name="T36" fmla="*/ 401 w 688"/>
                <a:gd name="T37" fmla="*/ 348 h 450"/>
                <a:gd name="T38" fmla="*/ 467 w 688"/>
                <a:gd name="T39" fmla="*/ 375 h 450"/>
                <a:gd name="T40" fmla="*/ 537 w 688"/>
                <a:gd name="T41" fmla="*/ 400 h 450"/>
                <a:gd name="T42" fmla="*/ 612 w 688"/>
                <a:gd name="T43" fmla="*/ 426 h 450"/>
                <a:gd name="T44" fmla="*/ 688 w 688"/>
                <a:gd name="T4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0" name="Freeform 673"/>
            <p:cNvSpPr/>
            <p:nvPr/>
          </p:nvSpPr>
          <p:spPr bwMode="auto">
            <a:xfrm>
              <a:off x="5208" y="3678"/>
              <a:ext cx="353" cy="54"/>
            </a:xfrm>
            <a:custGeom>
              <a:avLst/>
              <a:gdLst>
                <a:gd name="T0" fmla="*/ 707 w 707"/>
                <a:gd name="T1" fmla="*/ 73 h 107"/>
                <a:gd name="T2" fmla="*/ 707 w 707"/>
                <a:gd name="T3" fmla="*/ 73 h 107"/>
                <a:gd name="T4" fmla="*/ 705 w 707"/>
                <a:gd name="T5" fmla="*/ 78 h 107"/>
                <a:gd name="T6" fmla="*/ 700 w 707"/>
                <a:gd name="T7" fmla="*/ 83 h 107"/>
                <a:gd name="T8" fmla="*/ 695 w 707"/>
                <a:gd name="T9" fmla="*/ 88 h 107"/>
                <a:gd name="T10" fmla="*/ 686 w 707"/>
                <a:gd name="T11" fmla="*/ 93 h 107"/>
                <a:gd name="T12" fmla="*/ 678 w 707"/>
                <a:gd name="T13" fmla="*/ 97 h 107"/>
                <a:gd name="T14" fmla="*/ 668 w 707"/>
                <a:gd name="T15" fmla="*/ 100 h 107"/>
                <a:gd name="T16" fmla="*/ 642 w 707"/>
                <a:gd name="T17" fmla="*/ 104 h 107"/>
                <a:gd name="T18" fmla="*/ 610 w 707"/>
                <a:gd name="T19" fmla="*/ 107 h 107"/>
                <a:gd name="T20" fmla="*/ 574 w 707"/>
                <a:gd name="T21" fmla="*/ 107 h 107"/>
                <a:gd name="T22" fmla="*/ 532 w 707"/>
                <a:gd name="T23" fmla="*/ 105 h 107"/>
                <a:gd name="T24" fmla="*/ 486 w 707"/>
                <a:gd name="T25" fmla="*/ 100 h 107"/>
                <a:gd name="T26" fmla="*/ 437 w 707"/>
                <a:gd name="T27" fmla="*/ 95 h 107"/>
                <a:gd name="T28" fmla="*/ 382 w 707"/>
                <a:gd name="T29" fmla="*/ 87 h 107"/>
                <a:gd name="T30" fmla="*/ 326 w 707"/>
                <a:gd name="T31" fmla="*/ 76 h 107"/>
                <a:gd name="T32" fmla="*/ 265 w 707"/>
                <a:gd name="T33" fmla="*/ 66 h 107"/>
                <a:gd name="T34" fmla="*/ 202 w 707"/>
                <a:gd name="T35" fmla="*/ 51 h 107"/>
                <a:gd name="T36" fmla="*/ 136 w 707"/>
                <a:gd name="T37" fmla="*/ 36 h 107"/>
                <a:gd name="T38" fmla="*/ 70 w 707"/>
                <a:gd name="T39" fmla="*/ 19 h 107"/>
                <a:gd name="T40" fmla="*/ 0 w 707"/>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1" name="Line 674"/>
            <p:cNvSpPr>
              <a:spLocks noChangeShapeType="1"/>
            </p:cNvSpPr>
            <p:nvPr/>
          </p:nvSpPr>
          <p:spPr bwMode="auto">
            <a:xfrm flipH="1">
              <a:off x="5195" y="2724"/>
              <a:ext cx="294" cy="1030"/>
            </a:xfrm>
            <a:prstGeom prst="line">
              <a:avLst/>
            </a:prstGeom>
            <a:noFill/>
            <a:ln w="28575">
              <a:solidFill>
                <a:srgbClr val="FFF6E7"/>
              </a:solidFill>
              <a:round/>
            </a:ln>
            <a:extLst>
              <a:ext uri="{909E8E84-426E-40DD-AFC4-6F175D3DCCD1}">
                <a14:hiddenFill xmlns:a14="http://schemas.microsoft.com/office/drawing/2010/main">
                  <a:noFill/>
                </a14:hiddenFill>
              </a:ext>
            </a:extLst>
          </p:spPr>
          <p:txBody>
            <a:bodyPr/>
            <a:lstStyle/>
            <a:p>
              <a:endParaRPr lang="zh-CN" altLang="en-US" sz="1400">
                <a:solidFill>
                  <a:schemeClr val="tx1">
                    <a:lumMod val="50000"/>
                    <a:lumOff val="50000"/>
                  </a:schemeClr>
                </a:solidFill>
              </a:endParaRPr>
            </a:p>
          </p:txBody>
        </p:sp>
        <p:sp>
          <p:nvSpPr>
            <p:cNvPr id="62" name="Freeform 675"/>
            <p:cNvSpPr/>
            <p:nvPr/>
          </p:nvSpPr>
          <p:spPr bwMode="auto">
            <a:xfrm>
              <a:off x="4807" y="2702"/>
              <a:ext cx="1059" cy="1066"/>
            </a:xfrm>
            <a:custGeom>
              <a:avLst/>
              <a:gdLst>
                <a:gd name="T0" fmla="*/ 2059 w 2117"/>
                <a:gd name="T1" fmla="*/ 1410 h 2132"/>
                <a:gd name="T2" fmla="*/ 1996 w 2117"/>
                <a:gd name="T3" fmla="*/ 1558 h 2132"/>
                <a:gd name="T4" fmla="*/ 1913 w 2117"/>
                <a:gd name="T5" fmla="*/ 1692 h 2132"/>
                <a:gd name="T6" fmla="*/ 1813 w 2117"/>
                <a:gd name="T7" fmla="*/ 1811 h 2132"/>
                <a:gd name="T8" fmla="*/ 1699 w 2117"/>
                <a:gd name="T9" fmla="*/ 1913 h 2132"/>
                <a:gd name="T10" fmla="*/ 1572 w 2117"/>
                <a:gd name="T11" fmla="*/ 1998 h 2132"/>
                <a:gd name="T12" fmla="*/ 1432 w 2117"/>
                <a:gd name="T13" fmla="*/ 2062 h 2132"/>
                <a:gd name="T14" fmla="*/ 1286 w 2117"/>
                <a:gd name="T15" fmla="*/ 2107 h 2132"/>
                <a:gd name="T16" fmla="*/ 1133 w 2117"/>
                <a:gd name="T17" fmla="*/ 2130 h 2132"/>
                <a:gd name="T18" fmla="*/ 977 w 2117"/>
                <a:gd name="T19" fmla="*/ 2130 h 2132"/>
                <a:gd name="T20" fmla="*/ 819 w 2117"/>
                <a:gd name="T21" fmla="*/ 2107 h 2132"/>
                <a:gd name="T22" fmla="*/ 714 w 2117"/>
                <a:gd name="T23" fmla="*/ 2076 h 2132"/>
                <a:gd name="T24" fmla="*/ 568 w 2117"/>
                <a:gd name="T25" fmla="*/ 2013 h 2132"/>
                <a:gd name="T26" fmla="*/ 433 w 2117"/>
                <a:gd name="T27" fmla="*/ 1930 h 2132"/>
                <a:gd name="T28" fmla="*/ 316 w 2117"/>
                <a:gd name="T29" fmla="*/ 1830 h 2132"/>
                <a:gd name="T30" fmla="*/ 216 w 2117"/>
                <a:gd name="T31" fmla="*/ 1714 h 2132"/>
                <a:gd name="T32" fmla="*/ 133 w 2117"/>
                <a:gd name="T33" fmla="*/ 1587 h 2132"/>
                <a:gd name="T34" fmla="*/ 68 w 2117"/>
                <a:gd name="T35" fmla="*/ 1448 h 2132"/>
                <a:gd name="T36" fmla="*/ 24 w 2117"/>
                <a:gd name="T37" fmla="*/ 1300 h 2132"/>
                <a:gd name="T38" fmla="*/ 2 w 2117"/>
                <a:gd name="T39" fmla="*/ 1147 h 2132"/>
                <a:gd name="T40" fmla="*/ 4 w 2117"/>
                <a:gd name="T41" fmla="*/ 989 h 2132"/>
                <a:gd name="T42" fmla="*/ 27 w 2117"/>
                <a:gd name="T43" fmla="*/ 829 h 2132"/>
                <a:gd name="T44" fmla="*/ 58 w 2117"/>
                <a:gd name="T45" fmla="*/ 724 h 2132"/>
                <a:gd name="T46" fmla="*/ 121 w 2117"/>
                <a:gd name="T47" fmla="*/ 576 h 2132"/>
                <a:gd name="T48" fmla="*/ 204 w 2117"/>
                <a:gd name="T49" fmla="*/ 442 h 2132"/>
                <a:gd name="T50" fmla="*/ 304 w 2117"/>
                <a:gd name="T51" fmla="*/ 323 h 2132"/>
                <a:gd name="T52" fmla="*/ 418 w 2117"/>
                <a:gd name="T53" fmla="*/ 219 h 2132"/>
                <a:gd name="T54" fmla="*/ 547 w 2117"/>
                <a:gd name="T55" fmla="*/ 136 h 2132"/>
                <a:gd name="T56" fmla="*/ 685 w 2117"/>
                <a:gd name="T57" fmla="*/ 72 h 2132"/>
                <a:gd name="T58" fmla="*/ 831 w 2117"/>
                <a:gd name="T59" fmla="*/ 26 h 2132"/>
                <a:gd name="T60" fmla="*/ 984 w 2117"/>
                <a:gd name="T61" fmla="*/ 4 h 2132"/>
                <a:gd name="T62" fmla="*/ 1140 w 2117"/>
                <a:gd name="T63" fmla="*/ 4 h 2132"/>
                <a:gd name="T64" fmla="*/ 1300 w 2117"/>
                <a:gd name="T65" fmla="*/ 27 h 2132"/>
                <a:gd name="T66" fmla="*/ 1403 w 2117"/>
                <a:gd name="T67" fmla="*/ 56 h 2132"/>
                <a:gd name="T68" fmla="*/ 1551 w 2117"/>
                <a:gd name="T69" fmla="*/ 121 h 2132"/>
                <a:gd name="T70" fmla="*/ 1684 w 2117"/>
                <a:gd name="T71" fmla="*/ 202 h 2132"/>
                <a:gd name="T72" fmla="*/ 1801 w 2117"/>
                <a:gd name="T73" fmla="*/ 303 h 2132"/>
                <a:gd name="T74" fmla="*/ 1903 w 2117"/>
                <a:gd name="T75" fmla="*/ 418 h 2132"/>
                <a:gd name="T76" fmla="*/ 1984 w 2117"/>
                <a:gd name="T77" fmla="*/ 547 h 2132"/>
                <a:gd name="T78" fmla="*/ 2049 w 2117"/>
                <a:gd name="T79" fmla="*/ 685 h 2132"/>
                <a:gd name="T80" fmla="*/ 2093 w 2117"/>
                <a:gd name="T81" fmla="*/ 833 h 2132"/>
                <a:gd name="T82" fmla="*/ 2115 w 2117"/>
                <a:gd name="T83" fmla="*/ 987 h 2132"/>
                <a:gd name="T84" fmla="*/ 2114 w 2117"/>
                <a:gd name="T85" fmla="*/ 1145 h 2132"/>
                <a:gd name="T86" fmla="*/ 2090 w 2117"/>
                <a:gd name="T87" fmla="*/ 1303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lnTo>
                    <a:pt x="2076" y="1357"/>
                  </a:lnTo>
                  <a:close/>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3" name="Freeform 676"/>
            <p:cNvSpPr/>
            <p:nvPr/>
          </p:nvSpPr>
          <p:spPr bwMode="auto">
            <a:xfrm>
              <a:off x="4810" y="2703"/>
              <a:ext cx="1059" cy="1066"/>
            </a:xfrm>
            <a:custGeom>
              <a:avLst/>
              <a:gdLst>
                <a:gd name="T0" fmla="*/ 2059 w 2117"/>
                <a:gd name="T1" fmla="*/ 1408 h 2132"/>
                <a:gd name="T2" fmla="*/ 1996 w 2117"/>
                <a:gd name="T3" fmla="*/ 1558 h 2132"/>
                <a:gd name="T4" fmla="*/ 1913 w 2117"/>
                <a:gd name="T5" fmla="*/ 1692 h 2132"/>
                <a:gd name="T6" fmla="*/ 1813 w 2117"/>
                <a:gd name="T7" fmla="*/ 1811 h 2132"/>
                <a:gd name="T8" fmla="*/ 1699 w 2117"/>
                <a:gd name="T9" fmla="*/ 1913 h 2132"/>
                <a:gd name="T10" fmla="*/ 1570 w 2117"/>
                <a:gd name="T11" fmla="*/ 1998 h 2132"/>
                <a:gd name="T12" fmla="*/ 1432 w 2117"/>
                <a:gd name="T13" fmla="*/ 2062 h 2132"/>
                <a:gd name="T14" fmla="*/ 1286 w 2117"/>
                <a:gd name="T15" fmla="*/ 2106 h 2132"/>
                <a:gd name="T16" fmla="*/ 1133 w 2117"/>
                <a:gd name="T17" fmla="*/ 2130 h 2132"/>
                <a:gd name="T18" fmla="*/ 977 w 2117"/>
                <a:gd name="T19" fmla="*/ 2130 h 2132"/>
                <a:gd name="T20" fmla="*/ 819 w 2117"/>
                <a:gd name="T21" fmla="*/ 2105 h 2132"/>
                <a:gd name="T22" fmla="*/ 714 w 2117"/>
                <a:gd name="T23" fmla="*/ 2076 h 2132"/>
                <a:gd name="T24" fmla="*/ 566 w 2117"/>
                <a:gd name="T25" fmla="*/ 2013 h 2132"/>
                <a:gd name="T26" fmla="*/ 433 w 2117"/>
                <a:gd name="T27" fmla="*/ 1930 h 2132"/>
                <a:gd name="T28" fmla="*/ 316 w 2117"/>
                <a:gd name="T29" fmla="*/ 1829 h 2132"/>
                <a:gd name="T30" fmla="*/ 216 w 2117"/>
                <a:gd name="T31" fmla="*/ 1714 h 2132"/>
                <a:gd name="T32" fmla="*/ 133 w 2117"/>
                <a:gd name="T33" fmla="*/ 1587 h 2132"/>
                <a:gd name="T34" fmla="*/ 68 w 2117"/>
                <a:gd name="T35" fmla="*/ 1447 h 2132"/>
                <a:gd name="T36" fmla="*/ 24 w 2117"/>
                <a:gd name="T37" fmla="*/ 1299 h 2132"/>
                <a:gd name="T38" fmla="*/ 2 w 2117"/>
                <a:gd name="T39" fmla="*/ 1147 h 2132"/>
                <a:gd name="T40" fmla="*/ 3 w 2117"/>
                <a:gd name="T41" fmla="*/ 989 h 2132"/>
                <a:gd name="T42" fmla="*/ 27 w 2117"/>
                <a:gd name="T43" fmla="*/ 829 h 2132"/>
                <a:gd name="T44" fmla="*/ 58 w 2117"/>
                <a:gd name="T45" fmla="*/ 724 h 2132"/>
                <a:gd name="T46" fmla="*/ 121 w 2117"/>
                <a:gd name="T47" fmla="*/ 574 h 2132"/>
                <a:gd name="T48" fmla="*/ 204 w 2117"/>
                <a:gd name="T49" fmla="*/ 440 h 2132"/>
                <a:gd name="T50" fmla="*/ 304 w 2117"/>
                <a:gd name="T51" fmla="*/ 321 h 2132"/>
                <a:gd name="T52" fmla="*/ 418 w 2117"/>
                <a:gd name="T53" fmla="*/ 219 h 2132"/>
                <a:gd name="T54" fmla="*/ 547 w 2117"/>
                <a:gd name="T55" fmla="*/ 136 h 2132"/>
                <a:gd name="T56" fmla="*/ 685 w 2117"/>
                <a:gd name="T57" fmla="*/ 70 h 2132"/>
                <a:gd name="T58" fmla="*/ 831 w 2117"/>
                <a:gd name="T59" fmla="*/ 25 h 2132"/>
                <a:gd name="T60" fmla="*/ 984 w 2117"/>
                <a:gd name="T61" fmla="*/ 3 h 2132"/>
                <a:gd name="T62" fmla="*/ 1140 w 2117"/>
                <a:gd name="T63" fmla="*/ 3 h 2132"/>
                <a:gd name="T64" fmla="*/ 1298 w 2117"/>
                <a:gd name="T65" fmla="*/ 27 h 2132"/>
                <a:gd name="T66" fmla="*/ 1403 w 2117"/>
                <a:gd name="T67" fmla="*/ 56 h 2132"/>
                <a:gd name="T68" fmla="*/ 1551 w 2117"/>
                <a:gd name="T69" fmla="*/ 119 h 2132"/>
                <a:gd name="T70" fmla="*/ 1684 w 2117"/>
                <a:gd name="T71" fmla="*/ 202 h 2132"/>
                <a:gd name="T72" fmla="*/ 1801 w 2117"/>
                <a:gd name="T73" fmla="*/ 302 h 2132"/>
                <a:gd name="T74" fmla="*/ 1901 w 2117"/>
                <a:gd name="T75" fmla="*/ 418 h 2132"/>
                <a:gd name="T76" fmla="*/ 1984 w 2117"/>
                <a:gd name="T77" fmla="*/ 547 h 2132"/>
                <a:gd name="T78" fmla="*/ 2049 w 2117"/>
                <a:gd name="T79" fmla="*/ 684 h 2132"/>
                <a:gd name="T80" fmla="*/ 2093 w 2117"/>
                <a:gd name="T81" fmla="*/ 832 h 2132"/>
                <a:gd name="T82" fmla="*/ 2115 w 2117"/>
                <a:gd name="T83" fmla="*/ 987 h 2132"/>
                <a:gd name="T84" fmla="*/ 2113 w 2117"/>
                <a:gd name="T85" fmla="*/ 1143 h 2132"/>
                <a:gd name="T86" fmla="*/ 2090 w 2117"/>
                <a:gd name="T87" fmla="*/ 1303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lnTo>
                    <a:pt x="2076" y="1357"/>
                  </a:lnTo>
                  <a:close/>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4" name="Freeform 677"/>
            <p:cNvSpPr/>
            <p:nvPr/>
          </p:nvSpPr>
          <p:spPr bwMode="auto">
            <a:xfrm>
              <a:off x="4867" y="2805"/>
              <a:ext cx="804" cy="663"/>
            </a:xfrm>
            <a:custGeom>
              <a:avLst/>
              <a:gdLst>
                <a:gd name="T0" fmla="*/ 0 w 1609"/>
                <a:gd name="T1" fmla="*/ 1326 h 1326"/>
                <a:gd name="T2" fmla="*/ 0 w 1609"/>
                <a:gd name="T3" fmla="*/ 1326 h 1326"/>
                <a:gd name="T4" fmla="*/ 26 w 1609"/>
                <a:gd name="T5" fmla="*/ 1243 h 1326"/>
                <a:gd name="T6" fmla="*/ 53 w 1609"/>
                <a:gd name="T7" fmla="*/ 1162 h 1326"/>
                <a:gd name="T8" fmla="*/ 83 w 1609"/>
                <a:gd name="T9" fmla="*/ 1082 h 1326"/>
                <a:gd name="T10" fmla="*/ 116 w 1609"/>
                <a:gd name="T11" fmla="*/ 1005 h 1326"/>
                <a:gd name="T12" fmla="*/ 151 w 1609"/>
                <a:gd name="T13" fmla="*/ 931 h 1326"/>
                <a:gd name="T14" fmla="*/ 189 w 1609"/>
                <a:gd name="T15" fmla="*/ 858 h 1326"/>
                <a:gd name="T16" fmla="*/ 228 w 1609"/>
                <a:gd name="T17" fmla="*/ 786 h 1326"/>
                <a:gd name="T18" fmla="*/ 269 w 1609"/>
                <a:gd name="T19" fmla="*/ 718 h 1326"/>
                <a:gd name="T20" fmla="*/ 311 w 1609"/>
                <a:gd name="T21" fmla="*/ 654 h 1326"/>
                <a:gd name="T22" fmla="*/ 357 w 1609"/>
                <a:gd name="T23" fmla="*/ 591 h 1326"/>
                <a:gd name="T24" fmla="*/ 403 w 1609"/>
                <a:gd name="T25" fmla="*/ 531 h 1326"/>
                <a:gd name="T26" fmla="*/ 452 w 1609"/>
                <a:gd name="T27" fmla="*/ 474 h 1326"/>
                <a:gd name="T28" fmla="*/ 501 w 1609"/>
                <a:gd name="T29" fmla="*/ 419 h 1326"/>
                <a:gd name="T30" fmla="*/ 552 w 1609"/>
                <a:gd name="T31" fmla="*/ 367 h 1326"/>
                <a:gd name="T32" fmla="*/ 605 w 1609"/>
                <a:gd name="T33" fmla="*/ 319 h 1326"/>
                <a:gd name="T34" fmla="*/ 658 w 1609"/>
                <a:gd name="T35" fmla="*/ 273 h 1326"/>
                <a:gd name="T36" fmla="*/ 714 w 1609"/>
                <a:gd name="T37" fmla="*/ 231 h 1326"/>
                <a:gd name="T38" fmla="*/ 768 w 1609"/>
                <a:gd name="T39" fmla="*/ 192 h 1326"/>
                <a:gd name="T40" fmla="*/ 826 w 1609"/>
                <a:gd name="T41" fmla="*/ 156 h 1326"/>
                <a:gd name="T42" fmla="*/ 884 w 1609"/>
                <a:gd name="T43" fmla="*/ 124 h 1326"/>
                <a:gd name="T44" fmla="*/ 941 w 1609"/>
                <a:gd name="T45" fmla="*/ 97 h 1326"/>
                <a:gd name="T46" fmla="*/ 1001 w 1609"/>
                <a:gd name="T47" fmla="*/ 71 h 1326"/>
                <a:gd name="T48" fmla="*/ 1060 w 1609"/>
                <a:gd name="T49" fmla="*/ 49 h 1326"/>
                <a:gd name="T50" fmla="*/ 1120 w 1609"/>
                <a:gd name="T51" fmla="*/ 32 h 1326"/>
                <a:gd name="T52" fmla="*/ 1181 w 1609"/>
                <a:gd name="T53" fmla="*/ 17 h 1326"/>
                <a:gd name="T54" fmla="*/ 1242 w 1609"/>
                <a:gd name="T55" fmla="*/ 8 h 1326"/>
                <a:gd name="T56" fmla="*/ 1303 w 1609"/>
                <a:gd name="T57" fmla="*/ 1 h 1326"/>
                <a:gd name="T58" fmla="*/ 1334 w 1609"/>
                <a:gd name="T59" fmla="*/ 0 h 1326"/>
                <a:gd name="T60" fmla="*/ 1364 w 1609"/>
                <a:gd name="T61" fmla="*/ 0 h 1326"/>
                <a:gd name="T62" fmla="*/ 1395 w 1609"/>
                <a:gd name="T63" fmla="*/ 0 h 1326"/>
                <a:gd name="T64" fmla="*/ 1425 w 1609"/>
                <a:gd name="T65" fmla="*/ 1 h 1326"/>
                <a:gd name="T66" fmla="*/ 1456 w 1609"/>
                <a:gd name="T67" fmla="*/ 5 h 1326"/>
                <a:gd name="T68" fmla="*/ 1487 w 1609"/>
                <a:gd name="T69" fmla="*/ 8 h 1326"/>
                <a:gd name="T70" fmla="*/ 1517 w 1609"/>
                <a:gd name="T71" fmla="*/ 13 h 1326"/>
                <a:gd name="T72" fmla="*/ 1548 w 1609"/>
                <a:gd name="T73" fmla="*/ 18 h 1326"/>
                <a:gd name="T74" fmla="*/ 1578 w 1609"/>
                <a:gd name="T75" fmla="*/ 25 h 1326"/>
                <a:gd name="T76" fmla="*/ 1609 w 1609"/>
                <a:gd name="T77" fmla="*/ 34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5" name="Freeform 678"/>
            <p:cNvSpPr/>
            <p:nvPr/>
          </p:nvSpPr>
          <p:spPr bwMode="auto">
            <a:xfrm>
              <a:off x="5277" y="2707"/>
              <a:ext cx="408" cy="964"/>
            </a:xfrm>
            <a:custGeom>
              <a:avLst/>
              <a:gdLst>
                <a:gd name="T0" fmla="*/ 730 w 817"/>
                <a:gd name="T1" fmla="*/ 1928 h 1928"/>
                <a:gd name="T2" fmla="*/ 730 w 817"/>
                <a:gd name="T3" fmla="*/ 1928 h 1928"/>
                <a:gd name="T4" fmla="*/ 752 w 817"/>
                <a:gd name="T5" fmla="*/ 1845 h 1928"/>
                <a:gd name="T6" fmla="*/ 771 w 817"/>
                <a:gd name="T7" fmla="*/ 1762 h 1928"/>
                <a:gd name="T8" fmla="*/ 786 w 817"/>
                <a:gd name="T9" fmla="*/ 1680 h 1928"/>
                <a:gd name="T10" fmla="*/ 800 w 817"/>
                <a:gd name="T11" fmla="*/ 1599 h 1928"/>
                <a:gd name="T12" fmla="*/ 808 w 817"/>
                <a:gd name="T13" fmla="*/ 1517 h 1928"/>
                <a:gd name="T14" fmla="*/ 813 w 817"/>
                <a:gd name="T15" fmla="*/ 1436 h 1928"/>
                <a:gd name="T16" fmla="*/ 817 w 817"/>
                <a:gd name="T17" fmla="*/ 1358 h 1928"/>
                <a:gd name="T18" fmla="*/ 815 w 817"/>
                <a:gd name="T19" fmla="*/ 1278 h 1928"/>
                <a:gd name="T20" fmla="*/ 812 w 817"/>
                <a:gd name="T21" fmla="*/ 1201 h 1928"/>
                <a:gd name="T22" fmla="*/ 805 w 817"/>
                <a:gd name="T23" fmla="*/ 1125 h 1928"/>
                <a:gd name="T24" fmla="*/ 796 w 817"/>
                <a:gd name="T25" fmla="*/ 1050 h 1928"/>
                <a:gd name="T26" fmla="*/ 783 w 817"/>
                <a:gd name="T27" fmla="*/ 977 h 1928"/>
                <a:gd name="T28" fmla="*/ 768 w 817"/>
                <a:gd name="T29" fmla="*/ 906 h 1928"/>
                <a:gd name="T30" fmla="*/ 751 w 817"/>
                <a:gd name="T31" fmla="*/ 836 h 1928"/>
                <a:gd name="T32" fmla="*/ 729 w 817"/>
                <a:gd name="T33" fmla="*/ 767 h 1928"/>
                <a:gd name="T34" fmla="*/ 706 w 817"/>
                <a:gd name="T35" fmla="*/ 702 h 1928"/>
                <a:gd name="T36" fmla="*/ 679 w 817"/>
                <a:gd name="T37" fmla="*/ 637 h 1928"/>
                <a:gd name="T38" fmla="*/ 650 w 817"/>
                <a:gd name="T39" fmla="*/ 575 h 1928"/>
                <a:gd name="T40" fmla="*/ 620 w 817"/>
                <a:gd name="T41" fmla="*/ 515 h 1928"/>
                <a:gd name="T42" fmla="*/ 586 w 817"/>
                <a:gd name="T43" fmla="*/ 457 h 1928"/>
                <a:gd name="T44" fmla="*/ 548 w 817"/>
                <a:gd name="T45" fmla="*/ 403 h 1928"/>
                <a:gd name="T46" fmla="*/ 511 w 817"/>
                <a:gd name="T47" fmla="*/ 352 h 1928"/>
                <a:gd name="T48" fmla="*/ 469 w 817"/>
                <a:gd name="T49" fmla="*/ 301 h 1928"/>
                <a:gd name="T50" fmla="*/ 426 w 817"/>
                <a:gd name="T51" fmla="*/ 255 h 1928"/>
                <a:gd name="T52" fmla="*/ 380 w 817"/>
                <a:gd name="T53" fmla="*/ 211 h 1928"/>
                <a:gd name="T54" fmla="*/ 333 w 817"/>
                <a:gd name="T55" fmla="*/ 172 h 1928"/>
                <a:gd name="T56" fmla="*/ 282 w 817"/>
                <a:gd name="T57" fmla="*/ 135 h 1928"/>
                <a:gd name="T58" fmla="*/ 229 w 817"/>
                <a:gd name="T59" fmla="*/ 101 h 1928"/>
                <a:gd name="T60" fmla="*/ 175 w 817"/>
                <a:gd name="T61" fmla="*/ 70 h 1928"/>
                <a:gd name="T62" fmla="*/ 147 w 817"/>
                <a:gd name="T63" fmla="*/ 56 h 1928"/>
                <a:gd name="T64" fmla="*/ 119 w 817"/>
                <a:gd name="T65" fmla="*/ 43 h 1928"/>
                <a:gd name="T66" fmla="*/ 90 w 817"/>
                <a:gd name="T67" fmla="*/ 31 h 1928"/>
                <a:gd name="T68" fmla="*/ 61 w 817"/>
                <a:gd name="T69" fmla="*/ 19 h 1928"/>
                <a:gd name="T70" fmla="*/ 30 w 817"/>
                <a:gd name="T71" fmla="*/ 9 h 1928"/>
                <a:gd name="T72" fmla="*/ 0 w 817"/>
                <a:gd name="T73" fmla="*/ 0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grpSp>
      <p:grpSp>
        <p:nvGrpSpPr>
          <p:cNvPr id="70" name="Group 182"/>
          <p:cNvGrpSpPr/>
          <p:nvPr/>
        </p:nvGrpSpPr>
        <p:grpSpPr bwMode="auto">
          <a:xfrm flipH="1">
            <a:off x="7566055" y="4748821"/>
            <a:ext cx="763353" cy="793645"/>
            <a:chOff x="3244" y="3940"/>
            <a:chExt cx="1007" cy="1047"/>
          </a:xfrm>
          <a:solidFill>
            <a:srgbClr val="FFF6E7"/>
          </a:solidFill>
        </p:grpSpPr>
        <p:sp>
          <p:nvSpPr>
            <p:cNvPr id="71" name="Freeform 179"/>
            <p:cNvSpPr/>
            <p:nvPr/>
          </p:nvSpPr>
          <p:spPr bwMode="auto">
            <a:xfrm>
              <a:off x="3244" y="3940"/>
              <a:ext cx="614" cy="614"/>
            </a:xfrm>
            <a:custGeom>
              <a:avLst/>
              <a:gdLst>
                <a:gd name="T0" fmla="*/ 4725 w 9817"/>
                <a:gd name="T1" fmla="*/ 1045 h 9817"/>
                <a:gd name="T2" fmla="*/ 5732 w 9817"/>
                <a:gd name="T3" fmla="*/ 1170 h 9817"/>
                <a:gd name="T4" fmla="*/ 6866 w 9817"/>
                <a:gd name="T5" fmla="*/ 307 h 9817"/>
                <a:gd name="T6" fmla="*/ 7710 w 9817"/>
                <a:gd name="T7" fmla="*/ 740 h 9817"/>
                <a:gd name="T8" fmla="*/ 7467 w 9817"/>
                <a:gd name="T9" fmla="*/ 2079 h 9817"/>
                <a:gd name="T10" fmla="*/ 8069 w 9817"/>
                <a:gd name="T11" fmla="*/ 2853 h 9817"/>
                <a:gd name="T12" fmla="*/ 9519 w 9817"/>
                <a:gd name="T13" fmla="*/ 2979 h 9817"/>
                <a:gd name="T14" fmla="*/ 9817 w 9817"/>
                <a:gd name="T15" fmla="*/ 3887 h 9817"/>
                <a:gd name="T16" fmla="*/ 8781 w 9817"/>
                <a:gd name="T17" fmla="*/ 4858 h 9817"/>
                <a:gd name="T18" fmla="*/ 8684 w 9817"/>
                <a:gd name="T19" fmla="*/ 5868 h 9817"/>
                <a:gd name="T20" fmla="*/ 9519 w 9817"/>
                <a:gd name="T21" fmla="*/ 6866 h 9817"/>
                <a:gd name="T22" fmla="*/ 9079 w 9817"/>
                <a:gd name="T23" fmla="*/ 7711 h 9817"/>
                <a:gd name="T24" fmla="*/ 7674 w 9817"/>
                <a:gd name="T25" fmla="*/ 7542 h 9817"/>
                <a:gd name="T26" fmla="*/ 6936 w 9817"/>
                <a:gd name="T27" fmla="*/ 8106 h 9817"/>
                <a:gd name="T28" fmla="*/ 6866 w 9817"/>
                <a:gd name="T29" fmla="*/ 9519 h 9817"/>
                <a:gd name="T30" fmla="*/ 5929 w 9817"/>
                <a:gd name="T31" fmla="*/ 9817 h 9817"/>
                <a:gd name="T32" fmla="*/ 5029 w 9817"/>
                <a:gd name="T33" fmla="*/ 8745 h 9817"/>
                <a:gd name="T34" fmla="*/ 4022 w 9817"/>
                <a:gd name="T35" fmla="*/ 8648 h 9817"/>
                <a:gd name="T36" fmla="*/ 2979 w 9817"/>
                <a:gd name="T37" fmla="*/ 9519 h 9817"/>
                <a:gd name="T38" fmla="*/ 2115 w 9817"/>
                <a:gd name="T39" fmla="*/ 9080 h 9817"/>
                <a:gd name="T40" fmla="*/ 2115 w 9817"/>
                <a:gd name="T41" fmla="*/ 7440 h 9817"/>
                <a:gd name="T42" fmla="*/ 1539 w 9817"/>
                <a:gd name="T43" fmla="*/ 6667 h 9817"/>
                <a:gd name="T44" fmla="*/ 307 w 9817"/>
                <a:gd name="T45" fmla="*/ 6866 h 9817"/>
                <a:gd name="T46" fmla="*/ 0 w 9817"/>
                <a:gd name="T47" fmla="*/ 5930 h 9817"/>
                <a:gd name="T48" fmla="*/ 1072 w 9817"/>
                <a:gd name="T49" fmla="*/ 4923 h 9817"/>
                <a:gd name="T50" fmla="*/ 1207 w 9817"/>
                <a:gd name="T51" fmla="*/ 3924 h 9817"/>
                <a:gd name="T52" fmla="*/ 307 w 9817"/>
                <a:gd name="T53" fmla="*/ 2979 h 9817"/>
                <a:gd name="T54" fmla="*/ 740 w 9817"/>
                <a:gd name="T55" fmla="*/ 2079 h 9817"/>
                <a:gd name="T56" fmla="*/ 2017 w 9817"/>
                <a:gd name="T57" fmla="*/ 2447 h 9817"/>
                <a:gd name="T58" fmla="*/ 2717 w 9817"/>
                <a:gd name="T59" fmla="*/ 1846 h 9817"/>
                <a:gd name="T60" fmla="*/ 2979 w 9817"/>
                <a:gd name="T61" fmla="*/ 307 h 9817"/>
                <a:gd name="T62" fmla="*/ 3887 w 9817"/>
                <a:gd name="T63" fmla="*/ 0 h 9817"/>
                <a:gd name="T64" fmla="*/ 4725 w 9817"/>
                <a:gd name="T65" fmla="*/ 1045 h 9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grp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2" name="Freeform 181"/>
            <p:cNvSpPr/>
            <p:nvPr/>
          </p:nvSpPr>
          <p:spPr bwMode="auto">
            <a:xfrm>
              <a:off x="3631" y="4365"/>
              <a:ext cx="620" cy="622"/>
            </a:xfrm>
            <a:custGeom>
              <a:avLst/>
              <a:gdLst>
                <a:gd name="T0" fmla="*/ 2914 w 9915"/>
                <a:gd name="T1" fmla="*/ 1675 h 9953"/>
                <a:gd name="T2" fmla="*/ 3887 w 9915"/>
                <a:gd name="T3" fmla="*/ 1269 h 9953"/>
                <a:gd name="T4" fmla="*/ 4453 w 9915"/>
                <a:gd name="T5" fmla="*/ 0 h 9953"/>
                <a:gd name="T6" fmla="*/ 5426 w 9915"/>
                <a:gd name="T7" fmla="*/ 0 h 9953"/>
                <a:gd name="T8" fmla="*/ 5829 w 9915"/>
                <a:gd name="T9" fmla="*/ 1269 h 9953"/>
                <a:gd name="T10" fmla="*/ 6728 w 9915"/>
                <a:gd name="T11" fmla="*/ 1638 h 9953"/>
                <a:gd name="T12" fmla="*/ 8069 w 9915"/>
                <a:gd name="T13" fmla="*/ 1036 h 9953"/>
                <a:gd name="T14" fmla="*/ 8779 w 9915"/>
                <a:gd name="T15" fmla="*/ 1748 h 9953"/>
                <a:gd name="T16" fmla="*/ 8303 w 9915"/>
                <a:gd name="T17" fmla="*/ 3050 h 9953"/>
                <a:gd name="T18" fmla="*/ 8671 w 9915"/>
                <a:gd name="T19" fmla="*/ 3987 h 9953"/>
                <a:gd name="T20" fmla="*/ 9915 w 9915"/>
                <a:gd name="T21" fmla="*/ 4490 h 9953"/>
                <a:gd name="T22" fmla="*/ 9915 w 9915"/>
                <a:gd name="T23" fmla="*/ 5427 h 9953"/>
                <a:gd name="T24" fmla="*/ 8611 w 9915"/>
                <a:gd name="T25" fmla="*/ 5930 h 9953"/>
                <a:gd name="T26" fmla="*/ 8241 w 9915"/>
                <a:gd name="T27" fmla="*/ 6802 h 9953"/>
                <a:gd name="T28" fmla="*/ 8843 w 9915"/>
                <a:gd name="T29" fmla="*/ 8070 h 9953"/>
                <a:gd name="T30" fmla="*/ 8177 w 9915"/>
                <a:gd name="T31" fmla="*/ 8808 h 9953"/>
                <a:gd name="T32" fmla="*/ 6863 w 9915"/>
                <a:gd name="T33" fmla="*/ 8279 h 9953"/>
                <a:gd name="T34" fmla="*/ 5929 w 9915"/>
                <a:gd name="T35" fmla="*/ 8648 h 9953"/>
                <a:gd name="T36" fmla="*/ 5460 w 9915"/>
                <a:gd name="T37" fmla="*/ 9953 h 9953"/>
                <a:gd name="T38" fmla="*/ 4453 w 9915"/>
                <a:gd name="T39" fmla="*/ 9953 h 9953"/>
                <a:gd name="T40" fmla="*/ 3716 w 9915"/>
                <a:gd name="T41" fmla="*/ 8513 h 9953"/>
                <a:gd name="T42" fmla="*/ 2844 w 9915"/>
                <a:gd name="T43" fmla="*/ 8107 h 9953"/>
                <a:gd name="T44" fmla="*/ 1846 w 9915"/>
                <a:gd name="T45" fmla="*/ 8845 h 9953"/>
                <a:gd name="T46" fmla="*/ 1142 w 9915"/>
                <a:gd name="T47" fmla="*/ 8145 h 9953"/>
                <a:gd name="T48" fmla="*/ 1609 w 9915"/>
                <a:gd name="T49" fmla="*/ 6765 h 9953"/>
                <a:gd name="T50" fmla="*/ 1241 w 9915"/>
                <a:gd name="T51" fmla="*/ 5866 h 9953"/>
                <a:gd name="T52" fmla="*/ 0 w 9915"/>
                <a:gd name="T53" fmla="*/ 5427 h 9953"/>
                <a:gd name="T54" fmla="*/ 0 w 9915"/>
                <a:gd name="T55" fmla="*/ 4453 h 9953"/>
                <a:gd name="T56" fmla="*/ 1241 w 9915"/>
                <a:gd name="T57" fmla="*/ 4159 h 9953"/>
                <a:gd name="T58" fmla="*/ 1539 w 9915"/>
                <a:gd name="T59" fmla="*/ 3287 h 9953"/>
                <a:gd name="T60" fmla="*/ 1035 w 9915"/>
                <a:gd name="T61" fmla="*/ 1847 h 9953"/>
                <a:gd name="T62" fmla="*/ 1711 w 9915"/>
                <a:gd name="T63" fmla="*/ 1143 h 9953"/>
                <a:gd name="T64" fmla="*/ 2914 w 9915"/>
                <a:gd name="T65" fmla="*/ 1675 h 9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grp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3" name="Freeform 178"/>
            <p:cNvSpPr/>
            <p:nvPr/>
          </p:nvSpPr>
          <p:spPr bwMode="auto">
            <a:xfrm>
              <a:off x="3483" y="4179"/>
              <a:ext cx="136" cy="138"/>
            </a:xfrm>
            <a:custGeom>
              <a:avLst/>
              <a:gdLst>
                <a:gd name="T0" fmla="*/ 962 w 2177"/>
                <a:gd name="T1" fmla="*/ 6 h 2202"/>
                <a:gd name="T2" fmla="*/ 834 w 2177"/>
                <a:gd name="T3" fmla="*/ 26 h 2202"/>
                <a:gd name="T4" fmla="*/ 712 w 2177"/>
                <a:gd name="T5" fmla="*/ 61 h 2202"/>
                <a:gd name="T6" fmla="*/ 596 w 2177"/>
                <a:gd name="T7" fmla="*/ 112 h 2202"/>
                <a:gd name="T8" fmla="*/ 485 w 2177"/>
                <a:gd name="T9" fmla="*/ 179 h 2202"/>
                <a:gd name="T10" fmla="*/ 380 w 2177"/>
                <a:gd name="T11" fmla="*/ 262 h 2202"/>
                <a:gd name="T12" fmla="*/ 280 w 2177"/>
                <a:gd name="T13" fmla="*/ 360 h 2202"/>
                <a:gd name="T14" fmla="*/ 194 w 2177"/>
                <a:gd name="T15" fmla="*/ 464 h 2202"/>
                <a:gd name="T16" fmla="*/ 124 w 2177"/>
                <a:gd name="T17" fmla="*/ 573 h 2202"/>
                <a:gd name="T18" fmla="*/ 69 w 2177"/>
                <a:gd name="T19" fmla="*/ 689 h 2202"/>
                <a:gd name="T20" fmla="*/ 31 w 2177"/>
                <a:gd name="T21" fmla="*/ 810 h 2202"/>
                <a:gd name="T22" fmla="*/ 8 w 2177"/>
                <a:gd name="T23" fmla="*/ 936 h 2202"/>
                <a:gd name="T24" fmla="*/ 0 w 2177"/>
                <a:gd name="T25" fmla="*/ 1069 h 2202"/>
                <a:gd name="T26" fmla="*/ 8 w 2177"/>
                <a:gd name="T27" fmla="*/ 1210 h 2202"/>
                <a:gd name="T28" fmla="*/ 31 w 2177"/>
                <a:gd name="T29" fmla="*/ 1344 h 2202"/>
                <a:gd name="T30" fmla="*/ 69 w 2177"/>
                <a:gd name="T31" fmla="*/ 1473 h 2202"/>
                <a:gd name="T32" fmla="*/ 124 w 2177"/>
                <a:gd name="T33" fmla="*/ 1595 h 2202"/>
                <a:gd name="T34" fmla="*/ 194 w 2177"/>
                <a:gd name="T35" fmla="*/ 1711 h 2202"/>
                <a:gd name="T36" fmla="*/ 280 w 2177"/>
                <a:gd name="T37" fmla="*/ 1822 h 2202"/>
                <a:gd name="T38" fmla="*/ 380 w 2177"/>
                <a:gd name="T39" fmla="*/ 1925 h 2202"/>
                <a:gd name="T40" fmla="*/ 485 w 2177"/>
                <a:gd name="T41" fmla="*/ 2012 h 2202"/>
                <a:gd name="T42" fmla="*/ 596 w 2177"/>
                <a:gd name="T43" fmla="*/ 2084 h 2202"/>
                <a:gd name="T44" fmla="*/ 712 w 2177"/>
                <a:gd name="T45" fmla="*/ 2138 h 2202"/>
                <a:gd name="T46" fmla="*/ 834 w 2177"/>
                <a:gd name="T47" fmla="*/ 2176 h 2202"/>
                <a:gd name="T48" fmla="*/ 962 w 2177"/>
                <a:gd name="T49" fmla="*/ 2197 h 2202"/>
                <a:gd name="T50" fmla="*/ 1096 w 2177"/>
                <a:gd name="T51" fmla="*/ 2201 h 2202"/>
                <a:gd name="T52" fmla="*/ 1233 w 2177"/>
                <a:gd name="T53" fmla="*/ 2191 h 2202"/>
                <a:gd name="T54" fmla="*/ 1364 w 2177"/>
                <a:gd name="T55" fmla="*/ 2162 h 2202"/>
                <a:gd name="T56" fmla="*/ 1489 w 2177"/>
                <a:gd name="T57" fmla="*/ 2118 h 2202"/>
                <a:gd name="T58" fmla="*/ 1607 w 2177"/>
                <a:gd name="T59" fmla="*/ 2058 h 2202"/>
                <a:gd name="T60" fmla="*/ 1719 w 2177"/>
                <a:gd name="T61" fmla="*/ 1980 h 2202"/>
                <a:gd name="T62" fmla="*/ 1827 w 2177"/>
                <a:gd name="T63" fmla="*/ 1886 h 2202"/>
                <a:gd name="T64" fmla="*/ 1925 w 2177"/>
                <a:gd name="T65" fmla="*/ 1779 h 2202"/>
                <a:gd name="T66" fmla="*/ 2007 w 2177"/>
                <a:gd name="T67" fmla="*/ 1665 h 2202"/>
                <a:gd name="T68" fmla="*/ 2072 w 2177"/>
                <a:gd name="T69" fmla="*/ 1547 h 2202"/>
                <a:gd name="T70" fmla="*/ 2122 w 2177"/>
                <a:gd name="T71" fmla="*/ 1422 h 2202"/>
                <a:gd name="T72" fmla="*/ 2156 w 2177"/>
                <a:gd name="T73" fmla="*/ 1291 h 2202"/>
                <a:gd name="T74" fmla="*/ 2174 w 2177"/>
                <a:gd name="T75" fmla="*/ 1154 h 2202"/>
                <a:gd name="T76" fmla="*/ 2176 w 2177"/>
                <a:gd name="T77" fmla="*/ 1015 h 2202"/>
                <a:gd name="T78" fmla="*/ 2161 w 2177"/>
                <a:gd name="T79" fmla="*/ 885 h 2202"/>
                <a:gd name="T80" fmla="*/ 2131 w 2177"/>
                <a:gd name="T81" fmla="*/ 761 h 2202"/>
                <a:gd name="T82" fmla="*/ 2083 w 2177"/>
                <a:gd name="T83" fmla="*/ 642 h 2202"/>
                <a:gd name="T84" fmla="*/ 2021 w 2177"/>
                <a:gd name="T85" fmla="*/ 529 h 2202"/>
                <a:gd name="T86" fmla="*/ 1943 w 2177"/>
                <a:gd name="T87" fmla="*/ 422 h 2202"/>
                <a:gd name="T88" fmla="*/ 1848 w 2177"/>
                <a:gd name="T89" fmla="*/ 319 h 2202"/>
                <a:gd name="T90" fmla="*/ 1741 w 2177"/>
                <a:gd name="T91" fmla="*/ 227 h 2202"/>
                <a:gd name="T92" fmla="*/ 1630 w 2177"/>
                <a:gd name="T93" fmla="*/ 150 h 2202"/>
                <a:gd name="T94" fmla="*/ 1513 w 2177"/>
                <a:gd name="T95" fmla="*/ 90 h 2202"/>
                <a:gd name="T96" fmla="*/ 1389 w 2177"/>
                <a:gd name="T97" fmla="*/ 45 h 2202"/>
                <a:gd name="T98" fmla="*/ 1260 w 2177"/>
                <a:gd name="T99" fmla="*/ 15 h 2202"/>
                <a:gd name="T100" fmla="*/ 1125 w 2177"/>
                <a:gd name="T101" fmla="*/ 2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solidFill>
              <a:schemeClr val="bg1">
                <a:lumMod val="65000"/>
              </a:schemeClr>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4" name="Freeform 180"/>
            <p:cNvSpPr/>
            <p:nvPr/>
          </p:nvSpPr>
          <p:spPr bwMode="auto">
            <a:xfrm>
              <a:off x="3873" y="4607"/>
              <a:ext cx="137" cy="138"/>
            </a:xfrm>
            <a:custGeom>
              <a:avLst/>
              <a:gdLst>
                <a:gd name="T0" fmla="*/ 481 w 2188"/>
                <a:gd name="T1" fmla="*/ 164 h 2205"/>
                <a:gd name="T2" fmla="*/ 395 w 2188"/>
                <a:gd name="T3" fmla="*/ 230 h 2205"/>
                <a:gd name="T4" fmla="*/ 318 w 2188"/>
                <a:gd name="T5" fmla="*/ 302 h 2205"/>
                <a:gd name="T6" fmla="*/ 249 w 2188"/>
                <a:gd name="T7" fmla="*/ 381 h 2205"/>
                <a:gd name="T8" fmla="*/ 188 w 2188"/>
                <a:gd name="T9" fmla="*/ 466 h 2205"/>
                <a:gd name="T10" fmla="*/ 135 w 2188"/>
                <a:gd name="T11" fmla="*/ 556 h 2205"/>
                <a:gd name="T12" fmla="*/ 90 w 2188"/>
                <a:gd name="T13" fmla="*/ 654 h 2205"/>
                <a:gd name="T14" fmla="*/ 52 w 2188"/>
                <a:gd name="T15" fmla="*/ 758 h 2205"/>
                <a:gd name="T16" fmla="*/ 23 w 2188"/>
                <a:gd name="T17" fmla="*/ 865 h 2205"/>
                <a:gd name="T18" fmla="*/ 6 w 2188"/>
                <a:gd name="T19" fmla="*/ 970 h 2205"/>
                <a:gd name="T20" fmla="*/ 0 w 2188"/>
                <a:gd name="T21" fmla="*/ 1075 h 2205"/>
                <a:gd name="T22" fmla="*/ 6 w 2188"/>
                <a:gd name="T23" fmla="*/ 1178 h 2205"/>
                <a:gd name="T24" fmla="*/ 22 w 2188"/>
                <a:gd name="T25" fmla="*/ 1279 h 2205"/>
                <a:gd name="T26" fmla="*/ 50 w 2188"/>
                <a:gd name="T27" fmla="*/ 1378 h 2205"/>
                <a:gd name="T28" fmla="*/ 90 w 2188"/>
                <a:gd name="T29" fmla="*/ 1475 h 2205"/>
                <a:gd name="T30" fmla="*/ 140 w 2188"/>
                <a:gd name="T31" fmla="*/ 1572 h 2205"/>
                <a:gd name="T32" fmla="*/ 192 w 2188"/>
                <a:gd name="T33" fmla="*/ 1668 h 2205"/>
                <a:gd name="T34" fmla="*/ 251 w 2188"/>
                <a:gd name="T35" fmla="*/ 1759 h 2205"/>
                <a:gd name="T36" fmla="*/ 316 w 2188"/>
                <a:gd name="T37" fmla="*/ 1843 h 2205"/>
                <a:gd name="T38" fmla="*/ 388 w 2188"/>
                <a:gd name="T39" fmla="*/ 1918 h 2205"/>
                <a:gd name="T40" fmla="*/ 467 w 2188"/>
                <a:gd name="T41" fmla="*/ 1985 h 2205"/>
                <a:gd name="T42" fmla="*/ 554 w 2188"/>
                <a:gd name="T43" fmla="*/ 2045 h 2205"/>
                <a:gd name="T44" fmla="*/ 648 w 2188"/>
                <a:gd name="T45" fmla="*/ 2095 h 2205"/>
                <a:gd name="T46" fmla="*/ 747 w 2188"/>
                <a:gd name="T47" fmla="*/ 2138 h 2205"/>
                <a:gd name="T48" fmla="*/ 853 w 2188"/>
                <a:gd name="T49" fmla="*/ 2172 h 2205"/>
                <a:gd name="T50" fmla="*/ 959 w 2188"/>
                <a:gd name="T51" fmla="*/ 2194 h 2205"/>
                <a:gd name="T52" fmla="*/ 1065 w 2188"/>
                <a:gd name="T53" fmla="*/ 2204 h 2205"/>
                <a:gd name="T54" fmla="*/ 1172 w 2188"/>
                <a:gd name="T55" fmla="*/ 2202 h 2205"/>
                <a:gd name="T56" fmla="*/ 1278 w 2188"/>
                <a:gd name="T57" fmla="*/ 2188 h 2205"/>
                <a:gd name="T58" fmla="*/ 1385 w 2188"/>
                <a:gd name="T59" fmla="*/ 2163 h 2205"/>
                <a:gd name="T60" fmla="*/ 1493 w 2188"/>
                <a:gd name="T61" fmla="*/ 2125 h 2205"/>
                <a:gd name="T62" fmla="*/ 1601 w 2188"/>
                <a:gd name="T63" fmla="*/ 2076 h 2205"/>
                <a:gd name="T64" fmla="*/ 1778 w 2188"/>
                <a:gd name="T65" fmla="*/ 1960 h 2205"/>
                <a:gd name="T66" fmla="*/ 1942 w 2188"/>
                <a:gd name="T67" fmla="*/ 1813 h 2205"/>
                <a:gd name="T68" fmla="*/ 2065 w 2188"/>
                <a:gd name="T69" fmla="*/ 1652 h 2205"/>
                <a:gd name="T70" fmla="*/ 2145 w 2188"/>
                <a:gd name="T71" fmla="*/ 1478 h 2205"/>
                <a:gd name="T72" fmla="*/ 2185 w 2188"/>
                <a:gd name="T73" fmla="*/ 1290 h 2205"/>
                <a:gd name="T74" fmla="*/ 2182 w 2188"/>
                <a:gd name="T75" fmla="*/ 1089 h 2205"/>
                <a:gd name="T76" fmla="*/ 2138 w 2188"/>
                <a:gd name="T77" fmla="*/ 873 h 2205"/>
                <a:gd name="T78" fmla="*/ 2052 w 2188"/>
                <a:gd name="T79" fmla="*/ 644 h 2205"/>
                <a:gd name="T80" fmla="*/ 1984 w 2188"/>
                <a:gd name="T81" fmla="*/ 513 h 2205"/>
                <a:gd name="T82" fmla="*/ 1925 w 2188"/>
                <a:gd name="T83" fmla="*/ 425 h 2205"/>
                <a:gd name="T84" fmla="*/ 1859 w 2188"/>
                <a:gd name="T85" fmla="*/ 345 h 2205"/>
                <a:gd name="T86" fmla="*/ 1786 w 2188"/>
                <a:gd name="T87" fmla="*/ 273 h 2205"/>
                <a:gd name="T88" fmla="*/ 1704 w 2188"/>
                <a:gd name="T89" fmla="*/ 209 h 2205"/>
                <a:gd name="T90" fmla="*/ 1616 w 2188"/>
                <a:gd name="T91" fmla="*/ 152 h 2205"/>
                <a:gd name="T92" fmla="*/ 1519 w 2188"/>
                <a:gd name="T93" fmla="*/ 105 h 2205"/>
                <a:gd name="T94" fmla="*/ 1415 w 2188"/>
                <a:gd name="T95" fmla="*/ 65 h 2205"/>
                <a:gd name="T96" fmla="*/ 1307 w 2188"/>
                <a:gd name="T97" fmla="*/ 34 h 2205"/>
                <a:gd name="T98" fmla="*/ 1199 w 2188"/>
                <a:gd name="T99" fmla="*/ 12 h 2205"/>
                <a:gd name="T100" fmla="*/ 1093 w 2188"/>
                <a:gd name="T101" fmla="*/ 1 h 2205"/>
                <a:gd name="T102" fmla="*/ 987 w 2188"/>
                <a:gd name="T103" fmla="*/ 1 h 2205"/>
                <a:gd name="T104" fmla="*/ 883 w 2188"/>
                <a:gd name="T105" fmla="*/ 12 h 2205"/>
                <a:gd name="T106" fmla="*/ 779 w 2188"/>
                <a:gd name="T107" fmla="*/ 33 h 2205"/>
                <a:gd name="T108" fmla="*/ 676 w 2188"/>
                <a:gd name="T109" fmla="*/ 64 h 2205"/>
                <a:gd name="T110" fmla="*/ 575 w 2188"/>
                <a:gd name="T111" fmla="*/ 106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solidFill>
              <a:schemeClr val="bg1">
                <a:lumMod val="65000"/>
              </a:schemeClr>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grpSp>
      <p:sp>
        <p:nvSpPr>
          <p:cNvPr id="7" name="标题 6"/>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childTnLst>
                          </p:cTn>
                        </p:par>
                        <p:par>
                          <p:cTn id="13" fill="hold">
                            <p:stCondLst>
                              <p:cond delay="1000"/>
                            </p:stCondLst>
                            <p:childTnLst>
                              <p:par>
                                <p:cTn id="14" presetID="26" presetClass="emph" presetSubtype="0" fill="hold" grpId="1" nodeType="afterEffect">
                                  <p:stCondLst>
                                    <p:cond delay="0"/>
                                  </p:stCondLst>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500"/>
                                        <p:tgtEl>
                                          <p:spTgt spid="4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down)">
                                      <p:cBhvr>
                                        <p:cTn id="61" dur="500"/>
                                        <p:tgtEl>
                                          <p:spTgt spid="4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childTnLst>
                          </p:cTn>
                        </p:par>
                        <p:par>
                          <p:cTn id="65" fill="hold">
                            <p:stCondLst>
                              <p:cond delay="5000"/>
                            </p:stCondLst>
                            <p:childTnLst>
                              <p:par>
                                <p:cTn id="66" presetID="22" presetClass="entr" presetSubtype="4" fill="hold" grpId="0"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down)">
                                      <p:cBhvr>
                                        <p:cTn id="68" dur="500"/>
                                        <p:tgtEl>
                                          <p:spTgt spid="4"/>
                                        </p:tgtEl>
                                      </p:cBhvr>
                                    </p:animEffect>
                                  </p:childTnLst>
                                </p:cTn>
                              </p:par>
                              <p:par>
                                <p:cTn id="69" presetID="22" presetClass="entr" presetSubtype="4"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down)">
                                      <p:cBhvr>
                                        <p:cTn id="71" dur="500"/>
                                        <p:tgtEl>
                                          <p:spTgt spid="53"/>
                                        </p:tgtEl>
                                      </p:cBhvr>
                                    </p:animEffect>
                                  </p:childTnLst>
                                </p:cTn>
                              </p:par>
                            </p:childTnLst>
                          </p:cTn>
                        </p:par>
                        <p:par>
                          <p:cTn id="72" fill="hold">
                            <p:stCondLst>
                              <p:cond delay="5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right)">
                                      <p:cBhvr>
                                        <p:cTn id="7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3" grpId="0" animBg="1"/>
      <p:bldP spid="24" grpId="0"/>
      <p:bldP spid="24" grpId="1"/>
      <p:bldP spid="40" grpId="0"/>
      <p:bldP spid="41" grpId="0"/>
      <p:bldP spid="42" grpId="0"/>
      <p:bldP spid="43" grpId="0"/>
      <p:bldP spid="44" grpId="0"/>
      <p:bldP spid="45" grpId="0"/>
      <p:bldP spid="46" grpId="0"/>
      <p:bldP spid="47" grpId="0"/>
      <p:bldP spid="48"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bwMode="auto">
          <a:xfrm>
            <a:off x="8334224" y="2193776"/>
            <a:ext cx="1978549" cy="3828071"/>
            <a:chOff x="7743825" y="2216150"/>
            <a:chExt cx="1870075" cy="4019474"/>
          </a:xfrm>
        </p:grpSpPr>
        <p:cxnSp>
          <p:nvCxnSpPr>
            <p:cNvPr id="28" name="直接箭头连接符 27"/>
            <p:cNvCxnSpPr/>
            <p:nvPr/>
          </p:nvCxnSpPr>
          <p:spPr>
            <a:xfrm rot="5400000">
              <a:off x="8077994" y="4088606"/>
              <a:ext cx="1209675" cy="1587"/>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8"/>
            <p:cNvGrpSpPr/>
            <p:nvPr/>
          </p:nvGrpSpPr>
          <p:grpSpPr bwMode="auto">
            <a:xfrm>
              <a:off x="7743825" y="2216150"/>
              <a:ext cx="1870075" cy="1557338"/>
              <a:chOff x="6016141" y="2093239"/>
              <a:chExt cx="1483835" cy="1483835"/>
            </a:xfrm>
          </p:grpSpPr>
          <p:sp>
            <p:nvSpPr>
              <p:cNvPr id="33" name="圆角矩形 32"/>
              <p:cNvSpPr/>
              <p:nvPr/>
            </p:nvSpPr>
            <p:spPr>
              <a:xfrm rot="18900000">
                <a:off x="6016141" y="2093239"/>
                <a:ext cx="1483835" cy="1483834"/>
              </a:xfrm>
              <a:prstGeom prst="roundRect">
                <a:avLst/>
              </a:prstGeom>
              <a:solidFill>
                <a:schemeClr val="accent5"/>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圆角矩形 33"/>
              <p:cNvSpPr/>
              <p:nvPr/>
            </p:nvSpPr>
            <p:spPr>
              <a:xfrm rot="18900000">
                <a:off x="6142103" y="2220295"/>
                <a:ext cx="1231911" cy="1229722"/>
              </a:xfrm>
              <a:prstGeom prst="roundRect">
                <a:avLst/>
              </a:prstGeom>
              <a:solidFill>
                <a:schemeClr val="accent5"/>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0" name="TextBox 33"/>
            <p:cNvSpPr txBox="1">
              <a:spLocks noChangeArrowheads="1"/>
            </p:cNvSpPr>
            <p:nvPr/>
          </p:nvSpPr>
          <p:spPr bwMode="auto">
            <a:xfrm>
              <a:off x="8259631" y="2811464"/>
              <a:ext cx="832819" cy="404175"/>
            </a:xfrm>
            <a:prstGeom prst="rect">
              <a:avLst/>
            </a:prstGeom>
            <a:noFill/>
            <a:ln w="9525">
              <a:noFill/>
              <a:miter lim="800000"/>
            </a:ln>
          </p:spPr>
          <p:txBody>
            <a:bodyPr wrap="none" lIns="106896" tIns="53443" rIns="106896" bIns="53443">
              <a:spAutoFit/>
            </a:bodyPr>
            <a:lstStyle/>
            <a:p>
              <a:r>
                <a:rPr lang="zh-CN" altLang="en-US" dirty="0">
                  <a:solidFill>
                    <a:schemeClr val="bg1"/>
                  </a:solidFill>
                  <a:latin typeface="微软雅黑" panose="020B0503020204020204" pitchFamily="34" charset="-122"/>
                  <a:ea typeface="微软雅黑" panose="020B0503020204020204" pitchFamily="34" charset="-122"/>
                </a:rPr>
                <a:t>Text</a:t>
              </a:r>
              <a:r>
                <a:rPr lang="en-US" altLang="zh-CN" dirty="0">
                  <a:solidFill>
                    <a:schemeClr val="bg1"/>
                  </a:solidFill>
                  <a:latin typeface="微软雅黑" panose="020B0503020204020204" pitchFamily="34" charset="-122"/>
                  <a:ea typeface="微软雅黑" panose="020B0503020204020204" pitchFamily="34" charset="-122"/>
                </a:rPr>
                <a:t> 5</a:t>
              </a:r>
            </a:p>
          </p:txBody>
        </p:sp>
        <p:sp>
          <p:nvSpPr>
            <p:cNvPr id="31" name="TextBox 40"/>
            <p:cNvSpPr txBox="1"/>
            <p:nvPr/>
          </p:nvSpPr>
          <p:spPr>
            <a:xfrm>
              <a:off x="8243889" y="4895851"/>
              <a:ext cx="640399" cy="404175"/>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Text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41"/>
            <p:cNvSpPr txBox="1">
              <a:spLocks noChangeArrowheads="1"/>
            </p:cNvSpPr>
            <p:nvPr/>
          </p:nvSpPr>
          <p:spPr bwMode="auto">
            <a:xfrm>
              <a:off x="8115300" y="5346700"/>
              <a:ext cx="979784" cy="888924"/>
            </a:xfrm>
            <a:prstGeom prst="rect">
              <a:avLst/>
            </a:prstGeom>
            <a:noFill/>
            <a:ln w="9525">
              <a:noFill/>
              <a:miter lim="800000"/>
            </a:ln>
          </p:spPr>
          <p:txBody>
            <a:bodyPr wrap="none" lIns="106896" tIns="53443" rIns="106896" bIns="53443">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p>
          </p:txBody>
        </p:sp>
      </p:grpSp>
      <p:grpSp>
        <p:nvGrpSpPr>
          <p:cNvPr id="35" name="组合 34"/>
          <p:cNvGrpSpPr/>
          <p:nvPr/>
        </p:nvGrpSpPr>
        <p:grpSpPr bwMode="auto">
          <a:xfrm>
            <a:off x="6800766" y="2193775"/>
            <a:ext cx="1978549" cy="3579582"/>
            <a:chOff x="6294438" y="2216150"/>
            <a:chExt cx="1870075" cy="3758561"/>
          </a:xfrm>
        </p:grpSpPr>
        <p:cxnSp>
          <p:nvCxnSpPr>
            <p:cNvPr id="36" name="直接箭头连接符 35"/>
            <p:cNvCxnSpPr/>
            <p:nvPr/>
          </p:nvCxnSpPr>
          <p:spPr>
            <a:xfrm rot="5400000">
              <a:off x="6321425" y="4425950"/>
              <a:ext cx="1882775" cy="3175"/>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7" name="组合 11"/>
            <p:cNvGrpSpPr/>
            <p:nvPr/>
          </p:nvGrpSpPr>
          <p:grpSpPr bwMode="auto">
            <a:xfrm>
              <a:off x="6294438" y="2216150"/>
              <a:ext cx="1870075" cy="1557338"/>
              <a:chOff x="4866723" y="2093239"/>
              <a:chExt cx="1483835" cy="1483835"/>
            </a:xfrm>
          </p:grpSpPr>
          <p:sp>
            <p:nvSpPr>
              <p:cNvPr id="40" name="圆角矩形 39"/>
              <p:cNvSpPr/>
              <p:nvPr/>
            </p:nvSpPr>
            <p:spPr>
              <a:xfrm rot="18900000">
                <a:off x="4866723" y="2093239"/>
                <a:ext cx="1483835" cy="1483834"/>
              </a:xfrm>
              <a:prstGeom prst="roundRect">
                <a:avLst/>
              </a:prstGeom>
              <a:solidFill>
                <a:schemeClr val="accent3"/>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圆角矩形 40"/>
              <p:cNvSpPr/>
              <p:nvPr/>
            </p:nvSpPr>
            <p:spPr>
              <a:xfrm rot="18900000">
                <a:off x="4992685" y="2220295"/>
                <a:ext cx="1231911" cy="1229722"/>
              </a:xfrm>
              <a:prstGeom prst="roundRect">
                <a:avLst/>
              </a:prstGeom>
              <a:solidFill>
                <a:schemeClr val="accent3"/>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8" name="TextBox 32"/>
            <p:cNvSpPr txBox="1">
              <a:spLocks noChangeArrowheads="1"/>
            </p:cNvSpPr>
            <p:nvPr/>
          </p:nvSpPr>
          <p:spPr bwMode="auto">
            <a:xfrm>
              <a:off x="6807868" y="2811464"/>
              <a:ext cx="832819" cy="404175"/>
            </a:xfrm>
            <a:prstGeom prst="rect">
              <a:avLst/>
            </a:prstGeom>
            <a:noFill/>
            <a:ln w="9525">
              <a:noFill/>
              <a:miter lim="800000"/>
            </a:ln>
          </p:spPr>
          <p:txBody>
            <a:bodyPr wrap="none" lIns="106896" tIns="53443" rIns="106896" bIns="53443">
              <a:spAutoFit/>
            </a:bodyPr>
            <a:lstStyle/>
            <a:p>
              <a:r>
                <a:rPr lang="zh-CN" altLang="en-US" dirty="0">
                  <a:solidFill>
                    <a:schemeClr val="bg1"/>
                  </a:solidFill>
                  <a:latin typeface="微软雅黑" panose="020B0503020204020204" pitchFamily="34" charset="-122"/>
                  <a:ea typeface="微软雅黑" panose="020B0503020204020204" pitchFamily="34" charset="-122"/>
                </a:rPr>
                <a:t>Text</a:t>
              </a:r>
              <a:r>
                <a:rPr lang="en-US" altLang="zh-CN" dirty="0">
                  <a:solidFill>
                    <a:schemeClr val="bg1"/>
                  </a:solidFill>
                  <a:latin typeface="微软雅黑" panose="020B0503020204020204" pitchFamily="34" charset="-122"/>
                  <a:ea typeface="微软雅黑" panose="020B0503020204020204" pitchFamily="34" charset="-122"/>
                </a:rPr>
                <a:t> 4</a:t>
              </a:r>
            </a:p>
          </p:txBody>
        </p:sp>
        <p:sp>
          <p:nvSpPr>
            <p:cNvPr id="39" name="TextBox 42"/>
            <p:cNvSpPr txBox="1"/>
            <p:nvPr/>
          </p:nvSpPr>
          <p:spPr>
            <a:xfrm>
              <a:off x="6823075" y="5570536"/>
              <a:ext cx="640399" cy="404175"/>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Text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bwMode="auto">
          <a:xfrm>
            <a:off x="5215238" y="2193776"/>
            <a:ext cx="1976868" cy="3828071"/>
            <a:chOff x="4795838" y="2216150"/>
            <a:chExt cx="1868487" cy="4019474"/>
          </a:xfrm>
        </p:grpSpPr>
        <p:cxnSp>
          <p:nvCxnSpPr>
            <p:cNvPr id="43" name="直接箭头连接符 42"/>
            <p:cNvCxnSpPr/>
            <p:nvPr/>
          </p:nvCxnSpPr>
          <p:spPr>
            <a:xfrm rot="5400000">
              <a:off x="5098256" y="4088606"/>
              <a:ext cx="1209675" cy="1588"/>
            </a:xfrm>
            <a:prstGeom prst="straightConnector1">
              <a:avLst/>
            </a:prstGeom>
            <a:ln w="60325">
              <a:solidFill>
                <a:srgbClr val="489FB9"/>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4" name="组合 14"/>
            <p:cNvGrpSpPr/>
            <p:nvPr/>
          </p:nvGrpSpPr>
          <p:grpSpPr bwMode="auto">
            <a:xfrm>
              <a:off x="4795838" y="2216150"/>
              <a:ext cx="1868487" cy="1557338"/>
              <a:chOff x="3676417" y="2093239"/>
              <a:chExt cx="1483835" cy="1483835"/>
            </a:xfrm>
          </p:grpSpPr>
          <p:sp>
            <p:nvSpPr>
              <p:cNvPr id="48" name="圆角矩形 47"/>
              <p:cNvSpPr/>
              <p:nvPr/>
            </p:nvSpPr>
            <p:spPr>
              <a:xfrm rot="18900000">
                <a:off x="3676417" y="2093239"/>
                <a:ext cx="1483835" cy="1483834"/>
              </a:xfrm>
              <a:prstGeom prst="roundRect">
                <a:avLst/>
              </a:prstGeom>
              <a:solidFill>
                <a:schemeClr val="accent2"/>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圆角矩形 48"/>
              <p:cNvSpPr/>
              <p:nvPr/>
            </p:nvSpPr>
            <p:spPr>
              <a:xfrm rot="18900000">
                <a:off x="3802486" y="2220295"/>
                <a:ext cx="1231696" cy="1229722"/>
              </a:xfrm>
              <a:prstGeom prst="roundRect">
                <a:avLst/>
              </a:prstGeom>
              <a:solidFill>
                <a:schemeClr val="accent2"/>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45" name="TextBox 31"/>
            <p:cNvSpPr txBox="1">
              <a:spLocks noChangeArrowheads="1"/>
            </p:cNvSpPr>
            <p:nvPr/>
          </p:nvSpPr>
          <p:spPr bwMode="auto">
            <a:xfrm>
              <a:off x="5265373" y="2811464"/>
              <a:ext cx="832820" cy="404175"/>
            </a:xfrm>
            <a:prstGeom prst="rect">
              <a:avLst/>
            </a:prstGeom>
            <a:noFill/>
            <a:ln w="9525">
              <a:noFill/>
              <a:miter lim="800000"/>
            </a:ln>
          </p:spPr>
          <p:txBody>
            <a:bodyPr wrap="none" lIns="106896" tIns="53443" rIns="106896" bIns="53443">
              <a:spAutoFit/>
            </a:bodyPr>
            <a:lstStyle/>
            <a:p>
              <a:r>
                <a:rPr lang="zh-CN" altLang="en-US" dirty="0">
                  <a:solidFill>
                    <a:schemeClr val="bg1"/>
                  </a:solidFill>
                  <a:latin typeface="微软雅黑" panose="020B0503020204020204" pitchFamily="34" charset="-122"/>
                  <a:ea typeface="微软雅黑" panose="020B0503020204020204" pitchFamily="34" charset="-122"/>
                </a:rPr>
                <a:t>Text</a:t>
              </a:r>
              <a:r>
                <a:rPr lang="en-US" altLang="zh-CN" dirty="0">
                  <a:solidFill>
                    <a:schemeClr val="bg1"/>
                  </a:solidFill>
                  <a:latin typeface="微软雅黑" panose="020B0503020204020204" pitchFamily="34" charset="-122"/>
                  <a:ea typeface="微软雅黑" panose="020B0503020204020204" pitchFamily="34" charset="-122"/>
                </a:rPr>
                <a:t> 3</a:t>
              </a:r>
            </a:p>
          </p:txBody>
        </p:sp>
        <p:sp>
          <p:nvSpPr>
            <p:cNvPr id="46" name="TextBox 38"/>
            <p:cNvSpPr txBox="1"/>
            <p:nvPr/>
          </p:nvSpPr>
          <p:spPr>
            <a:xfrm>
              <a:off x="5264151" y="4895851"/>
              <a:ext cx="640399" cy="404175"/>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Text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TextBox 39"/>
            <p:cNvSpPr txBox="1">
              <a:spLocks noChangeArrowheads="1"/>
            </p:cNvSpPr>
            <p:nvPr/>
          </p:nvSpPr>
          <p:spPr bwMode="auto">
            <a:xfrm>
              <a:off x="5133975" y="5346700"/>
              <a:ext cx="979785" cy="888924"/>
            </a:xfrm>
            <a:prstGeom prst="rect">
              <a:avLst/>
            </a:prstGeom>
            <a:noFill/>
            <a:ln w="9525">
              <a:noFill/>
              <a:miter lim="800000"/>
            </a:ln>
          </p:spPr>
          <p:txBody>
            <a:bodyPr wrap="none" lIns="106896" tIns="53443" rIns="106896" bIns="53443">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p>
          </p:txBody>
        </p:sp>
      </p:grpSp>
      <p:grpSp>
        <p:nvGrpSpPr>
          <p:cNvPr id="50" name="组合 49"/>
          <p:cNvGrpSpPr/>
          <p:nvPr/>
        </p:nvGrpSpPr>
        <p:grpSpPr bwMode="auto">
          <a:xfrm>
            <a:off x="3671702" y="2193775"/>
            <a:ext cx="1978549" cy="3579582"/>
            <a:chOff x="3336925" y="2216150"/>
            <a:chExt cx="1870075" cy="3758561"/>
          </a:xfrm>
        </p:grpSpPr>
        <p:cxnSp>
          <p:nvCxnSpPr>
            <p:cNvPr id="51" name="直接箭头连接符 50"/>
            <p:cNvCxnSpPr/>
            <p:nvPr/>
          </p:nvCxnSpPr>
          <p:spPr>
            <a:xfrm rot="5400000">
              <a:off x="3341688" y="4427537"/>
              <a:ext cx="1881188" cy="1587"/>
            </a:xfrm>
            <a:prstGeom prst="straightConnector1">
              <a:avLst/>
            </a:prstGeom>
            <a:ln w="60325">
              <a:solidFill>
                <a:srgbClr val="489FB9"/>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2" name="组合 17"/>
            <p:cNvGrpSpPr/>
            <p:nvPr/>
          </p:nvGrpSpPr>
          <p:grpSpPr bwMode="auto">
            <a:xfrm>
              <a:off x="3336925" y="2216150"/>
              <a:ext cx="1870075" cy="1557338"/>
              <a:chOff x="2519650" y="2096826"/>
              <a:chExt cx="1483835" cy="1483835"/>
            </a:xfrm>
          </p:grpSpPr>
          <p:sp>
            <p:nvSpPr>
              <p:cNvPr id="55" name="圆角矩形 54"/>
              <p:cNvSpPr/>
              <p:nvPr/>
            </p:nvSpPr>
            <p:spPr>
              <a:xfrm rot="18900000">
                <a:off x="2519650" y="2096826"/>
                <a:ext cx="1483835" cy="1483834"/>
              </a:xfrm>
              <a:prstGeom prst="roundRect">
                <a:avLst/>
              </a:prstGeom>
              <a:solidFill>
                <a:schemeClr val="accent1"/>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圆角矩形 55"/>
              <p:cNvSpPr/>
              <p:nvPr/>
            </p:nvSpPr>
            <p:spPr>
              <a:xfrm rot="18900000">
                <a:off x="2645612" y="2223882"/>
                <a:ext cx="1231911" cy="1229722"/>
              </a:xfrm>
              <a:prstGeom prst="roundRect">
                <a:avLst/>
              </a:prstGeom>
              <a:solidFill>
                <a:schemeClr val="accent1"/>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3" name="TextBox 30"/>
            <p:cNvSpPr txBox="1">
              <a:spLocks noChangeArrowheads="1"/>
            </p:cNvSpPr>
            <p:nvPr/>
          </p:nvSpPr>
          <p:spPr bwMode="auto">
            <a:xfrm>
              <a:off x="3813612" y="2811464"/>
              <a:ext cx="832819" cy="404175"/>
            </a:xfrm>
            <a:prstGeom prst="rect">
              <a:avLst/>
            </a:prstGeom>
            <a:noFill/>
            <a:ln w="9525">
              <a:noFill/>
              <a:miter lim="800000"/>
            </a:ln>
          </p:spPr>
          <p:txBody>
            <a:bodyPr wrap="none" lIns="106896" tIns="53443" rIns="106896" bIns="53443">
              <a:spAutoFit/>
            </a:bodyPr>
            <a:lstStyle/>
            <a:p>
              <a:r>
                <a:rPr lang="zh-CN" altLang="en-US" dirty="0">
                  <a:solidFill>
                    <a:schemeClr val="bg1"/>
                  </a:solidFill>
                  <a:latin typeface="微软雅黑" panose="020B0503020204020204" pitchFamily="34" charset="-122"/>
                  <a:ea typeface="微软雅黑" panose="020B0503020204020204" pitchFamily="34" charset="-122"/>
                </a:rPr>
                <a:t>Text</a:t>
              </a:r>
              <a:r>
                <a:rPr lang="en-US" altLang="zh-CN" dirty="0">
                  <a:solidFill>
                    <a:schemeClr val="bg1"/>
                  </a:solidFill>
                  <a:latin typeface="微软雅黑" panose="020B0503020204020204" pitchFamily="34" charset="-122"/>
                  <a:ea typeface="微软雅黑" panose="020B0503020204020204" pitchFamily="34" charset="-122"/>
                </a:rPr>
                <a:t> 2</a:t>
              </a:r>
            </a:p>
          </p:txBody>
        </p:sp>
        <p:sp>
          <p:nvSpPr>
            <p:cNvPr id="54" name="TextBox 36"/>
            <p:cNvSpPr txBox="1"/>
            <p:nvPr/>
          </p:nvSpPr>
          <p:spPr>
            <a:xfrm>
              <a:off x="3841750" y="5570536"/>
              <a:ext cx="640399" cy="404175"/>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Text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bwMode="auto">
          <a:xfrm>
            <a:off x="2121400" y="2193776"/>
            <a:ext cx="1978549" cy="3828071"/>
            <a:chOff x="1908175" y="2216150"/>
            <a:chExt cx="1870075" cy="4019474"/>
          </a:xfrm>
        </p:grpSpPr>
        <p:cxnSp>
          <p:nvCxnSpPr>
            <p:cNvPr id="58" name="直接箭头连接符 57"/>
            <p:cNvCxnSpPr/>
            <p:nvPr/>
          </p:nvCxnSpPr>
          <p:spPr>
            <a:xfrm rot="5400000">
              <a:off x="2247106" y="4088606"/>
              <a:ext cx="1209675" cy="1588"/>
            </a:xfrm>
            <a:prstGeom prst="straightConnector1">
              <a:avLst/>
            </a:prstGeom>
            <a:ln>
              <a:solidFill>
                <a:srgbClr val="489FB9"/>
              </a:solidFill>
              <a:tailEnd type="oval"/>
            </a:ln>
          </p:spPr>
          <p:style>
            <a:lnRef idx="2">
              <a:schemeClr val="accent2"/>
            </a:lnRef>
            <a:fillRef idx="0">
              <a:schemeClr val="accent2"/>
            </a:fillRef>
            <a:effectRef idx="1">
              <a:schemeClr val="accent2"/>
            </a:effectRef>
            <a:fontRef idx="minor">
              <a:schemeClr val="tx1"/>
            </a:fontRef>
          </p:style>
        </p:cxnSp>
        <p:grpSp>
          <p:nvGrpSpPr>
            <p:cNvPr id="59" name="组合 20"/>
            <p:cNvGrpSpPr/>
            <p:nvPr/>
          </p:nvGrpSpPr>
          <p:grpSpPr bwMode="auto">
            <a:xfrm>
              <a:off x="1908175" y="2216150"/>
              <a:ext cx="1870075" cy="1557337"/>
              <a:chOff x="1385833" y="2096826"/>
              <a:chExt cx="1483835" cy="1483834"/>
            </a:xfrm>
          </p:grpSpPr>
          <p:sp>
            <p:nvSpPr>
              <p:cNvPr id="64" name="圆角矩形 63"/>
              <p:cNvSpPr/>
              <p:nvPr/>
            </p:nvSpPr>
            <p:spPr>
              <a:xfrm rot="18900000">
                <a:off x="1385833" y="2096826"/>
                <a:ext cx="1483835" cy="1483834"/>
              </a:xfrm>
              <a:prstGeom prst="roundRect">
                <a:avLst/>
              </a:prstGeom>
              <a:solidFill>
                <a:schemeClr val="accent4"/>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圆角矩形 64"/>
              <p:cNvSpPr/>
              <p:nvPr/>
            </p:nvSpPr>
            <p:spPr>
              <a:xfrm rot="18900000">
                <a:off x="1511795" y="2223883"/>
                <a:ext cx="1231911" cy="1229722"/>
              </a:xfrm>
              <a:prstGeom prst="roundRect">
                <a:avLst/>
              </a:prstGeom>
              <a:solidFill>
                <a:schemeClr val="accent4"/>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60" name="TextBox 28"/>
            <p:cNvSpPr txBox="1">
              <a:spLocks noChangeArrowheads="1"/>
            </p:cNvSpPr>
            <p:nvPr/>
          </p:nvSpPr>
          <p:spPr bwMode="auto">
            <a:xfrm>
              <a:off x="2322513" y="2832661"/>
              <a:ext cx="832819" cy="404175"/>
            </a:xfrm>
            <a:prstGeom prst="rect">
              <a:avLst/>
            </a:prstGeom>
            <a:noFill/>
            <a:ln w="9525">
              <a:noFill/>
              <a:miter lim="800000"/>
            </a:ln>
          </p:spPr>
          <p:txBody>
            <a:bodyPr wrap="none" lIns="106896" tIns="53443" rIns="106896" bIns="53443">
              <a:spAutoFit/>
            </a:bodyPr>
            <a:lstStyle/>
            <a:p>
              <a:r>
                <a:rPr lang="zh-CN" altLang="en-US" dirty="0">
                  <a:solidFill>
                    <a:schemeClr val="bg1"/>
                  </a:solidFill>
                  <a:latin typeface="微软雅黑" panose="020B0503020204020204" pitchFamily="34" charset="-122"/>
                  <a:ea typeface="微软雅黑" panose="020B0503020204020204" pitchFamily="34" charset="-122"/>
                </a:rPr>
                <a:t>Text</a:t>
              </a:r>
              <a:r>
                <a:rPr lang="en-US" altLang="zh-CN" dirty="0">
                  <a:solidFill>
                    <a:schemeClr val="bg1"/>
                  </a:solidFill>
                  <a:latin typeface="微软雅黑" panose="020B0503020204020204" pitchFamily="34" charset="-122"/>
                  <a:ea typeface="微软雅黑" panose="020B0503020204020204" pitchFamily="34" charset="-122"/>
                </a:rPr>
                <a:t> 1</a:t>
              </a:r>
            </a:p>
          </p:txBody>
        </p:sp>
        <p:sp>
          <p:nvSpPr>
            <p:cNvPr id="62" name="TextBox 34"/>
            <p:cNvSpPr txBox="1">
              <a:spLocks noChangeArrowheads="1"/>
            </p:cNvSpPr>
            <p:nvPr/>
          </p:nvSpPr>
          <p:spPr bwMode="auto">
            <a:xfrm>
              <a:off x="2413000" y="4895850"/>
              <a:ext cx="640399" cy="404175"/>
            </a:xfrm>
            <a:prstGeom prst="rect">
              <a:avLst/>
            </a:prstGeom>
            <a:noFill/>
            <a:ln w="9525">
              <a:noFill/>
              <a:miter lim="800000"/>
            </a:ln>
          </p:spPr>
          <p:txBody>
            <a:bodyPr wrap="none" lIns="106896" tIns="53443" rIns="106896" bIns="53443">
              <a:spAutoFit/>
            </a:bodyPr>
            <a:lstStyle/>
            <a:p>
              <a:r>
                <a:rPr lang="zh-CN" altLang="en-US">
                  <a:solidFill>
                    <a:schemeClr val="tx1">
                      <a:lumMod val="85000"/>
                      <a:lumOff val="15000"/>
                    </a:schemeClr>
                  </a:solidFill>
                  <a:latin typeface="微软雅黑" panose="020B0503020204020204" pitchFamily="34" charset="-122"/>
                  <a:ea typeface="微软雅黑" panose="020B0503020204020204" pitchFamily="34" charset="-122"/>
                </a:rPr>
                <a:t>Text</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TextBox 35"/>
            <p:cNvSpPr txBox="1">
              <a:spLocks noChangeArrowheads="1"/>
            </p:cNvSpPr>
            <p:nvPr/>
          </p:nvSpPr>
          <p:spPr bwMode="auto">
            <a:xfrm>
              <a:off x="2282825" y="5346700"/>
              <a:ext cx="979784" cy="888924"/>
            </a:xfrm>
            <a:prstGeom prst="rect">
              <a:avLst/>
            </a:prstGeom>
            <a:noFill/>
            <a:ln w="9525">
              <a:noFill/>
              <a:miter lim="800000"/>
            </a:ln>
          </p:spPr>
          <p:txBody>
            <a:bodyPr wrap="none" lIns="106896" tIns="53443" rIns="106896" bIns="53443">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p>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Add text</a:t>
              </a:r>
            </a:p>
          </p:txBody>
        </p:sp>
      </p:gr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750"/>
                                        <p:tgtEl>
                                          <p:spTgt spid="50"/>
                                        </p:tgtEl>
                                      </p:cBhvr>
                                    </p:animEffect>
                                  </p:childTnLst>
                                </p:cTn>
                              </p:par>
                              <p:par>
                                <p:cTn id="14" presetID="10" presetClass="entr" presetSubtype="0" fill="hold" nodeType="withEffect">
                                  <p:stCondLst>
                                    <p:cond delay="25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750"/>
                                        <p:tgtEl>
                                          <p:spTgt spid="42"/>
                                        </p:tgtEl>
                                      </p:cBhvr>
                                    </p:animEffect>
                                  </p:childTnLst>
                                </p:cTn>
                              </p:par>
                              <p:par>
                                <p:cTn id="17" presetID="10" presetClass="entr" presetSubtype="0" fill="hold" nodeType="with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750"/>
                                        <p:tgtEl>
                                          <p:spTgt spid="35"/>
                                        </p:tgtEl>
                                      </p:cBhvr>
                                    </p:animEffect>
                                  </p:childTnLst>
                                </p:cTn>
                              </p:par>
                              <p:par>
                                <p:cTn id="20" presetID="10" presetClass="entr" presetSubtype="0" fill="hold" nodeType="withEffect">
                                  <p:stCondLst>
                                    <p:cond delay="7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示 21"/>
          <p:cNvGraphicFramePr/>
          <p:nvPr/>
        </p:nvGraphicFramePr>
        <p:xfrm>
          <a:off x="3401117" y="2625795"/>
          <a:ext cx="548283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矩形 22"/>
          <p:cNvSpPr/>
          <p:nvPr/>
        </p:nvSpPr>
        <p:spPr>
          <a:xfrm>
            <a:off x="7516686" y="5133647"/>
            <a:ext cx="4173746"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here, or copy your text paste please enter your text here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54859" y="3057843"/>
            <a:ext cx="4227444" cy="701299"/>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here, or copy your text paste please enter your text here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527169" y="2984562"/>
            <a:ext cx="4163263" cy="701299"/>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here, or copy your text paste please enter your text here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568363" y="5092800"/>
            <a:ext cx="4173746" cy="701299"/>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here, or copy your text paste please enter your text here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486862" y="1544513"/>
            <a:ext cx="546904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here, or copy your text paste please enter your text here, or copy your text paste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968222" y="5650131"/>
            <a:ext cx="4461591" cy="288032"/>
            <a:chOff x="1130623" y="5949280"/>
            <a:chExt cx="4464496" cy="288032"/>
          </a:xfrm>
        </p:grpSpPr>
        <p:cxnSp>
          <p:nvCxnSpPr>
            <p:cNvPr id="29" name="直接连接符 28"/>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V="1">
            <a:off x="608416" y="3862358"/>
            <a:ext cx="4133693" cy="253363"/>
            <a:chOff x="1130623" y="5949280"/>
            <a:chExt cx="4464496" cy="288032"/>
          </a:xfrm>
        </p:grpSpPr>
        <p:cxnSp>
          <p:nvCxnSpPr>
            <p:cNvPr id="32" name="直接连接符 31"/>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a:off x="3486862" y="2337763"/>
            <a:ext cx="546904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6149423" y="2341022"/>
            <a:ext cx="0" cy="42879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flipH="1" flipV="1">
            <a:off x="7588646" y="3860706"/>
            <a:ext cx="3957863" cy="395515"/>
            <a:chOff x="1130623" y="5949280"/>
            <a:chExt cx="4464496" cy="288032"/>
          </a:xfrm>
        </p:grpSpPr>
        <p:cxnSp>
          <p:nvCxnSpPr>
            <p:cNvPr id="37" name="直接连接符 36"/>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H="1">
            <a:off x="7096525" y="5592831"/>
            <a:ext cx="4449985" cy="310632"/>
            <a:chOff x="1130623" y="5949280"/>
            <a:chExt cx="4464496" cy="288032"/>
          </a:xfrm>
        </p:grpSpPr>
        <p:cxnSp>
          <p:nvCxnSpPr>
            <p:cNvPr id="40" name="直接连接符 39"/>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dgm="http://schemas.openxmlformats.org/drawingml/2006/diagram"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2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par>
                                <p:cTn id="21" presetID="22" presetClass="entr" presetSubtype="4"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par>
                                <p:cTn id="24" presetID="22" presetClass="entr" presetSubtype="4"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par>
                          <p:cTn id="30" fill="hold">
                            <p:stCondLst>
                              <p:cond delay="1500"/>
                            </p:stCondLst>
                            <p:childTnLst>
                              <p:par>
                                <p:cTn id="31" presetID="2" presetClass="entr" presetSubtype="8" decel="10000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3" decel="10000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6" decel="10000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12" decel="10000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1" decel="10000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六边形 30"/>
          <p:cNvSpPr>
            <a:spLocks noChangeArrowheads="1"/>
          </p:cNvSpPr>
          <p:nvPr/>
        </p:nvSpPr>
        <p:spPr bwMode="auto">
          <a:xfrm>
            <a:off x="2683370" y="2523104"/>
            <a:ext cx="2047801" cy="1765300"/>
          </a:xfrm>
          <a:prstGeom prst="hexagon">
            <a:avLst>
              <a:gd name="adj" fmla="val 24999"/>
              <a:gd name="vf" fmla="val 115470"/>
            </a:avLst>
          </a:prstGeom>
          <a:solidFill>
            <a:schemeClr val="accent1"/>
          </a:solidFill>
          <a:ln>
            <a:noFill/>
          </a:ln>
        </p:spPr>
        <p:txBody>
          <a:bodyPr lIns="121908" tIns="60954" rIns="121908" bIns="60954"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32" name="六边形 41"/>
          <p:cNvSpPr>
            <a:spLocks noChangeArrowheads="1"/>
          </p:cNvSpPr>
          <p:nvPr/>
        </p:nvSpPr>
        <p:spPr bwMode="auto">
          <a:xfrm>
            <a:off x="4356842" y="3405755"/>
            <a:ext cx="2047801" cy="1765300"/>
          </a:xfrm>
          <a:prstGeom prst="hexagon">
            <a:avLst>
              <a:gd name="adj" fmla="val 24999"/>
              <a:gd name="vf" fmla="val 115470"/>
            </a:avLst>
          </a:prstGeom>
          <a:solidFill>
            <a:schemeClr val="accent2"/>
          </a:solidFill>
          <a:ln>
            <a:noFill/>
          </a:ln>
        </p:spPr>
        <p:txBody>
          <a:bodyPr lIns="121908" tIns="60954" rIns="121908" bIns="60954"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33" name="六边形 42"/>
          <p:cNvSpPr>
            <a:spLocks noChangeArrowheads="1"/>
          </p:cNvSpPr>
          <p:nvPr/>
        </p:nvSpPr>
        <p:spPr bwMode="auto">
          <a:xfrm>
            <a:off x="6030314" y="2523104"/>
            <a:ext cx="2047801" cy="1765300"/>
          </a:xfrm>
          <a:prstGeom prst="hexagon">
            <a:avLst>
              <a:gd name="adj" fmla="val 24999"/>
              <a:gd name="vf" fmla="val 115470"/>
            </a:avLst>
          </a:prstGeom>
          <a:solidFill>
            <a:schemeClr val="accent3"/>
          </a:solidFill>
          <a:ln>
            <a:noFill/>
          </a:ln>
        </p:spPr>
        <p:txBody>
          <a:bodyPr lIns="121908" tIns="60954" rIns="121908" bIns="60954"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34" name="六边形 43"/>
          <p:cNvSpPr>
            <a:spLocks noChangeArrowheads="1"/>
          </p:cNvSpPr>
          <p:nvPr/>
        </p:nvSpPr>
        <p:spPr bwMode="auto">
          <a:xfrm>
            <a:off x="7703786" y="3405755"/>
            <a:ext cx="2047801" cy="1765300"/>
          </a:xfrm>
          <a:prstGeom prst="hexagon">
            <a:avLst>
              <a:gd name="adj" fmla="val 24999"/>
              <a:gd name="vf" fmla="val 115470"/>
            </a:avLst>
          </a:prstGeom>
          <a:solidFill>
            <a:schemeClr val="accent4"/>
          </a:solidFill>
          <a:ln>
            <a:noFill/>
          </a:ln>
        </p:spPr>
        <p:txBody>
          <a:bodyPr lIns="121908" tIns="60954" rIns="121908" bIns="60954"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35" name="六边形 101"/>
          <p:cNvSpPr>
            <a:spLocks noChangeArrowheads="1"/>
          </p:cNvSpPr>
          <p:nvPr/>
        </p:nvSpPr>
        <p:spPr bwMode="auto">
          <a:xfrm>
            <a:off x="1010361" y="3405755"/>
            <a:ext cx="2047608" cy="1765300"/>
          </a:xfrm>
          <a:prstGeom prst="hexagon">
            <a:avLst>
              <a:gd name="adj" fmla="val 24995"/>
              <a:gd name="vf" fmla="val 115470"/>
            </a:avLst>
          </a:prstGeom>
          <a:noFill/>
          <a:ln w="12700" cap="flat" cmpd="sng">
            <a:solidFill>
              <a:schemeClr val="tx2"/>
            </a:solidFill>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36" name="六边形 102"/>
          <p:cNvSpPr>
            <a:spLocks noChangeArrowheads="1"/>
          </p:cNvSpPr>
          <p:nvPr/>
        </p:nvSpPr>
        <p:spPr bwMode="auto">
          <a:xfrm>
            <a:off x="9376984" y="2548505"/>
            <a:ext cx="2047608" cy="1765300"/>
          </a:xfrm>
          <a:prstGeom prst="hexagon">
            <a:avLst>
              <a:gd name="adj" fmla="val 24995"/>
              <a:gd name="vf" fmla="val 115470"/>
            </a:avLst>
          </a:prstGeom>
          <a:noFill/>
          <a:ln w="12700" cap="flat" cmpd="sng">
            <a:solidFill>
              <a:schemeClr val="accent5"/>
            </a:solidFill>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37" name="文本框 103"/>
          <p:cNvSpPr>
            <a:spLocks noChangeArrowheads="1"/>
          </p:cNvSpPr>
          <p:nvPr/>
        </p:nvSpPr>
        <p:spPr bwMode="auto">
          <a:xfrm>
            <a:off x="2988979" y="3134294"/>
            <a:ext cx="1415754"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Add content</a:t>
            </a:r>
            <a:endParaRPr lang="zh-CN" altLang="zh-CN"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 name="文本框 104"/>
          <p:cNvSpPr>
            <a:spLocks noChangeArrowheads="1"/>
          </p:cNvSpPr>
          <p:nvPr/>
        </p:nvSpPr>
        <p:spPr bwMode="auto">
          <a:xfrm>
            <a:off x="4731827" y="4078855"/>
            <a:ext cx="1415754"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Add content</a:t>
            </a:r>
            <a:endParaRPr lang="zh-CN" altLang="zh-CN"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9" name="文本框 105"/>
          <p:cNvSpPr>
            <a:spLocks noChangeArrowheads="1"/>
          </p:cNvSpPr>
          <p:nvPr/>
        </p:nvSpPr>
        <p:spPr bwMode="auto">
          <a:xfrm>
            <a:off x="6342928" y="3194619"/>
            <a:ext cx="1415754"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Add content</a:t>
            </a:r>
            <a:endParaRPr lang="zh-CN" altLang="zh-CN"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0" name="文本框 106"/>
          <p:cNvSpPr>
            <a:spLocks noChangeArrowheads="1"/>
          </p:cNvSpPr>
          <p:nvPr/>
        </p:nvSpPr>
        <p:spPr bwMode="auto">
          <a:xfrm>
            <a:off x="7960381" y="4021706"/>
            <a:ext cx="1415754"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Add content</a:t>
            </a:r>
            <a:endParaRPr lang="zh-CN" altLang="zh-CN"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1" name="Freeform 2345"/>
          <p:cNvSpPr>
            <a:spLocks noEditPoints="1" noChangeArrowheads="1"/>
          </p:cNvSpPr>
          <p:nvPr/>
        </p:nvSpPr>
        <p:spPr bwMode="auto">
          <a:xfrm>
            <a:off x="1748452" y="3829618"/>
            <a:ext cx="585712" cy="1084263"/>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tx2"/>
          </a:solidFill>
          <a:ln>
            <a:noFill/>
          </a:ln>
        </p:spPr>
        <p:txBody>
          <a:bodyPr lIns="91431" tIns="45715" rIns="91431" bIns="45715"/>
          <a:lstStyle/>
          <a:p>
            <a:endParaRPr lang="zh-CN" altLang="zh-CN" sz="1600">
              <a:solidFill>
                <a:srgbClr val="000000"/>
              </a:solidFill>
              <a:latin typeface="Calibri" panose="020F0502020204030204" charset="0"/>
              <a:sym typeface="宋体" panose="02010600030101010101" pitchFamily="2" charset="-122"/>
            </a:endParaRPr>
          </a:p>
        </p:txBody>
      </p:sp>
      <p:sp>
        <p:nvSpPr>
          <p:cNvPr id="42" name="Freeform 2345"/>
          <p:cNvSpPr>
            <a:spLocks noEditPoints="1" noChangeArrowheads="1"/>
          </p:cNvSpPr>
          <p:nvPr/>
        </p:nvSpPr>
        <p:spPr bwMode="auto">
          <a:xfrm>
            <a:off x="10091266" y="2934269"/>
            <a:ext cx="585712" cy="1084263"/>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accent5"/>
          </a:solidFill>
          <a:ln>
            <a:noFill/>
          </a:ln>
        </p:spPr>
        <p:txBody>
          <a:bodyPr lIns="91431" tIns="45715" rIns="91431" bIns="45715"/>
          <a:lstStyle/>
          <a:p>
            <a:endParaRPr lang="zh-CN" altLang="zh-CN" sz="1600">
              <a:solidFill>
                <a:srgbClr val="000000"/>
              </a:solidFill>
              <a:latin typeface="Calibri" panose="020F0502020204030204" charset="0"/>
              <a:sym typeface="宋体" panose="02010600030101010101" pitchFamily="2" charset="-122"/>
            </a:endParaRPr>
          </a:p>
        </p:txBody>
      </p:sp>
      <p:sp>
        <p:nvSpPr>
          <p:cNvPr id="43" name="文本框 37"/>
          <p:cNvSpPr txBox="1"/>
          <p:nvPr/>
        </p:nvSpPr>
        <p:spPr>
          <a:xfrm>
            <a:off x="2518625" y="1542451"/>
            <a:ext cx="2941704" cy="853557"/>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content data here</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37"/>
          <p:cNvSpPr txBox="1"/>
          <p:nvPr/>
        </p:nvSpPr>
        <p:spPr>
          <a:xfrm>
            <a:off x="5781967" y="1542451"/>
            <a:ext cx="2941704" cy="853557"/>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content data here</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文本框 37"/>
          <p:cNvSpPr txBox="1"/>
          <p:nvPr/>
        </p:nvSpPr>
        <p:spPr>
          <a:xfrm>
            <a:off x="3753465" y="5311747"/>
            <a:ext cx="2976968" cy="853557"/>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content data here</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37"/>
          <p:cNvSpPr txBox="1"/>
          <p:nvPr/>
        </p:nvSpPr>
        <p:spPr>
          <a:xfrm>
            <a:off x="7219335" y="5311747"/>
            <a:ext cx="3399504" cy="853557"/>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Please enter your text content data here</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Effect transition="in" filter="fade">
                                      <p:cBhvr>
                                        <p:cTn id="59" dur="500"/>
                                        <p:tgtEl>
                                          <p:spTgt spid="3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down)">
                                      <p:cBhvr>
                                        <p:cTn id="68" dur="500"/>
                                        <p:tgtEl>
                                          <p:spTgt spid="43"/>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down)">
                                      <p:cBhvr>
                                        <p:cTn id="71" dur="500"/>
                                        <p:tgtEl>
                                          <p:spTgt spid="44"/>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up)">
                                      <p:cBhvr>
                                        <p:cTn id="74" dur="500"/>
                                        <p:tgtEl>
                                          <p:spTgt spid="45"/>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up)">
                                      <p:cBhvr>
                                        <p:cTn id="7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4"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2943153" y="1945408"/>
            <a:ext cx="1867863" cy="1866715"/>
            <a:chOff x="5305425" y="2638424"/>
            <a:chExt cx="1579563" cy="1577975"/>
          </a:xfrm>
          <a:solidFill>
            <a:schemeClr val="accent1">
              <a:alpha val="60000"/>
            </a:schemeClr>
          </a:solidFill>
        </p:grpSpPr>
        <p:sp>
          <p:nvSpPr>
            <p:cNvPr id="49"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0"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1" name="组合 50"/>
          <p:cNvGrpSpPr/>
          <p:nvPr/>
        </p:nvGrpSpPr>
        <p:grpSpPr>
          <a:xfrm>
            <a:off x="4097430" y="3098335"/>
            <a:ext cx="2344685" cy="2341845"/>
            <a:chOff x="5102225" y="2441575"/>
            <a:chExt cx="1982788" cy="1979613"/>
          </a:xfrm>
          <a:solidFill>
            <a:schemeClr val="accent2">
              <a:alpha val="60000"/>
            </a:schemeClr>
          </a:solidFill>
        </p:grpSpPr>
        <p:sp>
          <p:nvSpPr>
            <p:cNvPr id="52"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3"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4" name="组合 53"/>
          <p:cNvGrpSpPr/>
          <p:nvPr/>
        </p:nvGrpSpPr>
        <p:grpSpPr>
          <a:xfrm>
            <a:off x="6131402" y="2639600"/>
            <a:ext cx="1537467" cy="1560603"/>
            <a:chOff x="5803900" y="2852738"/>
            <a:chExt cx="1300163" cy="1319212"/>
          </a:xfrm>
          <a:solidFill>
            <a:schemeClr val="accent3">
              <a:alpha val="60000"/>
            </a:schemeClr>
          </a:solidFill>
        </p:grpSpPr>
        <p:sp>
          <p:nvSpPr>
            <p:cNvPr id="55"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6"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7" name="组合 56"/>
          <p:cNvGrpSpPr/>
          <p:nvPr/>
        </p:nvGrpSpPr>
        <p:grpSpPr>
          <a:xfrm>
            <a:off x="7471743" y="2931302"/>
            <a:ext cx="1867863" cy="1866715"/>
            <a:chOff x="5305425" y="2638425"/>
            <a:chExt cx="1579563" cy="1577975"/>
          </a:xfrm>
          <a:solidFill>
            <a:schemeClr val="accent4">
              <a:alpha val="60000"/>
            </a:schemeClr>
          </a:solidFill>
        </p:grpSpPr>
        <p:sp>
          <p:nvSpPr>
            <p:cNvPr id="58"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60" name="TextBox 51"/>
          <p:cNvSpPr txBox="1"/>
          <p:nvPr/>
        </p:nvSpPr>
        <p:spPr>
          <a:xfrm>
            <a:off x="213853" y="2642294"/>
            <a:ext cx="2538200" cy="846001"/>
          </a:xfrm>
          <a:prstGeom prst="rect">
            <a:avLst/>
          </a:prstGeom>
          <a:noFill/>
        </p:spPr>
        <p:txBody>
          <a:bodyPr wrap="square" rtlCol="0" anchor="ctr">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 comprehensive description of the above chart is entered here</a:t>
            </a:r>
          </a:p>
        </p:txBody>
      </p:sp>
      <p:sp>
        <p:nvSpPr>
          <p:cNvPr id="61" name="矩形 60"/>
          <p:cNvSpPr/>
          <p:nvPr/>
        </p:nvSpPr>
        <p:spPr>
          <a:xfrm>
            <a:off x="3068800" y="1392943"/>
            <a:ext cx="1598271" cy="369332"/>
          </a:xfrm>
          <a:prstGeom prst="rect">
            <a:avLst/>
          </a:prstGeom>
        </p:spPr>
        <p:txBody>
          <a:bodyPr wrap="square">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Add a title</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9" name="TextBox 53"/>
          <p:cNvSpPr txBox="1"/>
          <p:nvPr/>
        </p:nvSpPr>
        <p:spPr>
          <a:xfrm>
            <a:off x="1165123" y="4420619"/>
            <a:ext cx="2665041" cy="609398"/>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Your content is hit here, or by copying your text</a:t>
            </a:r>
            <a:endParaRPr lang="zh-CN" altLang="en-US" dirty="0">
              <a:solidFill>
                <a:schemeClr val="tx1">
                  <a:lumMod val="65000"/>
                  <a:lumOff val="35000"/>
                </a:schemeClr>
              </a:solidFill>
              <a:sym typeface="微软雅黑" panose="020B0503020204020204" pitchFamily="34" charset="-122"/>
            </a:endParaRPr>
          </a:p>
        </p:txBody>
      </p:sp>
      <p:sp>
        <p:nvSpPr>
          <p:cNvPr id="70" name="矩形 69"/>
          <p:cNvSpPr/>
          <p:nvPr/>
        </p:nvSpPr>
        <p:spPr>
          <a:xfrm>
            <a:off x="4454601" y="5542472"/>
            <a:ext cx="1598271" cy="369332"/>
          </a:xfrm>
          <a:prstGeom prst="rect">
            <a:avLst/>
          </a:prstGeom>
        </p:spPr>
        <p:txBody>
          <a:bodyPr wrap="square">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Add a title</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1" name="TextBox 55"/>
          <p:cNvSpPr txBox="1"/>
          <p:nvPr/>
        </p:nvSpPr>
        <p:spPr>
          <a:xfrm>
            <a:off x="8103182" y="2074672"/>
            <a:ext cx="2323928" cy="587469"/>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Your content is hit here, or by copying your text</a:t>
            </a:r>
            <a:endParaRPr lang="zh-CN" altLang="en-US" dirty="0">
              <a:solidFill>
                <a:schemeClr val="tx1">
                  <a:lumMod val="65000"/>
                  <a:lumOff val="35000"/>
                </a:schemeClr>
              </a:solidFill>
              <a:sym typeface="微软雅黑" panose="020B0503020204020204" pitchFamily="34" charset="-122"/>
            </a:endParaRPr>
          </a:p>
        </p:txBody>
      </p:sp>
      <p:sp>
        <p:nvSpPr>
          <p:cNvPr id="72" name="矩形 71"/>
          <p:cNvSpPr/>
          <p:nvPr/>
        </p:nvSpPr>
        <p:spPr>
          <a:xfrm>
            <a:off x="6048782" y="2065958"/>
            <a:ext cx="1598271" cy="369332"/>
          </a:xfrm>
          <a:prstGeom prst="rect">
            <a:avLst/>
          </a:prstGeom>
        </p:spPr>
        <p:txBody>
          <a:bodyPr wrap="square">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Add a title</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3" name="TextBox 57"/>
          <p:cNvSpPr txBox="1"/>
          <p:nvPr/>
        </p:nvSpPr>
        <p:spPr>
          <a:xfrm>
            <a:off x="9561506" y="4046142"/>
            <a:ext cx="2237204" cy="846001"/>
          </a:xfrm>
          <a:prstGeom prst="rect">
            <a:avLst/>
          </a:prstGeom>
          <a:noFill/>
        </p:spPr>
        <p:txBody>
          <a:bodyPr wrap="square" rtlCol="0" anchor="ctr">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 description of the above chart is entered here</a:t>
            </a:r>
          </a:p>
        </p:txBody>
      </p:sp>
      <p:sp>
        <p:nvSpPr>
          <p:cNvPr id="74" name="矩形 73"/>
          <p:cNvSpPr/>
          <p:nvPr/>
        </p:nvSpPr>
        <p:spPr>
          <a:xfrm>
            <a:off x="7575798" y="4910072"/>
            <a:ext cx="1598271" cy="369332"/>
          </a:xfrm>
          <a:prstGeom prst="rect">
            <a:avLst/>
          </a:prstGeom>
        </p:spPr>
        <p:txBody>
          <a:bodyPr wrap="square">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Add a title</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cxnSp>
        <p:nvCxnSpPr>
          <p:cNvPr id="75" name="肘形连接符 74"/>
          <p:cNvCxnSpPr/>
          <p:nvPr/>
        </p:nvCxnSpPr>
        <p:spPr>
          <a:xfrm rot="10800000" flipV="1">
            <a:off x="1555841" y="2681024"/>
            <a:ext cx="1530275" cy="834621"/>
          </a:xfrm>
          <a:prstGeom prst="bentConnector3">
            <a:avLst>
              <a:gd name="adj1" fmla="val 2058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肘形连接符 75"/>
          <p:cNvCxnSpPr/>
          <p:nvPr/>
        </p:nvCxnSpPr>
        <p:spPr>
          <a:xfrm rot="10800000">
            <a:off x="1950948" y="4356789"/>
            <a:ext cx="2472603" cy="569324"/>
          </a:xfrm>
          <a:prstGeom prst="bentConnector3">
            <a:avLst>
              <a:gd name="adj1" fmla="val 2186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肘形连接符 76"/>
          <p:cNvCxnSpPr/>
          <p:nvPr/>
        </p:nvCxnSpPr>
        <p:spPr>
          <a:xfrm rot="10800000" flipV="1">
            <a:off x="8668812" y="4106771"/>
            <a:ext cx="2423282" cy="640975"/>
          </a:xfrm>
          <a:prstGeom prst="bentConnector3">
            <a:avLst>
              <a:gd name="adj1" fmla="val 66889"/>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肘形连接符 77"/>
          <p:cNvCxnSpPr/>
          <p:nvPr/>
        </p:nvCxnSpPr>
        <p:spPr>
          <a:xfrm rot="10800000" flipV="1">
            <a:off x="7447166" y="1878819"/>
            <a:ext cx="2267043" cy="997559"/>
          </a:xfrm>
          <a:prstGeom prst="bentConnector3">
            <a:avLst>
              <a:gd name="adj1" fmla="val 74673"/>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86400000">
                                      <p:cBhvr>
                                        <p:cTn id="10" dur="8000" fill="hold"/>
                                        <p:tgtEl>
                                          <p:spTgt spid="48"/>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75"/>
                                        </p:tgtEl>
                                        <p:attrNameLst>
                                          <p:attrName>style.visibility</p:attrName>
                                        </p:attrNameLst>
                                      </p:cBhvr>
                                      <p:to>
                                        <p:strVal val="visible"/>
                                      </p:to>
                                    </p:set>
                                    <p:animEffect transition="in" filter="wipe(right)">
                                      <p:cBhvr>
                                        <p:cTn id="13" dur="500"/>
                                        <p:tgtEl>
                                          <p:spTgt spid="75"/>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76680000">
                                      <p:cBhvr>
                                        <p:cTn id="27" dur="7500" fill="hold"/>
                                        <p:tgtEl>
                                          <p:spTgt spid="51"/>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76"/>
                                        </p:tgtEl>
                                        <p:attrNameLst>
                                          <p:attrName>style.visibility</p:attrName>
                                        </p:attrNameLst>
                                      </p:cBhvr>
                                      <p:to>
                                        <p:strVal val="visible"/>
                                      </p:to>
                                    </p:set>
                                    <p:animEffect transition="in" filter="wipe(right)">
                                      <p:cBhvr>
                                        <p:cTn id="30" dur="500"/>
                                        <p:tgtEl>
                                          <p:spTgt spid="76"/>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fill="hold"/>
                                        <p:tgtEl>
                                          <p:spTgt spid="54"/>
                                        </p:tgtEl>
                                        <p:attrNameLst>
                                          <p:attrName>ppt_x</p:attrName>
                                        </p:attrNameLst>
                                      </p:cBhvr>
                                      <p:tavLst>
                                        <p:tav tm="0">
                                          <p:val>
                                            <p:strVal val="#ppt_x"/>
                                          </p:val>
                                        </p:tav>
                                        <p:tav tm="100000">
                                          <p:val>
                                            <p:strVal val="#ppt_x"/>
                                          </p:val>
                                        </p:tav>
                                      </p:tavLst>
                                    </p:anim>
                                    <p:anim calcmode="lin" valueType="num">
                                      <p:cBhvr additive="base">
                                        <p:cTn id="42" dur="500" fill="hold"/>
                                        <p:tgtEl>
                                          <p:spTgt spid="54"/>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108000000">
                                      <p:cBhvr>
                                        <p:cTn id="44" dur="7000" fill="hold"/>
                                        <p:tgtEl>
                                          <p:spTgt spid="54"/>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78"/>
                                        </p:tgtEl>
                                        <p:attrNameLst>
                                          <p:attrName>style.visibility</p:attrName>
                                        </p:attrNameLst>
                                      </p:cBhvr>
                                      <p:to>
                                        <p:strVal val="visible"/>
                                      </p:to>
                                    </p:set>
                                    <p:animEffect transition="in" filter="wipe(left)">
                                      <p:cBhvr>
                                        <p:cTn id="47" dur="500"/>
                                        <p:tgtEl>
                                          <p:spTgt spid="78"/>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71"/>
                                        </p:tgtEl>
                                        <p:attrNameLst>
                                          <p:attrName>style.visibility</p:attrName>
                                        </p:attrNameLst>
                                      </p:cBhvr>
                                      <p:to>
                                        <p:strVal val="visible"/>
                                      </p:to>
                                    </p:set>
                                    <p:anim calcmode="lin" valueType="num">
                                      <p:cBhvr>
                                        <p:cTn id="50" dur="500" fill="hold"/>
                                        <p:tgtEl>
                                          <p:spTgt spid="71"/>
                                        </p:tgtEl>
                                        <p:attrNameLst>
                                          <p:attrName>ppt_w</p:attrName>
                                        </p:attrNameLst>
                                      </p:cBhvr>
                                      <p:tavLst>
                                        <p:tav tm="0">
                                          <p:val>
                                            <p:fltVal val="0"/>
                                          </p:val>
                                        </p:tav>
                                        <p:tav tm="100000">
                                          <p:val>
                                            <p:strVal val="#ppt_w"/>
                                          </p:val>
                                        </p:tav>
                                      </p:tavLst>
                                    </p:anim>
                                    <p:anim calcmode="lin" valueType="num">
                                      <p:cBhvr>
                                        <p:cTn id="51" dur="500" fill="hold"/>
                                        <p:tgtEl>
                                          <p:spTgt spid="71"/>
                                        </p:tgtEl>
                                        <p:attrNameLst>
                                          <p:attrName>ppt_h</p:attrName>
                                        </p:attrNameLst>
                                      </p:cBhvr>
                                      <p:tavLst>
                                        <p:tav tm="0">
                                          <p:val>
                                            <p:fltVal val="0"/>
                                          </p:val>
                                        </p:tav>
                                        <p:tav tm="100000">
                                          <p:val>
                                            <p:strVal val="#ppt_h"/>
                                          </p:val>
                                        </p:tav>
                                      </p:tavLst>
                                    </p:anim>
                                    <p:animEffect transition="in" filter="fade">
                                      <p:cBhvr>
                                        <p:cTn id="52" dur="500"/>
                                        <p:tgtEl>
                                          <p:spTgt spid="71"/>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ppt_x"/>
                                          </p:val>
                                        </p:tav>
                                        <p:tav tm="100000">
                                          <p:val>
                                            <p:strVal val="#ppt_x"/>
                                          </p:val>
                                        </p:tav>
                                      </p:tavLst>
                                    </p:anim>
                                    <p:anim calcmode="lin" valueType="num">
                                      <p:cBhvr additive="base">
                                        <p:cTn id="59" dur="500" fill="hold"/>
                                        <p:tgtEl>
                                          <p:spTgt spid="57"/>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86400000">
                                      <p:cBhvr>
                                        <p:cTn id="61" dur="6500" fill="hold"/>
                                        <p:tgtEl>
                                          <p:spTgt spid="57"/>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77"/>
                                        </p:tgtEl>
                                        <p:attrNameLst>
                                          <p:attrName>style.visibility</p:attrName>
                                        </p:attrNameLst>
                                      </p:cBhvr>
                                      <p:to>
                                        <p:strVal val="visible"/>
                                      </p:to>
                                    </p:set>
                                    <p:animEffect transition="in" filter="wipe(left)">
                                      <p:cBhvr>
                                        <p:cTn id="64" dur="500"/>
                                        <p:tgtEl>
                                          <p:spTgt spid="77"/>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73"/>
                                        </p:tgtEl>
                                        <p:attrNameLst>
                                          <p:attrName>style.visibility</p:attrName>
                                        </p:attrNameLst>
                                      </p:cBhvr>
                                      <p:to>
                                        <p:strVal val="visible"/>
                                      </p:to>
                                    </p:set>
                                    <p:anim calcmode="lin" valueType="num">
                                      <p:cBhvr>
                                        <p:cTn id="67" dur="500" fill="hold"/>
                                        <p:tgtEl>
                                          <p:spTgt spid="73"/>
                                        </p:tgtEl>
                                        <p:attrNameLst>
                                          <p:attrName>ppt_w</p:attrName>
                                        </p:attrNameLst>
                                      </p:cBhvr>
                                      <p:tavLst>
                                        <p:tav tm="0">
                                          <p:val>
                                            <p:fltVal val="0"/>
                                          </p:val>
                                        </p:tav>
                                        <p:tav tm="100000">
                                          <p:val>
                                            <p:strVal val="#ppt_w"/>
                                          </p:val>
                                        </p:tav>
                                      </p:tavLst>
                                    </p:anim>
                                    <p:anim calcmode="lin" valueType="num">
                                      <p:cBhvr>
                                        <p:cTn id="68" dur="500" fill="hold"/>
                                        <p:tgtEl>
                                          <p:spTgt spid="73"/>
                                        </p:tgtEl>
                                        <p:attrNameLst>
                                          <p:attrName>ppt_h</p:attrName>
                                        </p:attrNameLst>
                                      </p:cBhvr>
                                      <p:tavLst>
                                        <p:tav tm="0">
                                          <p:val>
                                            <p:fltVal val="0"/>
                                          </p:val>
                                        </p:tav>
                                        <p:tav tm="100000">
                                          <p:val>
                                            <p:strVal val="#ppt_h"/>
                                          </p:val>
                                        </p:tav>
                                      </p:tavLst>
                                    </p:anim>
                                    <p:animEffect transition="in" filter="fade">
                                      <p:cBhvr>
                                        <p:cTn id="69" dur="500"/>
                                        <p:tgtEl>
                                          <p:spTgt spid="73"/>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74"/>
                                        </p:tgtEl>
                                        <p:attrNameLst>
                                          <p:attrName>style.visibility</p:attrName>
                                        </p:attrNameLst>
                                      </p:cBhvr>
                                      <p:to>
                                        <p:strVal val="visible"/>
                                      </p:to>
                                    </p:set>
                                    <p:animEffect transition="in" filter="fade">
                                      <p:cBhvr>
                                        <p:cTn id="7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9" grpId="0"/>
      <p:bldP spid="70" grpId="0"/>
      <p:bldP spid="71" grpId="0"/>
      <p:bldP spid="72" grpId="0"/>
      <p:bldP spid="73" grpId="0"/>
      <p:bldP spid="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384141" y="2196316"/>
            <a:ext cx="2592288" cy="2467891"/>
          </a:xfrm>
          <a:prstGeom prst="ellipse">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流程图: 库存数据 2"/>
          <p:cNvSpPr/>
          <p:nvPr/>
        </p:nvSpPr>
        <p:spPr>
          <a:xfrm flipH="1">
            <a:off x="4389222" y="2196317"/>
            <a:ext cx="5833823" cy="2467889"/>
          </a:xfrm>
          <a:prstGeom prst="flowChartOnlineStorage">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TextBox 9"/>
          <p:cNvSpPr txBox="1"/>
          <p:nvPr/>
        </p:nvSpPr>
        <p:spPr>
          <a:xfrm>
            <a:off x="2674241" y="2345494"/>
            <a:ext cx="2012089" cy="2062103"/>
          </a:xfrm>
          <a:prstGeom prst="rect">
            <a:avLst/>
          </a:prstGeom>
          <a:noFill/>
        </p:spPr>
        <p:txBody>
          <a:bodyPr wrap="none" rtlCol="0">
            <a:spAutoFit/>
          </a:bodyPr>
          <a:lstStyle/>
          <a:p>
            <a:pPr algn="ctr"/>
            <a:r>
              <a:rPr lang="en-US" altLang="zh-CN" sz="12800" b="1" dirty="0">
                <a:solidFill>
                  <a:schemeClr val="bg1"/>
                </a:solidFill>
              </a:rPr>
              <a:t>03</a:t>
            </a:r>
            <a:endParaRPr lang="zh-CN" altLang="en-US" sz="12800" b="1" dirty="0">
              <a:solidFill>
                <a:schemeClr val="bg1"/>
              </a:solidFill>
            </a:endParaRPr>
          </a:p>
        </p:txBody>
      </p:sp>
      <p:cxnSp>
        <p:nvCxnSpPr>
          <p:cNvPr id="5" name="直接连接符 4"/>
          <p:cNvCxnSpPr/>
          <p:nvPr/>
        </p:nvCxnSpPr>
        <p:spPr>
          <a:xfrm>
            <a:off x="5725418" y="3363658"/>
            <a:ext cx="401757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11"/>
          <p:cNvSpPr txBox="1"/>
          <p:nvPr/>
        </p:nvSpPr>
        <p:spPr>
          <a:xfrm>
            <a:off x="5710544" y="2645704"/>
            <a:ext cx="5593332" cy="707886"/>
          </a:xfrm>
          <a:prstGeom prst="rect">
            <a:avLst/>
          </a:prstGeom>
          <a:noFill/>
        </p:spPr>
        <p:txBody>
          <a:bodyPr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The lack of work</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 name="TextBox 12"/>
          <p:cNvSpPr txBox="1"/>
          <p:nvPr/>
        </p:nvSpPr>
        <p:spPr>
          <a:xfrm>
            <a:off x="5710543" y="3389212"/>
            <a:ext cx="4224469" cy="810607"/>
          </a:xfrm>
          <a:prstGeom prst="rect">
            <a:avLst/>
          </a:prstGeom>
          <a:noFill/>
        </p:spPr>
        <p:txBody>
          <a:bodyPr wrap="square" rtlCol="0">
            <a:spAutoFit/>
          </a:bodyPr>
          <a:lstStyle/>
          <a:p>
            <a:pPr algn="just">
              <a:lnSpc>
                <a:spcPct val="125000"/>
              </a:lnSpc>
            </a:pPr>
            <a:r>
              <a:rPr lang="zh-CN" altLang="en-US" sz="1865" dirty="0">
                <a:solidFill>
                  <a:schemeClr val="bg1"/>
                </a:solidFill>
                <a:latin typeface="微软雅黑" panose="020B0503020204020204" pitchFamily="34" charset="-122"/>
                <a:ea typeface="微软雅黑" panose="020B0503020204020204" pitchFamily="34" charset="-122"/>
              </a:rPr>
              <a:t>Click this input text point for this input text point this loss</a:t>
            </a:r>
            <a:endParaRPr lang="en-US" altLang="zh-CN" sz="1865" dirty="0">
              <a:solidFill>
                <a:schemeClr val="bg1"/>
              </a:solidFill>
              <a:latin typeface="微软雅黑" panose="020B0503020204020204" pitchFamily="34" charset="-122"/>
              <a:ea typeface="微软雅黑" panose="020B0503020204020204" pitchFamily="34" charset="-122"/>
            </a:endParaRPr>
          </a:p>
          <a:p>
            <a:pPr algn="just">
              <a:lnSpc>
                <a:spcPct val="125000"/>
              </a:lnSpc>
            </a:pPr>
            <a:r>
              <a:rPr lang="zh-CN" altLang="en-US" sz="1865" dirty="0">
                <a:solidFill>
                  <a:schemeClr val="bg1"/>
                </a:solidFill>
                <a:latin typeface="微软雅黑" panose="020B0503020204020204" pitchFamily="34" charset="-122"/>
                <a:ea typeface="微软雅黑" panose="020B0503020204020204" pitchFamily="34" charset="-122"/>
              </a:rPr>
              <a:t>Into the text point this input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3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5990" y="3306050"/>
            <a:ext cx="531915" cy="598139"/>
            <a:chOff x="5810678" y="1001615"/>
            <a:chExt cx="422361" cy="474760"/>
          </a:xfrm>
        </p:grpSpPr>
        <p:sp>
          <p:nvSpPr>
            <p:cNvPr id="38" name="Oval 87"/>
            <p:cNvSpPr>
              <a:spLocks noChangeArrowheads="1"/>
            </p:cNvSpPr>
            <p:nvPr/>
          </p:nvSpPr>
          <p:spPr bwMode="auto">
            <a:xfrm>
              <a:off x="5825802" y="1341437"/>
              <a:ext cx="392112" cy="13493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39" name="组合 38"/>
            <p:cNvGrpSpPr/>
            <p:nvPr/>
          </p:nvGrpSpPr>
          <p:grpSpPr>
            <a:xfrm>
              <a:off x="5810678" y="1001615"/>
              <a:ext cx="422361" cy="422361"/>
              <a:chOff x="5003908" y="1229805"/>
              <a:chExt cx="897741" cy="897741"/>
            </a:xfrm>
          </p:grpSpPr>
          <p:sp>
            <p:nvSpPr>
              <p:cNvPr id="40" name="Freeform 36"/>
              <p:cNvSpPr/>
              <p:nvPr/>
            </p:nvSpPr>
            <p:spPr bwMode="auto">
              <a:xfrm>
                <a:off x="5003908" y="1229805"/>
                <a:ext cx="897741" cy="897741"/>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41" name="Freeform 38"/>
              <p:cNvSpPr/>
              <p:nvPr/>
            </p:nvSpPr>
            <p:spPr bwMode="auto">
              <a:xfrm>
                <a:off x="5069568" y="1255262"/>
                <a:ext cx="766422" cy="25080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42" name="Oval 39"/>
              <p:cNvSpPr>
                <a:spLocks noChangeArrowheads="1"/>
              </p:cNvSpPr>
              <p:nvPr/>
            </p:nvSpPr>
            <p:spPr bwMode="auto">
              <a:xfrm>
                <a:off x="5365810" y="1275260"/>
                <a:ext cx="180773" cy="16345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grpSp>
        <p:nvGrpSpPr>
          <p:cNvPr id="43" name="组合 42"/>
          <p:cNvGrpSpPr/>
          <p:nvPr/>
        </p:nvGrpSpPr>
        <p:grpSpPr>
          <a:xfrm>
            <a:off x="4398994" y="5204908"/>
            <a:ext cx="830344" cy="950026"/>
            <a:chOff x="3299776" y="3943350"/>
            <a:chExt cx="659325" cy="754063"/>
          </a:xfrm>
        </p:grpSpPr>
        <p:sp>
          <p:nvSpPr>
            <p:cNvPr id="44" name="Oval 8"/>
            <p:cNvSpPr>
              <a:spLocks noChangeArrowheads="1"/>
            </p:cNvSpPr>
            <p:nvPr/>
          </p:nvSpPr>
          <p:spPr bwMode="auto">
            <a:xfrm>
              <a:off x="3311607" y="4478284"/>
              <a:ext cx="634587" cy="219129"/>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45" name="Group 4"/>
            <p:cNvGrpSpPr/>
            <p:nvPr/>
          </p:nvGrpSpPr>
          <p:grpSpPr bwMode="auto">
            <a:xfrm>
              <a:off x="3299776" y="3943350"/>
              <a:ext cx="659325" cy="658462"/>
              <a:chOff x="0" y="0"/>
              <a:chExt cx="1089" cy="1089"/>
            </a:xfrm>
          </p:grpSpPr>
          <p:sp>
            <p:nvSpPr>
              <p:cNvPr id="46" name="Oval 10"/>
              <p:cNvSpPr>
                <a:spLocks noChangeArrowheads="1"/>
              </p:cNvSpPr>
              <p:nvPr/>
            </p:nvSpPr>
            <p:spPr bwMode="auto">
              <a:xfrm>
                <a:off x="0" y="0"/>
                <a:ext cx="1089" cy="1089"/>
              </a:xfrm>
              <a:prstGeom prst="ellipse">
                <a:avLst/>
              </a:prstGeom>
              <a:gradFill rotWithShape="1">
                <a:gsLst>
                  <a:gs pos="0">
                    <a:srgbClr val="BEBEBE"/>
                  </a:gs>
                  <a:gs pos="100000">
                    <a:srgbClr val="6E6E6E"/>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charset="0"/>
                  <a:sym typeface="宋体" panose="02010600030101010101" pitchFamily="2" charset="-122"/>
                </a:endParaRPr>
              </a:p>
            </p:txBody>
          </p:sp>
          <p:grpSp>
            <p:nvGrpSpPr>
              <p:cNvPr id="47" name="Group 6"/>
              <p:cNvGrpSpPr/>
              <p:nvPr/>
            </p:nvGrpSpPr>
            <p:grpSpPr bwMode="auto">
              <a:xfrm>
                <a:off x="91" y="30"/>
                <a:ext cx="908" cy="296"/>
                <a:chOff x="0" y="0"/>
                <a:chExt cx="907" cy="295"/>
              </a:xfrm>
            </p:grpSpPr>
            <p:sp>
              <p:nvSpPr>
                <p:cNvPr id="48" name="Freeform 12"/>
                <p:cNvSpPr>
                  <a:spLocks noChangeArrowheads="1"/>
                </p:cNvSpPr>
                <p:nvPr/>
              </p:nvSpPr>
              <p:spPr bwMode="auto">
                <a:xfrm>
                  <a:off x="4" y="-1"/>
                  <a:ext cx="903" cy="296"/>
                </a:xfrm>
                <a:custGeom>
                  <a:avLst/>
                  <a:gdLst>
                    <a:gd name="T0" fmla="*/ 0 w 4756"/>
                    <a:gd name="T1" fmla="*/ 296 h 1576"/>
                    <a:gd name="T2" fmla="*/ 9 w 4756"/>
                    <a:gd name="T3" fmla="*/ 275 h 1576"/>
                    <a:gd name="T4" fmla="*/ 21 w 4756"/>
                    <a:gd name="T5" fmla="*/ 254 h 1576"/>
                    <a:gd name="T6" fmla="*/ 32 w 4756"/>
                    <a:gd name="T7" fmla="*/ 233 h 1576"/>
                    <a:gd name="T8" fmla="*/ 45 w 4756"/>
                    <a:gd name="T9" fmla="*/ 214 h 1576"/>
                    <a:gd name="T10" fmla="*/ 59 w 4756"/>
                    <a:gd name="T11" fmla="*/ 195 h 1576"/>
                    <a:gd name="T12" fmla="*/ 73 w 4756"/>
                    <a:gd name="T13" fmla="*/ 177 h 1576"/>
                    <a:gd name="T14" fmla="*/ 89 w 4756"/>
                    <a:gd name="T15" fmla="*/ 159 h 1576"/>
                    <a:gd name="T16" fmla="*/ 105 w 4756"/>
                    <a:gd name="T17" fmla="*/ 142 h 1576"/>
                    <a:gd name="T18" fmla="*/ 113 w 4756"/>
                    <a:gd name="T19" fmla="*/ 134 h 1576"/>
                    <a:gd name="T20" fmla="*/ 131 w 4756"/>
                    <a:gd name="T21" fmla="*/ 118 h 1576"/>
                    <a:gd name="T22" fmla="*/ 149 w 4756"/>
                    <a:gd name="T23" fmla="*/ 103 h 1576"/>
                    <a:gd name="T24" fmla="*/ 168 w 4756"/>
                    <a:gd name="T25" fmla="*/ 89 h 1576"/>
                    <a:gd name="T26" fmla="*/ 187 w 4756"/>
                    <a:gd name="T27" fmla="*/ 76 h 1576"/>
                    <a:gd name="T28" fmla="*/ 207 w 4756"/>
                    <a:gd name="T29" fmla="*/ 64 h 1576"/>
                    <a:gd name="T30" fmla="*/ 228 w 4756"/>
                    <a:gd name="T31" fmla="*/ 53 h 1576"/>
                    <a:gd name="T32" fmla="*/ 250 w 4756"/>
                    <a:gd name="T33" fmla="*/ 43 h 1576"/>
                    <a:gd name="T34" fmla="*/ 261 w 4756"/>
                    <a:gd name="T35" fmla="*/ 38 h 1576"/>
                    <a:gd name="T36" fmla="*/ 283 w 4756"/>
                    <a:gd name="T37" fmla="*/ 29 h 1576"/>
                    <a:gd name="T38" fmla="*/ 306 w 4756"/>
                    <a:gd name="T39" fmla="*/ 22 h 1576"/>
                    <a:gd name="T40" fmla="*/ 329 w 4756"/>
                    <a:gd name="T41" fmla="*/ 15 h 1576"/>
                    <a:gd name="T42" fmla="*/ 353 w 4756"/>
                    <a:gd name="T43" fmla="*/ 10 h 1576"/>
                    <a:gd name="T44" fmla="*/ 377 w 4756"/>
                    <a:gd name="T45" fmla="*/ 6 h 1576"/>
                    <a:gd name="T46" fmla="*/ 401 w 4756"/>
                    <a:gd name="T47" fmla="*/ 2 h 1576"/>
                    <a:gd name="T48" fmla="*/ 426 w 4756"/>
                    <a:gd name="T49" fmla="*/ 0 h 1576"/>
                    <a:gd name="T50" fmla="*/ 451 w 4756"/>
                    <a:gd name="T51" fmla="*/ 0 h 1576"/>
                    <a:gd name="T52" fmla="*/ 464 w 4756"/>
                    <a:gd name="T53" fmla="*/ 0 h 1576"/>
                    <a:gd name="T54" fmla="*/ 489 w 4756"/>
                    <a:gd name="T55" fmla="*/ 2 h 1576"/>
                    <a:gd name="T56" fmla="*/ 514 w 4756"/>
                    <a:gd name="T57" fmla="*/ 4 h 1576"/>
                    <a:gd name="T58" fmla="*/ 538 w 4756"/>
                    <a:gd name="T59" fmla="*/ 8 h 1576"/>
                    <a:gd name="T60" fmla="*/ 562 w 4756"/>
                    <a:gd name="T61" fmla="*/ 12 h 1576"/>
                    <a:gd name="T62" fmla="*/ 586 w 4756"/>
                    <a:gd name="T63" fmla="*/ 18 h 1576"/>
                    <a:gd name="T64" fmla="*/ 609 w 4756"/>
                    <a:gd name="T65" fmla="*/ 26 h 1576"/>
                    <a:gd name="T66" fmla="*/ 631 w 4756"/>
                    <a:gd name="T67" fmla="*/ 33 h 1576"/>
                    <a:gd name="T68" fmla="*/ 642 w 4756"/>
                    <a:gd name="T69" fmla="*/ 38 h 1576"/>
                    <a:gd name="T70" fmla="*/ 664 w 4756"/>
                    <a:gd name="T71" fmla="*/ 48 h 1576"/>
                    <a:gd name="T72" fmla="*/ 685 w 4756"/>
                    <a:gd name="T73" fmla="*/ 59 h 1576"/>
                    <a:gd name="T74" fmla="*/ 706 w 4756"/>
                    <a:gd name="T75" fmla="*/ 70 h 1576"/>
                    <a:gd name="T76" fmla="*/ 726 w 4756"/>
                    <a:gd name="T77" fmla="*/ 83 h 1576"/>
                    <a:gd name="T78" fmla="*/ 745 w 4756"/>
                    <a:gd name="T79" fmla="*/ 96 h 1576"/>
                    <a:gd name="T80" fmla="*/ 763 w 4756"/>
                    <a:gd name="T81" fmla="*/ 111 h 1576"/>
                    <a:gd name="T82" fmla="*/ 781 w 4756"/>
                    <a:gd name="T83" fmla="*/ 126 h 1576"/>
                    <a:gd name="T84" fmla="*/ 798 w 4756"/>
                    <a:gd name="T85" fmla="*/ 142 h 1576"/>
                    <a:gd name="T86" fmla="*/ 806 w 4756"/>
                    <a:gd name="T87" fmla="*/ 150 h 1576"/>
                    <a:gd name="T88" fmla="*/ 822 w 4756"/>
                    <a:gd name="T89" fmla="*/ 168 h 1576"/>
                    <a:gd name="T90" fmla="*/ 837 w 4756"/>
                    <a:gd name="T91" fmla="*/ 186 h 1576"/>
                    <a:gd name="T92" fmla="*/ 851 w 4756"/>
                    <a:gd name="T93" fmla="*/ 204 h 1576"/>
                    <a:gd name="T94" fmla="*/ 864 w 4756"/>
                    <a:gd name="T95" fmla="*/ 224 h 1576"/>
                    <a:gd name="T96" fmla="*/ 877 w 4756"/>
                    <a:gd name="T97" fmla="*/ 243 h 1576"/>
                    <a:gd name="T98" fmla="*/ 888 w 4756"/>
                    <a:gd name="T99" fmla="*/ 264 h 1576"/>
                    <a:gd name="T100" fmla="*/ 898 w 4756"/>
                    <a:gd name="T101" fmla="*/ 285 h 1576"/>
                    <a:gd name="T102" fmla="*/ 0 w 4756"/>
                    <a:gd name="T103" fmla="*/ 29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3025"/>
                </a:p>
              </p:txBody>
            </p:sp>
            <p:sp>
              <p:nvSpPr>
                <p:cNvPr id="49" name="Oval 13"/>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charset="0"/>
                    <a:sym typeface="宋体" panose="02010600030101010101" pitchFamily="2" charset="-122"/>
                  </a:endParaRPr>
                </a:p>
              </p:txBody>
            </p:sp>
          </p:grpSp>
        </p:grpSp>
      </p:grpSp>
      <p:sp>
        <p:nvSpPr>
          <p:cNvPr id="50" name="AutoShape 66"/>
          <p:cNvSpPr>
            <a:spLocks noChangeArrowheads="1"/>
          </p:cNvSpPr>
          <p:nvPr/>
        </p:nvSpPr>
        <p:spPr bwMode="auto">
          <a:xfrm rot="20883400">
            <a:off x="3840785" y="1201066"/>
            <a:ext cx="1359505" cy="1360036"/>
          </a:xfrm>
          <a:custGeom>
            <a:avLst/>
            <a:gdLst>
              <a:gd name="T0" fmla="*/ 600 w 21600"/>
              <a:gd name="T1" fmla="*/ 0 h 21600"/>
              <a:gd name="T2" fmla="*/ 250 w 21600"/>
              <a:gd name="T3" fmla="*/ 200 h 21600"/>
              <a:gd name="T4" fmla="*/ 550 w 21600"/>
              <a:gd name="T5" fmla="*/ 250 h 21600"/>
              <a:gd name="T6" fmla="*/ 1099 w 21600"/>
              <a:gd name="T7" fmla="*/ 150 h 21600"/>
              <a:gd name="T8" fmla="*/ 1000 w 21600"/>
              <a:gd name="T9" fmla="*/ 500 h 21600"/>
              <a:gd name="T10" fmla="*/ 650 w 21600"/>
              <a:gd name="T11" fmla="*/ 45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0" y="7584"/>
                </a:moveTo>
                <a:cubicBezTo>
                  <a:pt x="14367" y="6072"/>
                  <a:pt x="12642" y="5171"/>
                  <a:pt x="10800" y="5171"/>
                </a:cubicBezTo>
                <a:cubicBezTo>
                  <a:pt x="9480" y="5170"/>
                  <a:pt x="8203" y="5634"/>
                  <a:pt x="7191" y="6479"/>
                </a:cubicBezTo>
                <a:lnTo>
                  <a:pt x="3876" y="2511"/>
                </a:lnTo>
                <a:cubicBezTo>
                  <a:pt x="5818" y="888"/>
                  <a:pt x="8269" y="-1"/>
                  <a:pt x="10800" y="0"/>
                </a:cubicBezTo>
                <a:cubicBezTo>
                  <a:pt x="14334" y="0"/>
                  <a:pt x="17645" y="1729"/>
                  <a:pt x="19664" y="4630"/>
                </a:cubicBezTo>
                <a:lnTo>
                  <a:pt x="21880" y="3088"/>
                </a:lnTo>
                <a:lnTo>
                  <a:pt x="20561" y="10445"/>
                </a:lnTo>
                <a:lnTo>
                  <a:pt x="13204" y="9126"/>
                </a:lnTo>
                <a:lnTo>
                  <a:pt x="15420" y="7584"/>
                </a:lnTo>
                <a:close/>
              </a:path>
            </a:pathLst>
          </a:custGeom>
          <a:solidFill>
            <a:srgbClr val="0000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15196" tIns="57598" rIns="115196" bIns="57598" anchor="ctr"/>
          <a:lstStyle/>
          <a:p>
            <a:endParaRPr lang="zh-CN" altLang="en-US" sz="3025"/>
          </a:p>
        </p:txBody>
      </p:sp>
      <p:grpSp>
        <p:nvGrpSpPr>
          <p:cNvPr id="51" name="组合 50"/>
          <p:cNvGrpSpPr/>
          <p:nvPr/>
        </p:nvGrpSpPr>
        <p:grpSpPr>
          <a:xfrm>
            <a:off x="5441262" y="4976904"/>
            <a:ext cx="590821" cy="678019"/>
            <a:chOff x="4127375" y="3762375"/>
            <a:chExt cx="469135" cy="538163"/>
          </a:xfrm>
        </p:grpSpPr>
        <p:sp>
          <p:nvSpPr>
            <p:cNvPr id="52" name="Oval 68"/>
            <p:cNvSpPr>
              <a:spLocks noChangeArrowheads="1"/>
            </p:cNvSpPr>
            <p:nvPr/>
          </p:nvSpPr>
          <p:spPr bwMode="auto">
            <a:xfrm>
              <a:off x="4137324" y="4143382"/>
              <a:ext cx="450768" cy="157156"/>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53" name="Group 17"/>
            <p:cNvGrpSpPr/>
            <p:nvPr/>
          </p:nvGrpSpPr>
          <p:grpSpPr bwMode="auto">
            <a:xfrm>
              <a:off x="4127375" y="3762375"/>
              <a:ext cx="469135" cy="469934"/>
              <a:chOff x="-1" y="0"/>
              <a:chExt cx="1089" cy="1089"/>
            </a:xfrm>
          </p:grpSpPr>
          <p:sp>
            <p:nvSpPr>
              <p:cNvPr id="54" name="Oval 70"/>
              <p:cNvSpPr>
                <a:spLocks noChangeArrowheads="1"/>
              </p:cNvSpPr>
              <p:nvPr/>
            </p:nvSpPr>
            <p:spPr bwMode="auto">
              <a:xfrm>
                <a:off x="-1" y="0"/>
                <a:ext cx="1089" cy="1089"/>
              </a:xfrm>
              <a:prstGeom prst="ellipse">
                <a:avLst/>
              </a:prstGeom>
              <a:gradFill rotWithShape="1">
                <a:gsLst>
                  <a:gs pos="0">
                    <a:srgbClr val="D1D1D1"/>
                  </a:gs>
                  <a:gs pos="100000">
                    <a:srgbClr val="787878"/>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charset="0"/>
                  <a:sym typeface="宋体" panose="02010600030101010101" pitchFamily="2" charset="-122"/>
                </a:endParaRPr>
              </a:p>
            </p:txBody>
          </p:sp>
          <p:grpSp>
            <p:nvGrpSpPr>
              <p:cNvPr id="55" name="Group 19"/>
              <p:cNvGrpSpPr/>
              <p:nvPr/>
            </p:nvGrpSpPr>
            <p:grpSpPr bwMode="auto">
              <a:xfrm>
                <a:off x="91" y="30"/>
                <a:ext cx="908" cy="296"/>
                <a:chOff x="0" y="0"/>
                <a:chExt cx="907" cy="295"/>
              </a:xfrm>
            </p:grpSpPr>
            <p:sp>
              <p:nvSpPr>
                <p:cNvPr id="56" name="Freeform 72"/>
                <p:cNvSpPr>
                  <a:spLocks noChangeArrowheads="1"/>
                </p:cNvSpPr>
                <p:nvPr/>
              </p:nvSpPr>
              <p:spPr bwMode="auto">
                <a:xfrm>
                  <a:off x="-1" y="-1"/>
                  <a:ext cx="909" cy="297"/>
                </a:xfrm>
                <a:custGeom>
                  <a:avLst/>
                  <a:gdLst>
                    <a:gd name="T0" fmla="*/ 0 w 4756"/>
                    <a:gd name="T1" fmla="*/ 297 h 1576"/>
                    <a:gd name="T2" fmla="*/ 10 w 4756"/>
                    <a:gd name="T3" fmla="*/ 276 h 1576"/>
                    <a:gd name="T4" fmla="*/ 21 w 4756"/>
                    <a:gd name="T5" fmla="*/ 254 h 1576"/>
                    <a:gd name="T6" fmla="*/ 32 w 4756"/>
                    <a:gd name="T7" fmla="*/ 234 h 1576"/>
                    <a:gd name="T8" fmla="*/ 45 w 4756"/>
                    <a:gd name="T9" fmla="*/ 214 h 1576"/>
                    <a:gd name="T10" fmla="*/ 59 w 4756"/>
                    <a:gd name="T11" fmla="*/ 195 h 1576"/>
                    <a:gd name="T12" fmla="*/ 74 w 4756"/>
                    <a:gd name="T13" fmla="*/ 177 h 1576"/>
                    <a:gd name="T14" fmla="*/ 89 w 4756"/>
                    <a:gd name="T15" fmla="*/ 159 h 1576"/>
                    <a:gd name="T16" fmla="*/ 106 w 4756"/>
                    <a:gd name="T17" fmla="*/ 142 h 1576"/>
                    <a:gd name="T18" fmla="*/ 114 w 4756"/>
                    <a:gd name="T19" fmla="*/ 134 h 1576"/>
                    <a:gd name="T20" fmla="*/ 131 w 4756"/>
                    <a:gd name="T21" fmla="*/ 119 h 1576"/>
                    <a:gd name="T22" fmla="*/ 150 w 4756"/>
                    <a:gd name="T23" fmla="*/ 104 h 1576"/>
                    <a:gd name="T24" fmla="*/ 169 w 4756"/>
                    <a:gd name="T25" fmla="*/ 90 h 1576"/>
                    <a:gd name="T26" fmla="*/ 188 w 4756"/>
                    <a:gd name="T27" fmla="*/ 77 h 1576"/>
                    <a:gd name="T28" fmla="*/ 209 w 4756"/>
                    <a:gd name="T29" fmla="*/ 64 h 1576"/>
                    <a:gd name="T30" fmla="*/ 230 w 4756"/>
                    <a:gd name="T31" fmla="*/ 53 h 1576"/>
                    <a:gd name="T32" fmla="*/ 252 w 4756"/>
                    <a:gd name="T33" fmla="*/ 43 h 1576"/>
                    <a:gd name="T34" fmla="*/ 263 w 4756"/>
                    <a:gd name="T35" fmla="*/ 38 h 1576"/>
                    <a:gd name="T36" fmla="*/ 285 w 4756"/>
                    <a:gd name="T37" fmla="*/ 29 h 1576"/>
                    <a:gd name="T38" fmla="*/ 308 w 4756"/>
                    <a:gd name="T39" fmla="*/ 22 h 1576"/>
                    <a:gd name="T40" fmla="*/ 331 w 4756"/>
                    <a:gd name="T41" fmla="*/ 15 h 1576"/>
                    <a:gd name="T42" fmla="*/ 355 w 4756"/>
                    <a:gd name="T43" fmla="*/ 10 h 1576"/>
                    <a:gd name="T44" fmla="*/ 379 w 4756"/>
                    <a:gd name="T45" fmla="*/ 6 h 1576"/>
                    <a:gd name="T46" fmla="*/ 404 w 4756"/>
                    <a:gd name="T47" fmla="*/ 2 h 1576"/>
                    <a:gd name="T48" fmla="*/ 429 w 4756"/>
                    <a:gd name="T49" fmla="*/ 0 h 1576"/>
                    <a:gd name="T50" fmla="*/ 455 w 4756"/>
                    <a:gd name="T51" fmla="*/ 0 h 1576"/>
                    <a:gd name="T52" fmla="*/ 467 w 4756"/>
                    <a:gd name="T53" fmla="*/ 0 h 1576"/>
                    <a:gd name="T54" fmla="*/ 492 w 4756"/>
                    <a:gd name="T55" fmla="*/ 2 h 1576"/>
                    <a:gd name="T56" fmla="*/ 517 w 4756"/>
                    <a:gd name="T57" fmla="*/ 4 h 1576"/>
                    <a:gd name="T58" fmla="*/ 542 w 4756"/>
                    <a:gd name="T59" fmla="*/ 8 h 1576"/>
                    <a:gd name="T60" fmla="*/ 566 w 4756"/>
                    <a:gd name="T61" fmla="*/ 12 h 1576"/>
                    <a:gd name="T62" fmla="*/ 589 w 4756"/>
                    <a:gd name="T63" fmla="*/ 18 h 1576"/>
                    <a:gd name="T64" fmla="*/ 613 w 4756"/>
                    <a:gd name="T65" fmla="*/ 26 h 1576"/>
                    <a:gd name="T66" fmla="*/ 635 w 4756"/>
                    <a:gd name="T67" fmla="*/ 34 h 1576"/>
                    <a:gd name="T68" fmla="*/ 646 w 4756"/>
                    <a:gd name="T69" fmla="*/ 38 h 1576"/>
                    <a:gd name="T70" fmla="*/ 669 w 4756"/>
                    <a:gd name="T71" fmla="*/ 48 h 1576"/>
                    <a:gd name="T72" fmla="*/ 690 w 4756"/>
                    <a:gd name="T73" fmla="*/ 59 h 1576"/>
                    <a:gd name="T74" fmla="*/ 710 w 4756"/>
                    <a:gd name="T75" fmla="*/ 70 h 1576"/>
                    <a:gd name="T76" fmla="*/ 730 w 4756"/>
                    <a:gd name="T77" fmla="*/ 83 h 1576"/>
                    <a:gd name="T78" fmla="*/ 750 w 4756"/>
                    <a:gd name="T79" fmla="*/ 96 h 1576"/>
                    <a:gd name="T80" fmla="*/ 768 w 4756"/>
                    <a:gd name="T81" fmla="*/ 111 h 1576"/>
                    <a:gd name="T82" fmla="*/ 786 w 4756"/>
                    <a:gd name="T83" fmla="*/ 126 h 1576"/>
                    <a:gd name="T84" fmla="*/ 803 w 4756"/>
                    <a:gd name="T85" fmla="*/ 142 h 1576"/>
                    <a:gd name="T86" fmla="*/ 812 w 4756"/>
                    <a:gd name="T87" fmla="*/ 151 h 1576"/>
                    <a:gd name="T88" fmla="*/ 828 w 4756"/>
                    <a:gd name="T89" fmla="*/ 168 h 1576"/>
                    <a:gd name="T90" fmla="*/ 843 w 4756"/>
                    <a:gd name="T91" fmla="*/ 186 h 1576"/>
                    <a:gd name="T92" fmla="*/ 857 w 4756"/>
                    <a:gd name="T93" fmla="*/ 205 h 1576"/>
                    <a:gd name="T94" fmla="*/ 870 w 4756"/>
                    <a:gd name="T95" fmla="*/ 224 h 1576"/>
                    <a:gd name="T96" fmla="*/ 883 w 4756"/>
                    <a:gd name="T97" fmla="*/ 244 h 1576"/>
                    <a:gd name="T98" fmla="*/ 894 w 4756"/>
                    <a:gd name="T99" fmla="*/ 265 h 1576"/>
                    <a:gd name="T100" fmla="*/ 904 w 4756"/>
                    <a:gd name="T101" fmla="*/ 286 h 1576"/>
                    <a:gd name="T102" fmla="*/ 0 w 4756"/>
                    <a:gd name="T103" fmla="*/ 29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3025"/>
                </a:p>
              </p:txBody>
            </p:sp>
            <p:sp>
              <p:nvSpPr>
                <p:cNvPr id="57" name="Oval 73"/>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charset="0"/>
                    <a:sym typeface="宋体" panose="02010600030101010101" pitchFamily="2" charset="-122"/>
                  </a:endParaRPr>
                </a:p>
              </p:txBody>
            </p:sp>
          </p:grpSp>
        </p:grpSp>
      </p:grpSp>
      <p:grpSp>
        <p:nvGrpSpPr>
          <p:cNvPr id="58" name="组合 57"/>
          <p:cNvGrpSpPr/>
          <p:nvPr/>
        </p:nvGrpSpPr>
        <p:grpSpPr>
          <a:xfrm>
            <a:off x="4761508" y="4614892"/>
            <a:ext cx="435131" cy="496012"/>
            <a:chOff x="3587625" y="3475038"/>
            <a:chExt cx="345511" cy="393699"/>
          </a:xfrm>
        </p:grpSpPr>
        <p:sp>
          <p:nvSpPr>
            <p:cNvPr id="59" name="Oval 75"/>
            <p:cNvSpPr>
              <a:spLocks noChangeArrowheads="1"/>
            </p:cNvSpPr>
            <p:nvPr/>
          </p:nvSpPr>
          <p:spPr bwMode="auto">
            <a:xfrm>
              <a:off x="3594389" y="3754329"/>
              <a:ext cx="333111" cy="11440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60" name="Group 24"/>
            <p:cNvGrpSpPr/>
            <p:nvPr/>
          </p:nvGrpSpPr>
          <p:grpSpPr bwMode="auto">
            <a:xfrm>
              <a:off x="3587625" y="3475038"/>
              <a:ext cx="345511" cy="343786"/>
              <a:chOff x="-1" y="0"/>
              <a:chExt cx="1089" cy="1089"/>
            </a:xfrm>
          </p:grpSpPr>
          <p:sp>
            <p:nvSpPr>
              <p:cNvPr id="61" name="Oval 77"/>
              <p:cNvSpPr>
                <a:spLocks noChangeArrowheads="1"/>
              </p:cNvSpPr>
              <p:nvPr/>
            </p:nvSpPr>
            <p:spPr bwMode="auto">
              <a:xfrm>
                <a:off x="-1" y="0"/>
                <a:ext cx="1089" cy="1089"/>
              </a:xfrm>
              <a:prstGeom prst="ellipse">
                <a:avLst/>
              </a:prstGeom>
              <a:gradFill rotWithShape="1">
                <a:gsLst>
                  <a:gs pos="0">
                    <a:srgbClr val="E4E4E4"/>
                  </a:gs>
                  <a:gs pos="100000">
                    <a:srgbClr val="83838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charset="0"/>
                  <a:sym typeface="宋体" panose="02010600030101010101" pitchFamily="2" charset="-122"/>
                </a:endParaRPr>
              </a:p>
            </p:txBody>
          </p:sp>
          <p:grpSp>
            <p:nvGrpSpPr>
              <p:cNvPr id="69" name="Group 26"/>
              <p:cNvGrpSpPr/>
              <p:nvPr/>
            </p:nvGrpSpPr>
            <p:grpSpPr bwMode="auto">
              <a:xfrm>
                <a:off x="91" y="30"/>
                <a:ext cx="908" cy="296"/>
                <a:chOff x="0" y="0"/>
                <a:chExt cx="907" cy="295"/>
              </a:xfrm>
            </p:grpSpPr>
            <p:sp>
              <p:nvSpPr>
                <p:cNvPr id="70" name="Freeform 79"/>
                <p:cNvSpPr>
                  <a:spLocks noChangeArrowheads="1"/>
                </p:cNvSpPr>
                <p:nvPr/>
              </p:nvSpPr>
              <p:spPr bwMode="auto">
                <a:xfrm>
                  <a:off x="-2" y="0"/>
                  <a:ext cx="909" cy="296"/>
                </a:xfrm>
                <a:custGeom>
                  <a:avLst/>
                  <a:gdLst>
                    <a:gd name="T0" fmla="*/ 0 w 4756"/>
                    <a:gd name="T1" fmla="*/ 296 h 1576"/>
                    <a:gd name="T2" fmla="*/ 10 w 4756"/>
                    <a:gd name="T3" fmla="*/ 275 h 1576"/>
                    <a:gd name="T4" fmla="*/ 21 w 4756"/>
                    <a:gd name="T5" fmla="*/ 254 h 1576"/>
                    <a:gd name="T6" fmla="*/ 32 w 4756"/>
                    <a:gd name="T7" fmla="*/ 233 h 1576"/>
                    <a:gd name="T8" fmla="*/ 45 w 4756"/>
                    <a:gd name="T9" fmla="*/ 214 h 1576"/>
                    <a:gd name="T10" fmla="*/ 59 w 4756"/>
                    <a:gd name="T11" fmla="*/ 195 h 1576"/>
                    <a:gd name="T12" fmla="*/ 74 w 4756"/>
                    <a:gd name="T13" fmla="*/ 177 h 1576"/>
                    <a:gd name="T14" fmla="*/ 89 w 4756"/>
                    <a:gd name="T15" fmla="*/ 159 h 1576"/>
                    <a:gd name="T16" fmla="*/ 106 w 4756"/>
                    <a:gd name="T17" fmla="*/ 142 h 1576"/>
                    <a:gd name="T18" fmla="*/ 114 w 4756"/>
                    <a:gd name="T19" fmla="*/ 134 h 1576"/>
                    <a:gd name="T20" fmla="*/ 131 w 4756"/>
                    <a:gd name="T21" fmla="*/ 118 h 1576"/>
                    <a:gd name="T22" fmla="*/ 150 w 4756"/>
                    <a:gd name="T23" fmla="*/ 103 h 1576"/>
                    <a:gd name="T24" fmla="*/ 169 w 4756"/>
                    <a:gd name="T25" fmla="*/ 89 h 1576"/>
                    <a:gd name="T26" fmla="*/ 188 w 4756"/>
                    <a:gd name="T27" fmla="*/ 76 h 1576"/>
                    <a:gd name="T28" fmla="*/ 209 w 4756"/>
                    <a:gd name="T29" fmla="*/ 64 h 1576"/>
                    <a:gd name="T30" fmla="*/ 230 w 4756"/>
                    <a:gd name="T31" fmla="*/ 53 h 1576"/>
                    <a:gd name="T32" fmla="*/ 252 w 4756"/>
                    <a:gd name="T33" fmla="*/ 43 h 1576"/>
                    <a:gd name="T34" fmla="*/ 263 w 4756"/>
                    <a:gd name="T35" fmla="*/ 38 h 1576"/>
                    <a:gd name="T36" fmla="*/ 285 w 4756"/>
                    <a:gd name="T37" fmla="*/ 29 h 1576"/>
                    <a:gd name="T38" fmla="*/ 308 w 4756"/>
                    <a:gd name="T39" fmla="*/ 22 h 1576"/>
                    <a:gd name="T40" fmla="*/ 331 w 4756"/>
                    <a:gd name="T41" fmla="*/ 15 h 1576"/>
                    <a:gd name="T42" fmla="*/ 355 w 4756"/>
                    <a:gd name="T43" fmla="*/ 10 h 1576"/>
                    <a:gd name="T44" fmla="*/ 379 w 4756"/>
                    <a:gd name="T45" fmla="*/ 6 h 1576"/>
                    <a:gd name="T46" fmla="*/ 404 w 4756"/>
                    <a:gd name="T47" fmla="*/ 2 h 1576"/>
                    <a:gd name="T48" fmla="*/ 429 w 4756"/>
                    <a:gd name="T49" fmla="*/ 0 h 1576"/>
                    <a:gd name="T50" fmla="*/ 455 w 4756"/>
                    <a:gd name="T51" fmla="*/ 0 h 1576"/>
                    <a:gd name="T52" fmla="*/ 467 w 4756"/>
                    <a:gd name="T53" fmla="*/ 0 h 1576"/>
                    <a:gd name="T54" fmla="*/ 492 w 4756"/>
                    <a:gd name="T55" fmla="*/ 2 h 1576"/>
                    <a:gd name="T56" fmla="*/ 517 w 4756"/>
                    <a:gd name="T57" fmla="*/ 4 h 1576"/>
                    <a:gd name="T58" fmla="*/ 542 w 4756"/>
                    <a:gd name="T59" fmla="*/ 8 h 1576"/>
                    <a:gd name="T60" fmla="*/ 566 w 4756"/>
                    <a:gd name="T61" fmla="*/ 12 h 1576"/>
                    <a:gd name="T62" fmla="*/ 589 w 4756"/>
                    <a:gd name="T63" fmla="*/ 18 h 1576"/>
                    <a:gd name="T64" fmla="*/ 613 w 4756"/>
                    <a:gd name="T65" fmla="*/ 26 h 1576"/>
                    <a:gd name="T66" fmla="*/ 635 w 4756"/>
                    <a:gd name="T67" fmla="*/ 33 h 1576"/>
                    <a:gd name="T68" fmla="*/ 646 w 4756"/>
                    <a:gd name="T69" fmla="*/ 38 h 1576"/>
                    <a:gd name="T70" fmla="*/ 669 w 4756"/>
                    <a:gd name="T71" fmla="*/ 48 h 1576"/>
                    <a:gd name="T72" fmla="*/ 690 w 4756"/>
                    <a:gd name="T73" fmla="*/ 59 h 1576"/>
                    <a:gd name="T74" fmla="*/ 710 w 4756"/>
                    <a:gd name="T75" fmla="*/ 70 h 1576"/>
                    <a:gd name="T76" fmla="*/ 730 w 4756"/>
                    <a:gd name="T77" fmla="*/ 83 h 1576"/>
                    <a:gd name="T78" fmla="*/ 750 w 4756"/>
                    <a:gd name="T79" fmla="*/ 96 h 1576"/>
                    <a:gd name="T80" fmla="*/ 768 w 4756"/>
                    <a:gd name="T81" fmla="*/ 111 h 1576"/>
                    <a:gd name="T82" fmla="*/ 786 w 4756"/>
                    <a:gd name="T83" fmla="*/ 126 h 1576"/>
                    <a:gd name="T84" fmla="*/ 803 w 4756"/>
                    <a:gd name="T85" fmla="*/ 142 h 1576"/>
                    <a:gd name="T86" fmla="*/ 812 w 4756"/>
                    <a:gd name="T87" fmla="*/ 150 h 1576"/>
                    <a:gd name="T88" fmla="*/ 828 w 4756"/>
                    <a:gd name="T89" fmla="*/ 168 h 1576"/>
                    <a:gd name="T90" fmla="*/ 843 w 4756"/>
                    <a:gd name="T91" fmla="*/ 186 h 1576"/>
                    <a:gd name="T92" fmla="*/ 857 w 4756"/>
                    <a:gd name="T93" fmla="*/ 204 h 1576"/>
                    <a:gd name="T94" fmla="*/ 870 w 4756"/>
                    <a:gd name="T95" fmla="*/ 224 h 1576"/>
                    <a:gd name="T96" fmla="*/ 883 w 4756"/>
                    <a:gd name="T97" fmla="*/ 243 h 1576"/>
                    <a:gd name="T98" fmla="*/ 894 w 4756"/>
                    <a:gd name="T99" fmla="*/ 264 h 1576"/>
                    <a:gd name="T100" fmla="*/ 904 w 4756"/>
                    <a:gd name="T101" fmla="*/ 285 h 1576"/>
                    <a:gd name="T102" fmla="*/ 0 w 4756"/>
                    <a:gd name="T103" fmla="*/ 29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3025"/>
                </a:p>
              </p:txBody>
            </p:sp>
            <p:sp>
              <p:nvSpPr>
                <p:cNvPr id="71" name="Oval 80"/>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charset="0"/>
                    <a:sym typeface="宋体" panose="02010600030101010101" pitchFamily="2" charset="-122"/>
                  </a:endParaRPr>
                </a:p>
              </p:txBody>
            </p:sp>
          </p:grpSp>
        </p:grpSp>
      </p:grpSp>
      <p:grpSp>
        <p:nvGrpSpPr>
          <p:cNvPr id="72" name="组合 71"/>
          <p:cNvGrpSpPr/>
          <p:nvPr/>
        </p:nvGrpSpPr>
        <p:grpSpPr>
          <a:xfrm>
            <a:off x="1486469" y="1523463"/>
            <a:ext cx="2903677" cy="4688533"/>
            <a:chOff x="1081088" y="980798"/>
            <a:chExt cx="2368550" cy="3822977"/>
          </a:xfrm>
        </p:grpSpPr>
        <p:sp>
          <p:nvSpPr>
            <p:cNvPr id="73" name="Oval 5"/>
            <p:cNvSpPr>
              <a:spLocks noChangeArrowheads="1"/>
            </p:cNvSpPr>
            <p:nvPr/>
          </p:nvSpPr>
          <p:spPr bwMode="auto">
            <a:xfrm>
              <a:off x="1260476" y="3990975"/>
              <a:ext cx="1981200" cy="812800"/>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charset="0"/>
                <a:sym typeface="宋体" panose="02010600030101010101" pitchFamily="2" charset="-122"/>
              </a:endParaRPr>
            </a:p>
          </p:txBody>
        </p:sp>
        <p:grpSp>
          <p:nvGrpSpPr>
            <p:cNvPr id="74" name="Group 32"/>
            <p:cNvGrpSpPr/>
            <p:nvPr/>
          </p:nvGrpSpPr>
          <p:grpSpPr bwMode="auto">
            <a:xfrm>
              <a:off x="1081088" y="1296988"/>
              <a:ext cx="2368550" cy="3257550"/>
              <a:chOff x="0" y="0"/>
              <a:chExt cx="1492" cy="2052"/>
            </a:xfrm>
          </p:grpSpPr>
          <p:sp>
            <p:nvSpPr>
              <p:cNvPr id="103" name="Freeform 20"/>
              <p:cNvSpPr>
                <a:spLocks noChangeArrowheads="1"/>
              </p:cNvSpPr>
              <p:nvPr/>
            </p:nvSpPr>
            <p:spPr bwMode="auto">
              <a:xfrm>
                <a:off x="0" y="0"/>
                <a:ext cx="1492" cy="2052"/>
              </a:xfrm>
              <a:custGeom>
                <a:avLst/>
                <a:gdLst>
                  <a:gd name="T0" fmla="*/ 1492 w 1492"/>
                  <a:gd name="T1" fmla="*/ 373 h 2052"/>
                  <a:gd name="T2" fmla="*/ 1488 w 1492"/>
                  <a:gd name="T3" fmla="*/ 336 h 2052"/>
                  <a:gd name="T4" fmla="*/ 1476 w 1492"/>
                  <a:gd name="T5" fmla="*/ 298 h 2052"/>
                  <a:gd name="T6" fmla="*/ 1458 w 1492"/>
                  <a:gd name="T7" fmla="*/ 262 h 2052"/>
                  <a:gd name="T8" fmla="*/ 1434 w 1492"/>
                  <a:gd name="T9" fmla="*/ 228 h 2052"/>
                  <a:gd name="T10" fmla="*/ 1401 w 1492"/>
                  <a:gd name="T11" fmla="*/ 196 h 2052"/>
                  <a:gd name="T12" fmla="*/ 1365 w 1492"/>
                  <a:gd name="T13" fmla="*/ 165 h 2052"/>
                  <a:gd name="T14" fmla="*/ 1321 w 1492"/>
                  <a:gd name="T15" fmla="*/ 136 h 2052"/>
                  <a:gd name="T16" fmla="*/ 1273 w 1492"/>
                  <a:gd name="T17" fmla="*/ 109 h 2052"/>
                  <a:gd name="T18" fmla="*/ 1220 w 1492"/>
                  <a:gd name="T19" fmla="*/ 86 h 2052"/>
                  <a:gd name="T20" fmla="*/ 1163 w 1492"/>
                  <a:gd name="T21" fmla="*/ 63 h 2052"/>
                  <a:gd name="T22" fmla="*/ 1102 w 1492"/>
                  <a:gd name="T23" fmla="*/ 45 h 2052"/>
                  <a:gd name="T24" fmla="*/ 1036 w 1492"/>
                  <a:gd name="T25" fmla="*/ 30 h 2052"/>
                  <a:gd name="T26" fmla="*/ 967 w 1492"/>
                  <a:gd name="T27" fmla="*/ 17 h 2052"/>
                  <a:gd name="T28" fmla="*/ 896 w 1492"/>
                  <a:gd name="T29" fmla="*/ 8 h 2052"/>
                  <a:gd name="T30" fmla="*/ 822 w 1492"/>
                  <a:gd name="T31" fmla="*/ 1 h 2052"/>
                  <a:gd name="T32" fmla="*/ 746 w 1492"/>
                  <a:gd name="T33" fmla="*/ 0 h 2052"/>
                  <a:gd name="T34" fmla="*/ 707 w 1492"/>
                  <a:gd name="T35" fmla="*/ 0 h 2052"/>
                  <a:gd name="T36" fmla="*/ 632 w 1492"/>
                  <a:gd name="T37" fmla="*/ 4 h 2052"/>
                  <a:gd name="T38" fmla="*/ 560 w 1492"/>
                  <a:gd name="T39" fmla="*/ 12 h 2052"/>
                  <a:gd name="T40" fmla="*/ 490 w 1492"/>
                  <a:gd name="T41" fmla="*/ 22 h 2052"/>
                  <a:gd name="T42" fmla="*/ 422 w 1492"/>
                  <a:gd name="T43" fmla="*/ 36 h 2052"/>
                  <a:gd name="T44" fmla="*/ 359 w 1492"/>
                  <a:gd name="T45" fmla="*/ 54 h 2052"/>
                  <a:gd name="T46" fmla="*/ 299 w 1492"/>
                  <a:gd name="T47" fmla="*/ 74 h 2052"/>
                  <a:gd name="T48" fmla="*/ 245 w 1492"/>
                  <a:gd name="T49" fmla="*/ 97 h 2052"/>
                  <a:gd name="T50" fmla="*/ 194 w 1492"/>
                  <a:gd name="T51" fmla="*/ 122 h 2052"/>
                  <a:gd name="T52" fmla="*/ 148 w 1492"/>
                  <a:gd name="T53" fmla="*/ 150 h 2052"/>
                  <a:gd name="T54" fmla="*/ 107 w 1492"/>
                  <a:gd name="T55" fmla="*/ 180 h 2052"/>
                  <a:gd name="T56" fmla="*/ 74 w 1492"/>
                  <a:gd name="T57" fmla="*/ 211 h 2052"/>
                  <a:gd name="T58" fmla="*/ 45 w 1492"/>
                  <a:gd name="T59" fmla="*/ 245 h 2052"/>
                  <a:gd name="T60" fmla="*/ 23 w 1492"/>
                  <a:gd name="T61" fmla="*/ 280 h 2052"/>
                  <a:gd name="T62" fmla="*/ 9 w 1492"/>
                  <a:gd name="T63" fmla="*/ 316 h 2052"/>
                  <a:gd name="T64" fmla="*/ 1 w 1492"/>
                  <a:gd name="T65" fmla="*/ 354 h 2052"/>
                  <a:gd name="T66" fmla="*/ 0 w 1492"/>
                  <a:gd name="T67" fmla="*/ 373 h 2052"/>
                  <a:gd name="T68" fmla="*/ 6 w 1492"/>
                  <a:gd name="T69" fmla="*/ 420 h 2052"/>
                  <a:gd name="T70" fmla="*/ 376 w 1492"/>
                  <a:gd name="T71" fmla="*/ 1889 h 2052"/>
                  <a:gd name="T72" fmla="*/ 376 w 1492"/>
                  <a:gd name="T73" fmla="*/ 1889 h 2052"/>
                  <a:gd name="T74" fmla="*/ 391 w 1492"/>
                  <a:gd name="T75" fmla="*/ 1922 h 2052"/>
                  <a:gd name="T76" fmla="*/ 417 w 1492"/>
                  <a:gd name="T77" fmla="*/ 1954 h 2052"/>
                  <a:gd name="T78" fmla="*/ 453 w 1492"/>
                  <a:gd name="T79" fmla="*/ 1981 h 2052"/>
                  <a:gd name="T80" fmla="*/ 499 w 1492"/>
                  <a:gd name="T81" fmla="*/ 2005 h 2052"/>
                  <a:gd name="T82" fmla="*/ 552 w 1492"/>
                  <a:gd name="T83" fmla="*/ 2025 h 2052"/>
                  <a:gd name="T84" fmla="*/ 611 w 1492"/>
                  <a:gd name="T85" fmla="*/ 2039 h 2052"/>
                  <a:gd name="T86" fmla="*/ 676 w 1492"/>
                  <a:gd name="T87" fmla="*/ 2048 h 2052"/>
                  <a:gd name="T88" fmla="*/ 746 w 1492"/>
                  <a:gd name="T89" fmla="*/ 2052 h 2052"/>
                  <a:gd name="T90" fmla="*/ 781 w 1492"/>
                  <a:gd name="T91" fmla="*/ 2051 h 2052"/>
                  <a:gd name="T92" fmla="*/ 848 w 1492"/>
                  <a:gd name="T93" fmla="*/ 2044 h 2052"/>
                  <a:gd name="T94" fmla="*/ 912 w 1492"/>
                  <a:gd name="T95" fmla="*/ 2033 h 2052"/>
                  <a:gd name="T96" fmla="*/ 967 w 1492"/>
                  <a:gd name="T97" fmla="*/ 2016 h 2052"/>
                  <a:gd name="T98" fmla="*/ 1018 w 1492"/>
                  <a:gd name="T99" fmla="*/ 1994 h 2052"/>
                  <a:gd name="T100" fmla="*/ 1058 w 1492"/>
                  <a:gd name="T101" fmla="*/ 1968 h 2052"/>
                  <a:gd name="T102" fmla="*/ 1089 w 1492"/>
                  <a:gd name="T103" fmla="*/ 1938 h 2052"/>
                  <a:gd name="T104" fmla="*/ 1110 w 1492"/>
                  <a:gd name="T105" fmla="*/ 1906 h 2052"/>
                  <a:gd name="T106" fmla="*/ 1116 w 1492"/>
                  <a:gd name="T107" fmla="*/ 1889 h 2052"/>
                  <a:gd name="T108" fmla="*/ 1486 w 1492"/>
                  <a:gd name="T109" fmla="*/ 420 h 2052"/>
                  <a:gd name="T110" fmla="*/ 1491 w 1492"/>
                  <a:gd name="T111" fmla="*/ 396 h 2052"/>
                  <a:gd name="T112" fmla="*/ 1492 w 1492"/>
                  <a:gd name="T113" fmla="*/ 373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5B5B5B"/>
                  </a:gs>
                  <a:gs pos="50000">
                    <a:srgbClr val="B2B2B2"/>
                  </a:gs>
                  <a:gs pos="100000">
                    <a:srgbClr val="5B5B5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04" name="Freeform 21"/>
              <p:cNvSpPr>
                <a:spLocks noEditPoints="1" noChangeArrowheads="1"/>
              </p:cNvSpPr>
              <p:nvPr/>
            </p:nvSpPr>
            <p:spPr bwMode="auto">
              <a:xfrm>
                <a:off x="0" y="0"/>
                <a:ext cx="1492" cy="746"/>
              </a:xfrm>
              <a:custGeom>
                <a:avLst/>
                <a:gdLst>
                  <a:gd name="T0" fmla="*/ 632 w 1492"/>
                  <a:gd name="T1" fmla="*/ 4 h 746"/>
                  <a:gd name="T2" fmla="*/ 456 w 1492"/>
                  <a:gd name="T3" fmla="*/ 30 h 746"/>
                  <a:gd name="T4" fmla="*/ 299 w 1492"/>
                  <a:gd name="T5" fmla="*/ 74 h 746"/>
                  <a:gd name="T6" fmla="*/ 171 w 1492"/>
                  <a:gd name="T7" fmla="*/ 136 h 746"/>
                  <a:gd name="T8" fmla="*/ 74 w 1492"/>
                  <a:gd name="T9" fmla="*/ 211 h 746"/>
                  <a:gd name="T10" fmla="*/ 16 w 1492"/>
                  <a:gd name="T11" fmla="*/ 298 h 746"/>
                  <a:gd name="T12" fmla="*/ 0 w 1492"/>
                  <a:gd name="T13" fmla="*/ 373 h 746"/>
                  <a:gd name="T14" fmla="*/ 23 w 1492"/>
                  <a:gd name="T15" fmla="*/ 466 h 746"/>
                  <a:gd name="T16" fmla="*/ 91 w 1492"/>
                  <a:gd name="T17" fmla="*/ 551 h 746"/>
                  <a:gd name="T18" fmla="*/ 194 w 1492"/>
                  <a:gd name="T19" fmla="*/ 624 h 746"/>
                  <a:gd name="T20" fmla="*/ 329 w 1492"/>
                  <a:gd name="T21" fmla="*/ 683 h 746"/>
                  <a:gd name="T22" fmla="*/ 490 w 1492"/>
                  <a:gd name="T23" fmla="*/ 724 h 746"/>
                  <a:gd name="T24" fmla="*/ 670 w 1492"/>
                  <a:gd name="T25" fmla="*/ 745 h 746"/>
                  <a:gd name="T26" fmla="*/ 822 w 1492"/>
                  <a:gd name="T27" fmla="*/ 745 h 746"/>
                  <a:gd name="T28" fmla="*/ 1002 w 1492"/>
                  <a:gd name="T29" fmla="*/ 724 h 746"/>
                  <a:gd name="T30" fmla="*/ 1163 w 1492"/>
                  <a:gd name="T31" fmla="*/ 683 h 746"/>
                  <a:gd name="T32" fmla="*/ 1298 w 1492"/>
                  <a:gd name="T33" fmla="*/ 624 h 746"/>
                  <a:gd name="T34" fmla="*/ 1401 w 1492"/>
                  <a:gd name="T35" fmla="*/ 551 h 746"/>
                  <a:gd name="T36" fmla="*/ 1469 w 1492"/>
                  <a:gd name="T37" fmla="*/ 466 h 746"/>
                  <a:gd name="T38" fmla="*/ 1492 w 1492"/>
                  <a:gd name="T39" fmla="*/ 373 h 746"/>
                  <a:gd name="T40" fmla="*/ 1476 w 1492"/>
                  <a:gd name="T41" fmla="*/ 298 h 746"/>
                  <a:gd name="T42" fmla="*/ 1418 w 1492"/>
                  <a:gd name="T43" fmla="*/ 211 h 746"/>
                  <a:gd name="T44" fmla="*/ 1321 w 1492"/>
                  <a:gd name="T45" fmla="*/ 136 h 746"/>
                  <a:gd name="T46" fmla="*/ 1193 w 1492"/>
                  <a:gd name="T47" fmla="*/ 74 h 746"/>
                  <a:gd name="T48" fmla="*/ 1036 w 1492"/>
                  <a:gd name="T49" fmla="*/ 30 h 746"/>
                  <a:gd name="T50" fmla="*/ 860 w 1492"/>
                  <a:gd name="T51" fmla="*/ 4 h 746"/>
                  <a:gd name="T52" fmla="*/ 746 w 1492"/>
                  <a:gd name="T53" fmla="*/ 723 h 746"/>
                  <a:gd name="T54" fmla="*/ 605 w 1492"/>
                  <a:gd name="T55" fmla="*/ 716 h 746"/>
                  <a:gd name="T56" fmla="*/ 443 w 1492"/>
                  <a:gd name="T57" fmla="*/ 689 h 746"/>
                  <a:gd name="T58" fmla="*/ 302 w 1492"/>
                  <a:gd name="T59" fmla="*/ 644 h 746"/>
                  <a:gd name="T60" fmla="*/ 185 w 1492"/>
                  <a:gd name="T61" fmla="*/ 583 h 746"/>
                  <a:gd name="T62" fmla="*/ 101 w 1492"/>
                  <a:gd name="T63" fmla="*/ 509 h 746"/>
                  <a:gd name="T64" fmla="*/ 54 w 1492"/>
                  <a:gd name="T65" fmla="*/ 426 h 746"/>
                  <a:gd name="T66" fmla="*/ 48 w 1492"/>
                  <a:gd name="T67" fmla="*/ 355 h 746"/>
                  <a:gd name="T68" fmla="*/ 78 w 1492"/>
                  <a:gd name="T69" fmla="*/ 269 h 746"/>
                  <a:gd name="T70" fmla="*/ 148 w 1492"/>
                  <a:gd name="T71" fmla="*/ 192 h 746"/>
                  <a:gd name="T72" fmla="*/ 251 w 1492"/>
                  <a:gd name="T73" fmla="*/ 126 h 746"/>
                  <a:gd name="T74" fmla="*/ 383 w 1492"/>
                  <a:gd name="T75" fmla="*/ 74 h 746"/>
                  <a:gd name="T76" fmla="*/ 537 w 1492"/>
                  <a:gd name="T77" fmla="*/ 39 h 746"/>
                  <a:gd name="T78" fmla="*/ 710 w 1492"/>
                  <a:gd name="T79" fmla="*/ 23 h 746"/>
                  <a:gd name="T80" fmla="*/ 852 w 1492"/>
                  <a:gd name="T81" fmla="*/ 27 h 746"/>
                  <a:gd name="T82" fmla="*/ 1018 w 1492"/>
                  <a:gd name="T83" fmla="*/ 51 h 746"/>
                  <a:gd name="T84" fmla="*/ 1164 w 1492"/>
                  <a:gd name="T85" fmla="*/ 92 h 746"/>
                  <a:gd name="T86" fmla="*/ 1286 w 1492"/>
                  <a:gd name="T87" fmla="*/ 150 h 746"/>
                  <a:gd name="T88" fmla="*/ 1377 w 1492"/>
                  <a:gd name="T89" fmla="*/ 222 h 746"/>
                  <a:gd name="T90" fmla="*/ 1431 w 1492"/>
                  <a:gd name="T91" fmla="*/ 302 h 746"/>
                  <a:gd name="T92" fmla="*/ 1445 w 1492"/>
                  <a:gd name="T93" fmla="*/ 373 h 746"/>
                  <a:gd name="T94" fmla="*/ 1423 w 1492"/>
                  <a:gd name="T95" fmla="*/ 461 h 746"/>
                  <a:gd name="T96" fmla="*/ 1361 w 1492"/>
                  <a:gd name="T97" fmla="*/ 540 h 746"/>
                  <a:gd name="T98" fmla="*/ 1264 w 1492"/>
                  <a:gd name="T99" fmla="*/ 609 h 746"/>
                  <a:gd name="T100" fmla="*/ 1137 w 1492"/>
                  <a:gd name="T101" fmla="*/ 663 h 746"/>
                  <a:gd name="T102" fmla="*/ 987 w 1492"/>
                  <a:gd name="T103" fmla="*/ 702 h 746"/>
                  <a:gd name="T104" fmla="*/ 817 w 1492"/>
                  <a:gd name="T105" fmla="*/ 722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05" name="Freeform 22"/>
              <p:cNvSpPr>
                <a:spLocks noChangeArrowheads="1"/>
              </p:cNvSpPr>
              <p:nvPr/>
            </p:nvSpPr>
            <p:spPr bwMode="auto">
              <a:xfrm>
                <a:off x="47" y="23"/>
                <a:ext cx="1398" cy="700"/>
              </a:xfrm>
              <a:custGeom>
                <a:avLst/>
                <a:gdLst>
                  <a:gd name="T0" fmla="*/ 1397 w 1398"/>
                  <a:gd name="T1" fmla="*/ 368 h 700"/>
                  <a:gd name="T2" fmla="*/ 1384 w 1398"/>
                  <a:gd name="T3" fmla="*/ 421 h 700"/>
                  <a:gd name="T4" fmla="*/ 1356 w 1398"/>
                  <a:gd name="T5" fmla="*/ 471 h 700"/>
                  <a:gd name="T6" fmla="*/ 1314 w 1398"/>
                  <a:gd name="T7" fmla="*/ 517 h 700"/>
                  <a:gd name="T8" fmla="*/ 1260 w 1398"/>
                  <a:gd name="T9" fmla="*/ 560 h 700"/>
                  <a:gd name="T10" fmla="*/ 1194 w 1398"/>
                  <a:gd name="T11" fmla="*/ 598 h 700"/>
                  <a:gd name="T12" fmla="*/ 1117 w 1398"/>
                  <a:gd name="T13" fmla="*/ 631 h 700"/>
                  <a:gd name="T14" fmla="*/ 1032 w 1398"/>
                  <a:gd name="T15" fmla="*/ 658 h 700"/>
                  <a:gd name="T16" fmla="*/ 940 w 1398"/>
                  <a:gd name="T17" fmla="*/ 679 h 700"/>
                  <a:gd name="T18" fmla="*/ 840 w 1398"/>
                  <a:gd name="T19" fmla="*/ 693 h 700"/>
                  <a:gd name="T20" fmla="*/ 735 w 1398"/>
                  <a:gd name="T21" fmla="*/ 700 h 700"/>
                  <a:gd name="T22" fmla="*/ 663 w 1398"/>
                  <a:gd name="T23" fmla="*/ 700 h 700"/>
                  <a:gd name="T24" fmla="*/ 558 w 1398"/>
                  <a:gd name="T25" fmla="*/ 693 h 700"/>
                  <a:gd name="T26" fmla="*/ 458 w 1398"/>
                  <a:gd name="T27" fmla="*/ 679 h 700"/>
                  <a:gd name="T28" fmla="*/ 366 w 1398"/>
                  <a:gd name="T29" fmla="*/ 658 h 700"/>
                  <a:gd name="T30" fmla="*/ 281 w 1398"/>
                  <a:gd name="T31" fmla="*/ 631 h 700"/>
                  <a:gd name="T32" fmla="*/ 204 w 1398"/>
                  <a:gd name="T33" fmla="*/ 598 h 700"/>
                  <a:gd name="T34" fmla="*/ 138 w 1398"/>
                  <a:gd name="T35" fmla="*/ 560 h 700"/>
                  <a:gd name="T36" fmla="*/ 84 w 1398"/>
                  <a:gd name="T37" fmla="*/ 517 h 700"/>
                  <a:gd name="T38" fmla="*/ 42 w 1398"/>
                  <a:gd name="T39" fmla="*/ 471 h 700"/>
                  <a:gd name="T40" fmla="*/ 14 w 1398"/>
                  <a:gd name="T41" fmla="*/ 421 h 700"/>
                  <a:gd name="T42" fmla="*/ 1 w 1398"/>
                  <a:gd name="T43" fmla="*/ 368 h 700"/>
                  <a:gd name="T44" fmla="*/ 1 w 1398"/>
                  <a:gd name="T45" fmla="*/ 332 h 700"/>
                  <a:gd name="T46" fmla="*/ 14 w 1398"/>
                  <a:gd name="T47" fmla="*/ 279 h 700"/>
                  <a:gd name="T48" fmla="*/ 42 w 1398"/>
                  <a:gd name="T49" fmla="*/ 230 h 700"/>
                  <a:gd name="T50" fmla="*/ 84 w 1398"/>
                  <a:gd name="T51" fmla="*/ 183 h 700"/>
                  <a:gd name="T52" fmla="*/ 138 w 1398"/>
                  <a:gd name="T53" fmla="*/ 140 h 700"/>
                  <a:gd name="T54" fmla="*/ 204 w 1398"/>
                  <a:gd name="T55" fmla="*/ 103 h 700"/>
                  <a:gd name="T56" fmla="*/ 281 w 1398"/>
                  <a:gd name="T57" fmla="*/ 69 h 700"/>
                  <a:gd name="T58" fmla="*/ 366 w 1398"/>
                  <a:gd name="T59" fmla="*/ 42 h 700"/>
                  <a:gd name="T60" fmla="*/ 458 w 1398"/>
                  <a:gd name="T61" fmla="*/ 21 h 700"/>
                  <a:gd name="T62" fmla="*/ 558 w 1398"/>
                  <a:gd name="T63" fmla="*/ 7 h 700"/>
                  <a:gd name="T64" fmla="*/ 663 w 1398"/>
                  <a:gd name="T65" fmla="*/ 0 h 700"/>
                  <a:gd name="T66" fmla="*/ 735 w 1398"/>
                  <a:gd name="T67" fmla="*/ 0 h 700"/>
                  <a:gd name="T68" fmla="*/ 840 w 1398"/>
                  <a:gd name="T69" fmla="*/ 7 h 700"/>
                  <a:gd name="T70" fmla="*/ 940 w 1398"/>
                  <a:gd name="T71" fmla="*/ 21 h 700"/>
                  <a:gd name="T72" fmla="*/ 1032 w 1398"/>
                  <a:gd name="T73" fmla="*/ 42 h 700"/>
                  <a:gd name="T74" fmla="*/ 1117 w 1398"/>
                  <a:gd name="T75" fmla="*/ 69 h 700"/>
                  <a:gd name="T76" fmla="*/ 1194 w 1398"/>
                  <a:gd name="T77" fmla="*/ 103 h 700"/>
                  <a:gd name="T78" fmla="*/ 1260 w 1398"/>
                  <a:gd name="T79" fmla="*/ 140 h 700"/>
                  <a:gd name="T80" fmla="*/ 1314 w 1398"/>
                  <a:gd name="T81" fmla="*/ 183 h 700"/>
                  <a:gd name="T82" fmla="*/ 1356 w 1398"/>
                  <a:gd name="T83" fmla="*/ 230 h 700"/>
                  <a:gd name="T84" fmla="*/ 1384 w 1398"/>
                  <a:gd name="T85" fmla="*/ 279 h 700"/>
                  <a:gd name="T86" fmla="*/ 1397 w 1398"/>
                  <a:gd name="T87" fmla="*/ 332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grpSp>
        <p:grpSp>
          <p:nvGrpSpPr>
            <p:cNvPr id="75" name="组合 74"/>
            <p:cNvGrpSpPr/>
            <p:nvPr/>
          </p:nvGrpSpPr>
          <p:grpSpPr>
            <a:xfrm>
              <a:off x="2306530" y="980798"/>
              <a:ext cx="1005165" cy="1005165"/>
              <a:chOff x="5003908" y="1229805"/>
              <a:chExt cx="897741" cy="897741"/>
            </a:xfrm>
          </p:grpSpPr>
          <p:sp>
            <p:nvSpPr>
              <p:cNvPr id="100" name="Freeform 36"/>
              <p:cNvSpPr/>
              <p:nvPr/>
            </p:nvSpPr>
            <p:spPr bwMode="auto">
              <a:xfrm>
                <a:off x="5003908" y="1229805"/>
                <a:ext cx="897741" cy="897741"/>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01" name="Freeform 38"/>
              <p:cNvSpPr/>
              <p:nvPr/>
            </p:nvSpPr>
            <p:spPr bwMode="auto">
              <a:xfrm>
                <a:off x="5060897" y="1255263"/>
                <a:ext cx="783764" cy="256483"/>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02" name="Oval 39"/>
              <p:cNvSpPr>
                <a:spLocks noChangeArrowheads="1"/>
              </p:cNvSpPr>
              <p:nvPr/>
            </p:nvSpPr>
            <p:spPr bwMode="auto">
              <a:xfrm>
                <a:off x="5365810" y="1275260"/>
                <a:ext cx="180773" cy="163454"/>
              </a:xfrm>
              <a:prstGeom prst="ellipse">
                <a:avLst/>
              </a:prstGeom>
              <a:gradFill rotWithShape="1">
                <a:gsLst>
                  <a:gs pos="0">
                    <a:schemeClr val="bg1"/>
                  </a:gs>
                  <a:gs pos="99000">
                    <a:schemeClr val="bg1">
                      <a:lumMod val="7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nvGrpSpPr>
            <p:cNvPr id="76" name="Group 41"/>
            <p:cNvGrpSpPr/>
            <p:nvPr/>
          </p:nvGrpSpPr>
          <p:grpSpPr bwMode="auto">
            <a:xfrm>
              <a:off x="1189038" y="1373188"/>
              <a:ext cx="755650" cy="755650"/>
              <a:chOff x="0" y="0"/>
              <a:chExt cx="1089" cy="1089"/>
            </a:xfrm>
          </p:grpSpPr>
          <p:sp>
            <p:nvSpPr>
              <p:cNvPr id="98" name="Oval 2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9" name="Oval 3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charset="0"/>
                  <a:sym typeface="宋体" panose="02010600030101010101" pitchFamily="2" charset="-122"/>
                </a:endParaRPr>
              </a:p>
            </p:txBody>
          </p:sp>
        </p:grpSp>
        <p:grpSp>
          <p:nvGrpSpPr>
            <p:cNvPr id="77" name="Group 46"/>
            <p:cNvGrpSpPr/>
            <p:nvPr/>
          </p:nvGrpSpPr>
          <p:grpSpPr bwMode="auto">
            <a:xfrm>
              <a:off x="1838326" y="1230313"/>
              <a:ext cx="755650" cy="755650"/>
              <a:chOff x="0" y="0"/>
              <a:chExt cx="1089" cy="1089"/>
            </a:xfrm>
          </p:grpSpPr>
          <p:sp>
            <p:nvSpPr>
              <p:cNvPr id="96" name="Oval 3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7" name="Oval 3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78" name="Group 51"/>
            <p:cNvGrpSpPr/>
            <p:nvPr/>
          </p:nvGrpSpPr>
          <p:grpSpPr bwMode="auto">
            <a:xfrm>
              <a:off x="1730376" y="1554163"/>
              <a:ext cx="755650" cy="755650"/>
              <a:chOff x="0" y="0"/>
              <a:chExt cx="1089" cy="1089"/>
            </a:xfrm>
          </p:grpSpPr>
          <p:sp>
            <p:nvSpPr>
              <p:cNvPr id="94" name="Oval 3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 name="Oval 4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79" name="Group 56"/>
            <p:cNvGrpSpPr/>
            <p:nvPr/>
          </p:nvGrpSpPr>
          <p:grpSpPr bwMode="auto">
            <a:xfrm>
              <a:off x="1262063" y="1697038"/>
              <a:ext cx="755650" cy="755650"/>
              <a:chOff x="0" y="0"/>
              <a:chExt cx="1089" cy="1089"/>
            </a:xfrm>
          </p:grpSpPr>
          <p:sp>
            <p:nvSpPr>
              <p:cNvPr id="92" name="Oval 4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charset="0"/>
                  <a:sym typeface="宋体" panose="02010600030101010101" pitchFamily="2" charset="-122"/>
                </a:endParaRPr>
              </a:p>
            </p:txBody>
          </p:sp>
          <p:sp>
            <p:nvSpPr>
              <p:cNvPr id="93" name="Oval 4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80" name="Group 61"/>
            <p:cNvGrpSpPr/>
            <p:nvPr/>
          </p:nvGrpSpPr>
          <p:grpSpPr bwMode="auto">
            <a:xfrm>
              <a:off x="1765301" y="1985963"/>
              <a:ext cx="755650" cy="755650"/>
              <a:chOff x="0" y="0"/>
              <a:chExt cx="1089" cy="1089"/>
            </a:xfrm>
          </p:grpSpPr>
          <p:sp>
            <p:nvSpPr>
              <p:cNvPr id="90" name="Oval 4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1" name="Oval 5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81" name="Group 66"/>
            <p:cNvGrpSpPr/>
            <p:nvPr/>
          </p:nvGrpSpPr>
          <p:grpSpPr bwMode="auto">
            <a:xfrm>
              <a:off x="2270126" y="1770063"/>
              <a:ext cx="755650" cy="755650"/>
              <a:chOff x="0" y="0"/>
              <a:chExt cx="1089" cy="1089"/>
            </a:xfrm>
          </p:grpSpPr>
          <p:sp>
            <p:nvSpPr>
              <p:cNvPr id="88" name="Oval 5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89" name="Oval 5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82" name="Group 71"/>
            <p:cNvGrpSpPr/>
            <p:nvPr/>
          </p:nvGrpSpPr>
          <p:grpSpPr bwMode="auto">
            <a:xfrm>
              <a:off x="2630488" y="1697038"/>
              <a:ext cx="755650" cy="755648"/>
              <a:chOff x="0" y="0"/>
              <a:chExt cx="1089" cy="1089"/>
            </a:xfrm>
          </p:grpSpPr>
          <p:sp>
            <p:nvSpPr>
              <p:cNvPr id="86" name="Oval 5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87" name="Oval 6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83" name="Group 76"/>
            <p:cNvGrpSpPr/>
            <p:nvPr/>
          </p:nvGrpSpPr>
          <p:grpSpPr bwMode="auto">
            <a:xfrm>
              <a:off x="1081088" y="1889125"/>
              <a:ext cx="2368550" cy="2665412"/>
              <a:chOff x="0" y="0"/>
              <a:chExt cx="1492" cy="1679"/>
            </a:xfrm>
          </p:grpSpPr>
          <p:sp>
            <p:nvSpPr>
              <p:cNvPr id="84" name="Freeform 64"/>
              <p:cNvSpPr>
                <a:spLocks noChangeArrowheads="1"/>
              </p:cNvSpPr>
              <p:nvPr/>
            </p:nvSpPr>
            <p:spPr bwMode="auto">
              <a:xfrm>
                <a:off x="0" y="0"/>
                <a:ext cx="1492" cy="373"/>
              </a:xfrm>
              <a:custGeom>
                <a:avLst/>
                <a:gdLst>
                  <a:gd name="T0" fmla="*/ 710 w 1492"/>
                  <a:gd name="T1" fmla="*/ 350 h 373"/>
                  <a:gd name="T2" fmla="*/ 605 w 1492"/>
                  <a:gd name="T3" fmla="*/ 343 h 373"/>
                  <a:gd name="T4" fmla="*/ 505 w 1492"/>
                  <a:gd name="T5" fmla="*/ 329 h 373"/>
                  <a:gd name="T6" fmla="*/ 413 w 1492"/>
                  <a:gd name="T7" fmla="*/ 308 h 373"/>
                  <a:gd name="T8" fmla="*/ 328 w 1492"/>
                  <a:gd name="T9" fmla="*/ 281 h 373"/>
                  <a:gd name="T10" fmla="*/ 251 w 1492"/>
                  <a:gd name="T11" fmla="*/ 248 h 373"/>
                  <a:gd name="T12" fmla="*/ 185 w 1492"/>
                  <a:gd name="T13" fmla="*/ 210 h 373"/>
                  <a:gd name="T14" fmla="*/ 131 w 1492"/>
                  <a:gd name="T15" fmla="*/ 167 h 373"/>
                  <a:gd name="T16" fmla="*/ 89 w 1492"/>
                  <a:gd name="T17" fmla="*/ 121 h 373"/>
                  <a:gd name="T18" fmla="*/ 61 w 1492"/>
                  <a:gd name="T19" fmla="*/ 71 h 373"/>
                  <a:gd name="T20" fmla="*/ 48 w 1492"/>
                  <a:gd name="T21" fmla="*/ 18 h 373"/>
                  <a:gd name="T22" fmla="*/ 0 w 1492"/>
                  <a:gd name="T23" fmla="*/ 0 h 373"/>
                  <a:gd name="T24" fmla="*/ 9 w 1492"/>
                  <a:gd name="T25" fmla="*/ 57 h 373"/>
                  <a:gd name="T26" fmla="*/ 34 w 1492"/>
                  <a:gd name="T27" fmla="*/ 112 h 373"/>
                  <a:gd name="T28" fmla="*/ 74 w 1492"/>
                  <a:gd name="T29" fmla="*/ 162 h 373"/>
                  <a:gd name="T30" fmla="*/ 127 w 1492"/>
                  <a:gd name="T31" fmla="*/ 209 h 373"/>
                  <a:gd name="T32" fmla="*/ 194 w 1492"/>
                  <a:gd name="T33" fmla="*/ 251 h 373"/>
                  <a:gd name="T34" fmla="*/ 272 w 1492"/>
                  <a:gd name="T35" fmla="*/ 288 h 373"/>
                  <a:gd name="T36" fmla="*/ 359 w 1492"/>
                  <a:gd name="T37" fmla="*/ 319 h 373"/>
                  <a:gd name="T38" fmla="*/ 456 w 1492"/>
                  <a:gd name="T39" fmla="*/ 343 h 373"/>
                  <a:gd name="T40" fmla="*/ 560 w 1492"/>
                  <a:gd name="T41" fmla="*/ 362 h 373"/>
                  <a:gd name="T42" fmla="*/ 670 w 1492"/>
                  <a:gd name="T43" fmla="*/ 372 h 373"/>
                  <a:gd name="T44" fmla="*/ 746 w 1492"/>
                  <a:gd name="T45" fmla="*/ 373 h 373"/>
                  <a:gd name="T46" fmla="*/ 860 w 1492"/>
                  <a:gd name="T47" fmla="*/ 369 h 373"/>
                  <a:gd name="T48" fmla="*/ 967 w 1492"/>
                  <a:gd name="T49" fmla="*/ 356 h 373"/>
                  <a:gd name="T50" fmla="*/ 1070 w 1492"/>
                  <a:gd name="T51" fmla="*/ 337 h 373"/>
                  <a:gd name="T52" fmla="*/ 1163 w 1492"/>
                  <a:gd name="T53" fmla="*/ 310 h 373"/>
                  <a:gd name="T54" fmla="*/ 1247 w 1492"/>
                  <a:gd name="T55" fmla="*/ 276 h 373"/>
                  <a:gd name="T56" fmla="*/ 1321 w 1492"/>
                  <a:gd name="T57" fmla="*/ 237 h 373"/>
                  <a:gd name="T58" fmla="*/ 1385 w 1492"/>
                  <a:gd name="T59" fmla="*/ 193 h 373"/>
                  <a:gd name="T60" fmla="*/ 1434 w 1492"/>
                  <a:gd name="T61" fmla="*/ 145 h 373"/>
                  <a:gd name="T62" fmla="*/ 1469 w 1492"/>
                  <a:gd name="T63" fmla="*/ 93 h 373"/>
                  <a:gd name="T64" fmla="*/ 1488 w 1492"/>
                  <a:gd name="T65" fmla="*/ 38 h 373"/>
                  <a:gd name="T66" fmla="*/ 1445 w 1492"/>
                  <a:gd name="T67" fmla="*/ 0 h 373"/>
                  <a:gd name="T68" fmla="*/ 1441 w 1492"/>
                  <a:gd name="T69" fmla="*/ 36 h 373"/>
                  <a:gd name="T70" fmla="*/ 1423 w 1492"/>
                  <a:gd name="T71" fmla="*/ 88 h 373"/>
                  <a:gd name="T72" fmla="*/ 1391 w 1492"/>
                  <a:gd name="T73" fmla="*/ 136 h 373"/>
                  <a:gd name="T74" fmla="*/ 1344 w 1492"/>
                  <a:gd name="T75" fmla="*/ 181 h 373"/>
                  <a:gd name="T76" fmla="*/ 1286 w 1492"/>
                  <a:gd name="T77" fmla="*/ 223 h 373"/>
                  <a:gd name="T78" fmla="*/ 1216 w 1492"/>
                  <a:gd name="T79" fmla="*/ 259 h 373"/>
                  <a:gd name="T80" fmla="*/ 1137 w 1492"/>
                  <a:gd name="T81" fmla="*/ 290 h 373"/>
                  <a:gd name="T82" fmla="*/ 1049 w 1492"/>
                  <a:gd name="T83" fmla="*/ 316 h 373"/>
                  <a:gd name="T84" fmla="*/ 955 w 1492"/>
                  <a:gd name="T85" fmla="*/ 334 h 373"/>
                  <a:gd name="T86" fmla="*/ 852 w 1492"/>
                  <a:gd name="T87" fmla="*/ 346 h 373"/>
                  <a:gd name="T88" fmla="*/ 746 w 1492"/>
                  <a:gd name="T89" fmla="*/ 350 h 3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92"/>
                  <a:gd name="T136" fmla="*/ 0 h 373"/>
                  <a:gd name="T137" fmla="*/ 1492 w 1492"/>
                  <a:gd name="T138" fmla="*/ 373 h 3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92" h="373">
                    <a:moveTo>
                      <a:pt x="746" y="350"/>
                    </a:moveTo>
                    <a:lnTo>
                      <a:pt x="746" y="350"/>
                    </a:lnTo>
                    <a:lnTo>
                      <a:pt x="710" y="350"/>
                    </a:lnTo>
                    <a:lnTo>
                      <a:pt x="675" y="349"/>
                    </a:lnTo>
                    <a:lnTo>
                      <a:pt x="640" y="346"/>
                    </a:lnTo>
                    <a:lnTo>
                      <a:pt x="605" y="343"/>
                    </a:lnTo>
                    <a:lnTo>
                      <a:pt x="571" y="340"/>
                    </a:lnTo>
                    <a:lnTo>
                      <a:pt x="537" y="334"/>
                    </a:lnTo>
                    <a:lnTo>
                      <a:pt x="505" y="329"/>
                    </a:lnTo>
                    <a:lnTo>
                      <a:pt x="474" y="323"/>
                    </a:lnTo>
                    <a:lnTo>
                      <a:pt x="443" y="316"/>
                    </a:lnTo>
                    <a:lnTo>
                      <a:pt x="413" y="308"/>
                    </a:lnTo>
                    <a:lnTo>
                      <a:pt x="383" y="299"/>
                    </a:lnTo>
                    <a:lnTo>
                      <a:pt x="355" y="290"/>
                    </a:lnTo>
                    <a:lnTo>
                      <a:pt x="328" y="281"/>
                    </a:lnTo>
                    <a:lnTo>
                      <a:pt x="302" y="271"/>
                    </a:lnTo>
                    <a:lnTo>
                      <a:pt x="276" y="259"/>
                    </a:lnTo>
                    <a:lnTo>
                      <a:pt x="251" y="248"/>
                    </a:lnTo>
                    <a:lnTo>
                      <a:pt x="228" y="236"/>
                    </a:lnTo>
                    <a:lnTo>
                      <a:pt x="206" y="223"/>
                    </a:lnTo>
                    <a:lnTo>
                      <a:pt x="185" y="210"/>
                    </a:lnTo>
                    <a:lnTo>
                      <a:pt x="166" y="196"/>
                    </a:lnTo>
                    <a:lnTo>
                      <a:pt x="148" y="181"/>
                    </a:lnTo>
                    <a:lnTo>
                      <a:pt x="131" y="167"/>
                    </a:lnTo>
                    <a:lnTo>
                      <a:pt x="115" y="152"/>
                    </a:lnTo>
                    <a:lnTo>
                      <a:pt x="101" y="136"/>
                    </a:lnTo>
                    <a:lnTo>
                      <a:pt x="89" y="121"/>
                    </a:lnTo>
                    <a:lnTo>
                      <a:pt x="78" y="104"/>
                    </a:lnTo>
                    <a:lnTo>
                      <a:pt x="69" y="88"/>
                    </a:lnTo>
                    <a:lnTo>
                      <a:pt x="61" y="71"/>
                    </a:lnTo>
                    <a:lnTo>
                      <a:pt x="54" y="53"/>
                    </a:lnTo>
                    <a:lnTo>
                      <a:pt x="51" y="36"/>
                    </a:lnTo>
                    <a:lnTo>
                      <a:pt x="48" y="18"/>
                    </a:lnTo>
                    <a:lnTo>
                      <a:pt x="47" y="0"/>
                    </a:lnTo>
                    <a:lnTo>
                      <a:pt x="0" y="0"/>
                    </a:lnTo>
                    <a:lnTo>
                      <a:pt x="1" y="20"/>
                    </a:lnTo>
                    <a:lnTo>
                      <a:pt x="4" y="38"/>
                    </a:lnTo>
                    <a:lnTo>
                      <a:pt x="9" y="57"/>
                    </a:lnTo>
                    <a:lnTo>
                      <a:pt x="16" y="75"/>
                    </a:lnTo>
                    <a:lnTo>
                      <a:pt x="23" y="93"/>
                    </a:lnTo>
                    <a:lnTo>
                      <a:pt x="34" y="112"/>
                    </a:lnTo>
                    <a:lnTo>
                      <a:pt x="45" y="128"/>
                    </a:lnTo>
                    <a:lnTo>
                      <a:pt x="58" y="145"/>
                    </a:lnTo>
                    <a:lnTo>
                      <a:pt x="74" y="162"/>
                    </a:lnTo>
                    <a:lnTo>
                      <a:pt x="91" y="178"/>
                    </a:lnTo>
                    <a:lnTo>
                      <a:pt x="107" y="193"/>
                    </a:lnTo>
                    <a:lnTo>
                      <a:pt x="127" y="209"/>
                    </a:lnTo>
                    <a:lnTo>
                      <a:pt x="148" y="223"/>
                    </a:lnTo>
                    <a:lnTo>
                      <a:pt x="171" y="237"/>
                    </a:lnTo>
                    <a:lnTo>
                      <a:pt x="194" y="251"/>
                    </a:lnTo>
                    <a:lnTo>
                      <a:pt x="219" y="264"/>
                    </a:lnTo>
                    <a:lnTo>
                      <a:pt x="245" y="276"/>
                    </a:lnTo>
                    <a:lnTo>
                      <a:pt x="272" y="288"/>
                    </a:lnTo>
                    <a:lnTo>
                      <a:pt x="299" y="299"/>
                    </a:lnTo>
                    <a:lnTo>
                      <a:pt x="329" y="310"/>
                    </a:lnTo>
                    <a:lnTo>
                      <a:pt x="359" y="319"/>
                    </a:lnTo>
                    <a:lnTo>
                      <a:pt x="390" y="328"/>
                    </a:lnTo>
                    <a:lnTo>
                      <a:pt x="422" y="337"/>
                    </a:lnTo>
                    <a:lnTo>
                      <a:pt x="456" y="343"/>
                    </a:lnTo>
                    <a:lnTo>
                      <a:pt x="490" y="351"/>
                    </a:lnTo>
                    <a:lnTo>
                      <a:pt x="525" y="356"/>
                    </a:lnTo>
                    <a:lnTo>
                      <a:pt x="560" y="362"/>
                    </a:lnTo>
                    <a:lnTo>
                      <a:pt x="596" y="365"/>
                    </a:lnTo>
                    <a:lnTo>
                      <a:pt x="632" y="369"/>
                    </a:lnTo>
                    <a:lnTo>
                      <a:pt x="670" y="372"/>
                    </a:lnTo>
                    <a:lnTo>
                      <a:pt x="707" y="373"/>
                    </a:lnTo>
                    <a:lnTo>
                      <a:pt x="746" y="373"/>
                    </a:lnTo>
                    <a:lnTo>
                      <a:pt x="785" y="373"/>
                    </a:lnTo>
                    <a:lnTo>
                      <a:pt x="822" y="372"/>
                    </a:lnTo>
                    <a:lnTo>
                      <a:pt x="860" y="369"/>
                    </a:lnTo>
                    <a:lnTo>
                      <a:pt x="896" y="365"/>
                    </a:lnTo>
                    <a:lnTo>
                      <a:pt x="933" y="362"/>
                    </a:lnTo>
                    <a:lnTo>
                      <a:pt x="967" y="356"/>
                    </a:lnTo>
                    <a:lnTo>
                      <a:pt x="1002" y="351"/>
                    </a:lnTo>
                    <a:lnTo>
                      <a:pt x="1036" y="343"/>
                    </a:lnTo>
                    <a:lnTo>
                      <a:pt x="1070" y="337"/>
                    </a:lnTo>
                    <a:lnTo>
                      <a:pt x="1102" y="328"/>
                    </a:lnTo>
                    <a:lnTo>
                      <a:pt x="1133" y="319"/>
                    </a:lnTo>
                    <a:lnTo>
                      <a:pt x="1163" y="310"/>
                    </a:lnTo>
                    <a:lnTo>
                      <a:pt x="1193" y="299"/>
                    </a:lnTo>
                    <a:lnTo>
                      <a:pt x="1220" y="288"/>
                    </a:lnTo>
                    <a:lnTo>
                      <a:pt x="1247" y="276"/>
                    </a:lnTo>
                    <a:lnTo>
                      <a:pt x="1273" y="264"/>
                    </a:lnTo>
                    <a:lnTo>
                      <a:pt x="1298" y="251"/>
                    </a:lnTo>
                    <a:lnTo>
                      <a:pt x="1321" y="237"/>
                    </a:lnTo>
                    <a:lnTo>
                      <a:pt x="1344" y="223"/>
                    </a:lnTo>
                    <a:lnTo>
                      <a:pt x="1365" y="209"/>
                    </a:lnTo>
                    <a:lnTo>
                      <a:pt x="1385" y="193"/>
                    </a:lnTo>
                    <a:lnTo>
                      <a:pt x="1401" y="178"/>
                    </a:lnTo>
                    <a:lnTo>
                      <a:pt x="1418" y="162"/>
                    </a:lnTo>
                    <a:lnTo>
                      <a:pt x="1434" y="145"/>
                    </a:lnTo>
                    <a:lnTo>
                      <a:pt x="1447" y="128"/>
                    </a:lnTo>
                    <a:lnTo>
                      <a:pt x="1458" y="112"/>
                    </a:lnTo>
                    <a:lnTo>
                      <a:pt x="1469" y="93"/>
                    </a:lnTo>
                    <a:lnTo>
                      <a:pt x="1476" y="75"/>
                    </a:lnTo>
                    <a:lnTo>
                      <a:pt x="1483" y="57"/>
                    </a:lnTo>
                    <a:lnTo>
                      <a:pt x="1488" y="38"/>
                    </a:lnTo>
                    <a:lnTo>
                      <a:pt x="1491" y="20"/>
                    </a:lnTo>
                    <a:lnTo>
                      <a:pt x="1492" y="0"/>
                    </a:lnTo>
                    <a:lnTo>
                      <a:pt x="1445" y="0"/>
                    </a:lnTo>
                    <a:lnTo>
                      <a:pt x="1444" y="18"/>
                    </a:lnTo>
                    <a:lnTo>
                      <a:pt x="1441" y="36"/>
                    </a:lnTo>
                    <a:lnTo>
                      <a:pt x="1438" y="53"/>
                    </a:lnTo>
                    <a:lnTo>
                      <a:pt x="1431" y="71"/>
                    </a:lnTo>
                    <a:lnTo>
                      <a:pt x="1423" y="88"/>
                    </a:lnTo>
                    <a:lnTo>
                      <a:pt x="1414" y="104"/>
                    </a:lnTo>
                    <a:lnTo>
                      <a:pt x="1403" y="121"/>
                    </a:lnTo>
                    <a:lnTo>
                      <a:pt x="1391" y="136"/>
                    </a:lnTo>
                    <a:lnTo>
                      <a:pt x="1377" y="152"/>
                    </a:lnTo>
                    <a:lnTo>
                      <a:pt x="1361" y="167"/>
                    </a:lnTo>
                    <a:lnTo>
                      <a:pt x="1344" y="181"/>
                    </a:lnTo>
                    <a:lnTo>
                      <a:pt x="1326" y="196"/>
                    </a:lnTo>
                    <a:lnTo>
                      <a:pt x="1307" y="210"/>
                    </a:lnTo>
                    <a:lnTo>
                      <a:pt x="1286" y="223"/>
                    </a:lnTo>
                    <a:lnTo>
                      <a:pt x="1264" y="236"/>
                    </a:lnTo>
                    <a:lnTo>
                      <a:pt x="1241" y="248"/>
                    </a:lnTo>
                    <a:lnTo>
                      <a:pt x="1216" y="259"/>
                    </a:lnTo>
                    <a:lnTo>
                      <a:pt x="1190" y="271"/>
                    </a:lnTo>
                    <a:lnTo>
                      <a:pt x="1164" y="281"/>
                    </a:lnTo>
                    <a:lnTo>
                      <a:pt x="1137" y="290"/>
                    </a:lnTo>
                    <a:lnTo>
                      <a:pt x="1109" y="299"/>
                    </a:lnTo>
                    <a:lnTo>
                      <a:pt x="1079" y="308"/>
                    </a:lnTo>
                    <a:lnTo>
                      <a:pt x="1049" y="316"/>
                    </a:lnTo>
                    <a:lnTo>
                      <a:pt x="1018" y="323"/>
                    </a:lnTo>
                    <a:lnTo>
                      <a:pt x="987" y="329"/>
                    </a:lnTo>
                    <a:lnTo>
                      <a:pt x="955" y="334"/>
                    </a:lnTo>
                    <a:lnTo>
                      <a:pt x="921" y="340"/>
                    </a:lnTo>
                    <a:lnTo>
                      <a:pt x="887" y="343"/>
                    </a:lnTo>
                    <a:lnTo>
                      <a:pt x="852" y="346"/>
                    </a:lnTo>
                    <a:lnTo>
                      <a:pt x="817" y="349"/>
                    </a:lnTo>
                    <a:lnTo>
                      <a:pt x="782" y="350"/>
                    </a:lnTo>
                    <a:lnTo>
                      <a:pt x="746" y="350"/>
                    </a:lnTo>
                    <a:close/>
                  </a:path>
                </a:pathLst>
              </a:cu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85" name="Freeform 65"/>
              <p:cNvSpPr>
                <a:spLocks noChangeArrowheads="1"/>
              </p:cNvSpPr>
              <p:nvPr/>
            </p:nvSpPr>
            <p:spPr bwMode="auto">
              <a:xfrm>
                <a:off x="5" y="47"/>
                <a:ext cx="1482" cy="1632"/>
              </a:xfrm>
              <a:custGeom>
                <a:avLst/>
                <a:gdLst>
                  <a:gd name="T0" fmla="*/ 1481 w 1482"/>
                  <a:gd name="T1" fmla="*/ 0 h 1632"/>
                  <a:gd name="T2" fmla="*/ 1469 w 1482"/>
                  <a:gd name="T3" fmla="*/ 35 h 1632"/>
                  <a:gd name="T4" fmla="*/ 1452 w 1482"/>
                  <a:gd name="T5" fmla="*/ 67 h 1632"/>
                  <a:gd name="T6" fmla="*/ 1429 w 1482"/>
                  <a:gd name="T7" fmla="*/ 98 h 1632"/>
                  <a:gd name="T8" fmla="*/ 1399 w 1482"/>
                  <a:gd name="T9" fmla="*/ 129 h 1632"/>
                  <a:gd name="T10" fmla="*/ 1365 w 1482"/>
                  <a:gd name="T11" fmla="*/ 158 h 1632"/>
                  <a:gd name="T12" fmla="*/ 1326 w 1482"/>
                  <a:gd name="T13" fmla="*/ 184 h 1632"/>
                  <a:gd name="T14" fmla="*/ 1284 w 1482"/>
                  <a:gd name="T15" fmla="*/ 210 h 1632"/>
                  <a:gd name="T16" fmla="*/ 1236 w 1482"/>
                  <a:gd name="T17" fmla="*/ 232 h 1632"/>
                  <a:gd name="T18" fmla="*/ 1185 w 1482"/>
                  <a:gd name="T19" fmla="*/ 252 h 1632"/>
                  <a:gd name="T20" fmla="*/ 1130 w 1482"/>
                  <a:gd name="T21" fmla="*/ 272 h 1632"/>
                  <a:gd name="T22" fmla="*/ 1071 w 1482"/>
                  <a:gd name="T23" fmla="*/ 287 h 1632"/>
                  <a:gd name="T24" fmla="*/ 1010 w 1482"/>
                  <a:gd name="T25" fmla="*/ 302 h 1632"/>
                  <a:gd name="T26" fmla="*/ 947 w 1482"/>
                  <a:gd name="T27" fmla="*/ 312 h 1632"/>
                  <a:gd name="T28" fmla="*/ 880 w 1482"/>
                  <a:gd name="T29" fmla="*/ 320 h 1632"/>
                  <a:gd name="T30" fmla="*/ 811 w 1482"/>
                  <a:gd name="T31" fmla="*/ 325 h 1632"/>
                  <a:gd name="T32" fmla="*/ 741 w 1482"/>
                  <a:gd name="T33" fmla="*/ 326 h 1632"/>
                  <a:gd name="T34" fmla="*/ 706 w 1482"/>
                  <a:gd name="T35" fmla="*/ 326 h 1632"/>
                  <a:gd name="T36" fmla="*/ 636 w 1482"/>
                  <a:gd name="T37" fmla="*/ 322 h 1632"/>
                  <a:gd name="T38" fmla="*/ 569 w 1482"/>
                  <a:gd name="T39" fmla="*/ 316 h 1632"/>
                  <a:gd name="T40" fmla="*/ 503 w 1482"/>
                  <a:gd name="T41" fmla="*/ 307 h 1632"/>
                  <a:gd name="T42" fmla="*/ 441 w 1482"/>
                  <a:gd name="T43" fmla="*/ 295 h 1632"/>
                  <a:gd name="T44" fmla="*/ 381 w 1482"/>
                  <a:gd name="T45" fmla="*/ 280 h 1632"/>
                  <a:gd name="T46" fmla="*/ 324 w 1482"/>
                  <a:gd name="T47" fmla="*/ 263 h 1632"/>
                  <a:gd name="T48" fmla="*/ 271 w 1482"/>
                  <a:gd name="T49" fmla="*/ 243 h 1632"/>
                  <a:gd name="T50" fmla="*/ 222 w 1482"/>
                  <a:gd name="T51" fmla="*/ 221 h 1632"/>
                  <a:gd name="T52" fmla="*/ 176 w 1482"/>
                  <a:gd name="T53" fmla="*/ 197 h 1632"/>
                  <a:gd name="T54" fmla="*/ 135 w 1482"/>
                  <a:gd name="T55" fmla="*/ 171 h 1632"/>
                  <a:gd name="T56" fmla="*/ 99 w 1482"/>
                  <a:gd name="T57" fmla="*/ 144 h 1632"/>
                  <a:gd name="T58" fmla="*/ 68 w 1482"/>
                  <a:gd name="T59" fmla="*/ 114 h 1632"/>
                  <a:gd name="T60" fmla="*/ 42 w 1482"/>
                  <a:gd name="T61" fmla="*/ 83 h 1632"/>
                  <a:gd name="T62" fmla="*/ 21 w 1482"/>
                  <a:gd name="T63" fmla="*/ 50 h 1632"/>
                  <a:gd name="T64" fmla="*/ 5 w 1482"/>
                  <a:gd name="T65" fmla="*/ 18 h 1632"/>
                  <a:gd name="T66" fmla="*/ 1 w 1482"/>
                  <a:gd name="T67" fmla="*/ 0 h 1632"/>
                  <a:gd name="T68" fmla="*/ 0 w 1482"/>
                  <a:gd name="T69" fmla="*/ 0 h 1632"/>
                  <a:gd name="T70" fmla="*/ 371 w 1482"/>
                  <a:gd name="T71" fmla="*/ 1469 h 1632"/>
                  <a:gd name="T72" fmla="*/ 377 w 1482"/>
                  <a:gd name="T73" fmla="*/ 1486 h 1632"/>
                  <a:gd name="T74" fmla="*/ 398 w 1482"/>
                  <a:gd name="T75" fmla="*/ 1518 h 1632"/>
                  <a:gd name="T76" fmla="*/ 429 w 1482"/>
                  <a:gd name="T77" fmla="*/ 1548 h 1632"/>
                  <a:gd name="T78" fmla="*/ 469 w 1482"/>
                  <a:gd name="T79" fmla="*/ 1574 h 1632"/>
                  <a:gd name="T80" fmla="*/ 520 w 1482"/>
                  <a:gd name="T81" fmla="*/ 1596 h 1632"/>
                  <a:gd name="T82" fmla="*/ 575 w 1482"/>
                  <a:gd name="T83" fmla="*/ 1613 h 1632"/>
                  <a:gd name="T84" fmla="*/ 639 w 1482"/>
                  <a:gd name="T85" fmla="*/ 1624 h 1632"/>
                  <a:gd name="T86" fmla="*/ 706 w 1482"/>
                  <a:gd name="T87" fmla="*/ 1631 h 1632"/>
                  <a:gd name="T88" fmla="*/ 741 w 1482"/>
                  <a:gd name="T89" fmla="*/ 1632 h 1632"/>
                  <a:gd name="T90" fmla="*/ 811 w 1482"/>
                  <a:gd name="T91" fmla="*/ 1628 h 1632"/>
                  <a:gd name="T92" fmla="*/ 876 w 1482"/>
                  <a:gd name="T93" fmla="*/ 1619 h 1632"/>
                  <a:gd name="T94" fmla="*/ 935 w 1482"/>
                  <a:gd name="T95" fmla="*/ 1605 h 1632"/>
                  <a:gd name="T96" fmla="*/ 988 w 1482"/>
                  <a:gd name="T97" fmla="*/ 1585 h 1632"/>
                  <a:gd name="T98" fmla="*/ 1034 w 1482"/>
                  <a:gd name="T99" fmla="*/ 1561 h 1632"/>
                  <a:gd name="T100" fmla="*/ 1070 w 1482"/>
                  <a:gd name="T101" fmla="*/ 1534 h 1632"/>
                  <a:gd name="T102" fmla="*/ 1096 w 1482"/>
                  <a:gd name="T103" fmla="*/ 1502 h 1632"/>
                  <a:gd name="T104" fmla="*/ 1111 w 1482"/>
                  <a:gd name="T105" fmla="*/ 1469 h 1632"/>
                  <a:gd name="T106" fmla="*/ 1482 w 1482"/>
                  <a:gd name="T107" fmla="*/ 0 h 1632"/>
                  <a:gd name="T108" fmla="*/ 1481 w 1482"/>
                  <a:gd name="T109" fmla="*/ 0 h 1632"/>
                  <a:gd name="T110" fmla="*/ 1481 w 1482"/>
                  <a:gd name="T111" fmla="*/ 0 h 16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2"/>
                  <a:gd name="T169" fmla="*/ 0 h 1632"/>
                  <a:gd name="T170" fmla="*/ 1482 w 1482"/>
                  <a:gd name="T171" fmla="*/ 1632 h 16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2" h="1632">
                    <a:moveTo>
                      <a:pt x="1481" y="0"/>
                    </a:moveTo>
                    <a:lnTo>
                      <a:pt x="1481" y="0"/>
                    </a:lnTo>
                    <a:lnTo>
                      <a:pt x="1477" y="18"/>
                    </a:lnTo>
                    <a:lnTo>
                      <a:pt x="1469" y="35"/>
                    </a:lnTo>
                    <a:lnTo>
                      <a:pt x="1461" y="50"/>
                    </a:lnTo>
                    <a:lnTo>
                      <a:pt x="1452" y="67"/>
                    </a:lnTo>
                    <a:lnTo>
                      <a:pt x="1440" y="83"/>
                    </a:lnTo>
                    <a:lnTo>
                      <a:pt x="1429" y="98"/>
                    </a:lnTo>
                    <a:lnTo>
                      <a:pt x="1414" y="114"/>
                    </a:lnTo>
                    <a:lnTo>
                      <a:pt x="1399" y="129"/>
                    </a:lnTo>
                    <a:lnTo>
                      <a:pt x="1383" y="144"/>
                    </a:lnTo>
                    <a:lnTo>
                      <a:pt x="1365" y="158"/>
                    </a:lnTo>
                    <a:lnTo>
                      <a:pt x="1347" y="171"/>
                    </a:lnTo>
                    <a:lnTo>
                      <a:pt x="1326" y="184"/>
                    </a:lnTo>
                    <a:lnTo>
                      <a:pt x="1306" y="197"/>
                    </a:lnTo>
                    <a:lnTo>
                      <a:pt x="1284" y="210"/>
                    </a:lnTo>
                    <a:lnTo>
                      <a:pt x="1260" y="221"/>
                    </a:lnTo>
                    <a:lnTo>
                      <a:pt x="1236" y="232"/>
                    </a:lnTo>
                    <a:lnTo>
                      <a:pt x="1211" y="243"/>
                    </a:lnTo>
                    <a:lnTo>
                      <a:pt x="1185" y="252"/>
                    </a:lnTo>
                    <a:lnTo>
                      <a:pt x="1158" y="263"/>
                    </a:lnTo>
                    <a:lnTo>
                      <a:pt x="1130" y="272"/>
                    </a:lnTo>
                    <a:lnTo>
                      <a:pt x="1101" y="280"/>
                    </a:lnTo>
                    <a:lnTo>
                      <a:pt x="1071" y="287"/>
                    </a:lnTo>
                    <a:lnTo>
                      <a:pt x="1041" y="295"/>
                    </a:lnTo>
                    <a:lnTo>
                      <a:pt x="1010" y="302"/>
                    </a:lnTo>
                    <a:lnTo>
                      <a:pt x="979" y="307"/>
                    </a:lnTo>
                    <a:lnTo>
                      <a:pt x="947" y="312"/>
                    </a:lnTo>
                    <a:lnTo>
                      <a:pt x="913" y="316"/>
                    </a:lnTo>
                    <a:lnTo>
                      <a:pt x="880" y="320"/>
                    </a:lnTo>
                    <a:lnTo>
                      <a:pt x="846" y="322"/>
                    </a:lnTo>
                    <a:lnTo>
                      <a:pt x="811" y="325"/>
                    </a:lnTo>
                    <a:lnTo>
                      <a:pt x="776" y="326"/>
                    </a:lnTo>
                    <a:lnTo>
                      <a:pt x="741" y="326"/>
                    </a:lnTo>
                    <a:lnTo>
                      <a:pt x="706" y="326"/>
                    </a:lnTo>
                    <a:lnTo>
                      <a:pt x="671" y="325"/>
                    </a:lnTo>
                    <a:lnTo>
                      <a:pt x="636" y="322"/>
                    </a:lnTo>
                    <a:lnTo>
                      <a:pt x="602" y="320"/>
                    </a:lnTo>
                    <a:lnTo>
                      <a:pt x="569" y="316"/>
                    </a:lnTo>
                    <a:lnTo>
                      <a:pt x="535" y="312"/>
                    </a:lnTo>
                    <a:lnTo>
                      <a:pt x="503" y="307"/>
                    </a:lnTo>
                    <a:lnTo>
                      <a:pt x="472" y="302"/>
                    </a:lnTo>
                    <a:lnTo>
                      <a:pt x="441" y="295"/>
                    </a:lnTo>
                    <a:lnTo>
                      <a:pt x="411" y="287"/>
                    </a:lnTo>
                    <a:lnTo>
                      <a:pt x="381" y="280"/>
                    </a:lnTo>
                    <a:lnTo>
                      <a:pt x="352" y="272"/>
                    </a:lnTo>
                    <a:lnTo>
                      <a:pt x="324" y="263"/>
                    </a:lnTo>
                    <a:lnTo>
                      <a:pt x="297" y="252"/>
                    </a:lnTo>
                    <a:lnTo>
                      <a:pt x="271" y="243"/>
                    </a:lnTo>
                    <a:lnTo>
                      <a:pt x="246" y="232"/>
                    </a:lnTo>
                    <a:lnTo>
                      <a:pt x="222" y="221"/>
                    </a:lnTo>
                    <a:lnTo>
                      <a:pt x="198" y="210"/>
                    </a:lnTo>
                    <a:lnTo>
                      <a:pt x="176" y="197"/>
                    </a:lnTo>
                    <a:lnTo>
                      <a:pt x="156" y="184"/>
                    </a:lnTo>
                    <a:lnTo>
                      <a:pt x="135" y="171"/>
                    </a:lnTo>
                    <a:lnTo>
                      <a:pt x="117" y="158"/>
                    </a:lnTo>
                    <a:lnTo>
                      <a:pt x="99" y="144"/>
                    </a:lnTo>
                    <a:lnTo>
                      <a:pt x="83" y="129"/>
                    </a:lnTo>
                    <a:lnTo>
                      <a:pt x="68" y="114"/>
                    </a:lnTo>
                    <a:lnTo>
                      <a:pt x="53" y="98"/>
                    </a:lnTo>
                    <a:lnTo>
                      <a:pt x="42" y="83"/>
                    </a:lnTo>
                    <a:lnTo>
                      <a:pt x="30" y="67"/>
                    </a:lnTo>
                    <a:lnTo>
                      <a:pt x="21" y="50"/>
                    </a:lnTo>
                    <a:lnTo>
                      <a:pt x="13" y="35"/>
                    </a:lnTo>
                    <a:lnTo>
                      <a:pt x="5" y="18"/>
                    </a:lnTo>
                    <a:lnTo>
                      <a:pt x="1" y="0"/>
                    </a:lnTo>
                    <a:lnTo>
                      <a:pt x="0" y="0"/>
                    </a:lnTo>
                    <a:lnTo>
                      <a:pt x="371" y="1469"/>
                    </a:lnTo>
                    <a:lnTo>
                      <a:pt x="377" y="1486"/>
                    </a:lnTo>
                    <a:lnTo>
                      <a:pt x="386" y="1502"/>
                    </a:lnTo>
                    <a:lnTo>
                      <a:pt x="398" y="1518"/>
                    </a:lnTo>
                    <a:lnTo>
                      <a:pt x="412" y="1534"/>
                    </a:lnTo>
                    <a:lnTo>
                      <a:pt x="429" y="1548"/>
                    </a:lnTo>
                    <a:lnTo>
                      <a:pt x="448" y="1561"/>
                    </a:lnTo>
                    <a:lnTo>
                      <a:pt x="469" y="1574"/>
                    </a:lnTo>
                    <a:lnTo>
                      <a:pt x="494" y="1585"/>
                    </a:lnTo>
                    <a:lnTo>
                      <a:pt x="520" y="1596"/>
                    </a:lnTo>
                    <a:lnTo>
                      <a:pt x="547" y="1605"/>
                    </a:lnTo>
                    <a:lnTo>
                      <a:pt x="575" y="1613"/>
                    </a:lnTo>
                    <a:lnTo>
                      <a:pt x="606" y="1619"/>
                    </a:lnTo>
                    <a:lnTo>
                      <a:pt x="639" y="1624"/>
                    </a:lnTo>
                    <a:lnTo>
                      <a:pt x="671" y="1628"/>
                    </a:lnTo>
                    <a:lnTo>
                      <a:pt x="706" y="1631"/>
                    </a:lnTo>
                    <a:lnTo>
                      <a:pt x="741" y="1632"/>
                    </a:lnTo>
                    <a:lnTo>
                      <a:pt x="776" y="1631"/>
                    </a:lnTo>
                    <a:lnTo>
                      <a:pt x="811" y="1628"/>
                    </a:lnTo>
                    <a:lnTo>
                      <a:pt x="843" y="1624"/>
                    </a:lnTo>
                    <a:lnTo>
                      <a:pt x="876" y="1619"/>
                    </a:lnTo>
                    <a:lnTo>
                      <a:pt x="907" y="1613"/>
                    </a:lnTo>
                    <a:lnTo>
                      <a:pt x="935" y="1605"/>
                    </a:lnTo>
                    <a:lnTo>
                      <a:pt x="962" y="1596"/>
                    </a:lnTo>
                    <a:lnTo>
                      <a:pt x="988" y="1585"/>
                    </a:lnTo>
                    <a:lnTo>
                      <a:pt x="1013" y="1574"/>
                    </a:lnTo>
                    <a:lnTo>
                      <a:pt x="1034" y="1561"/>
                    </a:lnTo>
                    <a:lnTo>
                      <a:pt x="1053" y="1548"/>
                    </a:lnTo>
                    <a:lnTo>
                      <a:pt x="1070" y="1534"/>
                    </a:lnTo>
                    <a:lnTo>
                      <a:pt x="1084" y="1518"/>
                    </a:lnTo>
                    <a:lnTo>
                      <a:pt x="1096" y="1502"/>
                    </a:lnTo>
                    <a:lnTo>
                      <a:pt x="1105" y="1486"/>
                    </a:lnTo>
                    <a:lnTo>
                      <a:pt x="1111" y="1469"/>
                    </a:lnTo>
                    <a:lnTo>
                      <a:pt x="1482" y="0"/>
                    </a:lnTo>
                    <a:lnTo>
                      <a:pt x="1481" y="0"/>
                    </a:lnTo>
                    <a:close/>
                  </a:path>
                </a:pathLst>
              </a:custGeom>
              <a:gradFill rotWithShape="1">
                <a:gsLst>
                  <a:gs pos="0">
                    <a:srgbClr val="969696"/>
                  </a:gs>
                  <a:gs pos="50000">
                    <a:srgbClr val="FFFFFF"/>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grpSp>
      </p:grpSp>
      <p:grpSp>
        <p:nvGrpSpPr>
          <p:cNvPr id="106" name="组合 105"/>
          <p:cNvGrpSpPr/>
          <p:nvPr/>
        </p:nvGrpSpPr>
        <p:grpSpPr>
          <a:xfrm>
            <a:off x="6861451" y="4744862"/>
            <a:ext cx="495819" cy="700019"/>
            <a:chOff x="5815013" y="3460750"/>
            <a:chExt cx="393700" cy="555625"/>
          </a:xfrm>
        </p:grpSpPr>
        <p:sp>
          <p:nvSpPr>
            <p:cNvPr id="107" name="Oval 93"/>
            <p:cNvSpPr>
              <a:spLocks noChangeArrowheads="1"/>
            </p:cNvSpPr>
            <p:nvPr/>
          </p:nvSpPr>
          <p:spPr bwMode="auto">
            <a:xfrm>
              <a:off x="5815013" y="3881533"/>
              <a:ext cx="392112" cy="134842"/>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108" name="Group 90"/>
            <p:cNvGrpSpPr/>
            <p:nvPr/>
          </p:nvGrpSpPr>
          <p:grpSpPr bwMode="auto">
            <a:xfrm>
              <a:off x="5816601" y="3460750"/>
              <a:ext cx="392112" cy="539367"/>
              <a:chOff x="0" y="0"/>
              <a:chExt cx="247" cy="340"/>
            </a:xfrm>
          </p:grpSpPr>
          <p:sp>
            <p:nvSpPr>
              <p:cNvPr id="109" name="Freeform 100"/>
              <p:cNvSpPr>
                <a:spLocks noChangeArrowheads="1"/>
              </p:cNvSpPr>
              <p:nvPr/>
            </p:nvSpPr>
            <p:spPr bwMode="auto">
              <a:xfrm>
                <a:off x="0" y="0"/>
                <a:ext cx="247" cy="340"/>
              </a:xfrm>
              <a:custGeom>
                <a:avLst/>
                <a:gdLst>
                  <a:gd name="T0" fmla="*/ 41 w 1492"/>
                  <a:gd name="T1" fmla="*/ 10 h 2052"/>
                  <a:gd name="T2" fmla="*/ 41 w 1492"/>
                  <a:gd name="T3" fmla="*/ 9 h 2052"/>
                  <a:gd name="T4" fmla="*/ 40 w 1492"/>
                  <a:gd name="T5" fmla="*/ 8 h 2052"/>
                  <a:gd name="T6" fmla="*/ 40 w 1492"/>
                  <a:gd name="T7" fmla="*/ 7 h 2052"/>
                  <a:gd name="T8" fmla="*/ 39 w 1492"/>
                  <a:gd name="T9" fmla="*/ 6 h 2052"/>
                  <a:gd name="T10" fmla="*/ 38 w 1492"/>
                  <a:gd name="T11" fmla="*/ 5 h 2052"/>
                  <a:gd name="T12" fmla="*/ 37 w 1492"/>
                  <a:gd name="T13" fmla="*/ 4 h 2052"/>
                  <a:gd name="T14" fmla="*/ 36 w 1492"/>
                  <a:gd name="T15" fmla="*/ 4 h 2052"/>
                  <a:gd name="T16" fmla="*/ 35 w 1492"/>
                  <a:gd name="T17" fmla="*/ 3 h 2052"/>
                  <a:gd name="T18" fmla="*/ 33 w 1492"/>
                  <a:gd name="T19" fmla="*/ 2 h 2052"/>
                  <a:gd name="T20" fmla="*/ 32 w 1492"/>
                  <a:gd name="T21" fmla="*/ 2 h 2052"/>
                  <a:gd name="T22" fmla="*/ 30 w 1492"/>
                  <a:gd name="T23" fmla="*/ 1 h 2052"/>
                  <a:gd name="T24" fmla="*/ 28 w 1492"/>
                  <a:gd name="T25" fmla="*/ 1 h 2052"/>
                  <a:gd name="T26" fmla="*/ 26 w 1492"/>
                  <a:gd name="T27" fmla="*/ 0 h 2052"/>
                  <a:gd name="T28" fmla="*/ 25 w 1492"/>
                  <a:gd name="T29" fmla="*/ 0 h 2052"/>
                  <a:gd name="T30" fmla="*/ 23 w 1492"/>
                  <a:gd name="T31" fmla="*/ 0 h 2052"/>
                  <a:gd name="T32" fmla="*/ 21 w 1492"/>
                  <a:gd name="T33" fmla="*/ 0 h 2052"/>
                  <a:gd name="T34" fmla="*/ 19 w 1492"/>
                  <a:gd name="T35" fmla="*/ 0 h 2052"/>
                  <a:gd name="T36" fmla="*/ 17 w 1492"/>
                  <a:gd name="T37" fmla="*/ 0 h 2052"/>
                  <a:gd name="T38" fmla="*/ 15 w 1492"/>
                  <a:gd name="T39" fmla="*/ 0 h 2052"/>
                  <a:gd name="T40" fmla="*/ 13 w 1492"/>
                  <a:gd name="T41" fmla="*/ 1 h 2052"/>
                  <a:gd name="T42" fmla="*/ 12 w 1492"/>
                  <a:gd name="T43" fmla="*/ 1 h 2052"/>
                  <a:gd name="T44" fmla="*/ 10 w 1492"/>
                  <a:gd name="T45" fmla="*/ 1 h 2052"/>
                  <a:gd name="T46" fmla="*/ 8 w 1492"/>
                  <a:gd name="T47" fmla="*/ 2 h 2052"/>
                  <a:gd name="T48" fmla="*/ 7 w 1492"/>
                  <a:gd name="T49" fmla="*/ 3 h 2052"/>
                  <a:gd name="T50" fmla="*/ 5 w 1492"/>
                  <a:gd name="T51" fmla="*/ 3 h 2052"/>
                  <a:gd name="T52" fmla="*/ 4 w 1492"/>
                  <a:gd name="T53" fmla="*/ 4 h 2052"/>
                  <a:gd name="T54" fmla="*/ 3 w 1492"/>
                  <a:gd name="T55" fmla="*/ 5 h 2052"/>
                  <a:gd name="T56" fmla="*/ 2 w 1492"/>
                  <a:gd name="T57" fmla="*/ 6 h 2052"/>
                  <a:gd name="T58" fmla="*/ 1 w 1492"/>
                  <a:gd name="T59" fmla="*/ 7 h 2052"/>
                  <a:gd name="T60" fmla="*/ 1 w 1492"/>
                  <a:gd name="T61" fmla="*/ 8 h 2052"/>
                  <a:gd name="T62" fmla="*/ 0 w 1492"/>
                  <a:gd name="T63" fmla="*/ 9 h 2052"/>
                  <a:gd name="T64" fmla="*/ 0 w 1492"/>
                  <a:gd name="T65" fmla="*/ 10 h 2052"/>
                  <a:gd name="T66" fmla="*/ 0 w 1492"/>
                  <a:gd name="T67" fmla="*/ 10 h 2052"/>
                  <a:gd name="T68" fmla="*/ 0 w 1492"/>
                  <a:gd name="T69" fmla="*/ 12 h 2052"/>
                  <a:gd name="T70" fmla="*/ 10 w 1492"/>
                  <a:gd name="T71" fmla="*/ 52 h 2052"/>
                  <a:gd name="T72" fmla="*/ 10 w 1492"/>
                  <a:gd name="T73" fmla="*/ 52 h 2052"/>
                  <a:gd name="T74" fmla="*/ 11 w 1492"/>
                  <a:gd name="T75" fmla="*/ 53 h 2052"/>
                  <a:gd name="T76" fmla="*/ 11 w 1492"/>
                  <a:gd name="T77" fmla="*/ 54 h 2052"/>
                  <a:gd name="T78" fmla="*/ 12 w 1492"/>
                  <a:gd name="T79" fmla="*/ 54 h 2052"/>
                  <a:gd name="T80" fmla="*/ 14 w 1492"/>
                  <a:gd name="T81" fmla="*/ 55 h 2052"/>
                  <a:gd name="T82" fmla="*/ 15 w 1492"/>
                  <a:gd name="T83" fmla="*/ 56 h 2052"/>
                  <a:gd name="T84" fmla="*/ 17 w 1492"/>
                  <a:gd name="T85" fmla="*/ 56 h 2052"/>
                  <a:gd name="T86" fmla="*/ 19 w 1492"/>
                  <a:gd name="T87" fmla="*/ 56 h 2052"/>
                  <a:gd name="T88" fmla="*/ 21 w 1492"/>
                  <a:gd name="T89" fmla="*/ 56 h 2052"/>
                  <a:gd name="T90" fmla="*/ 21 w 1492"/>
                  <a:gd name="T91" fmla="*/ 56 h 2052"/>
                  <a:gd name="T92" fmla="*/ 23 w 1492"/>
                  <a:gd name="T93" fmla="*/ 56 h 2052"/>
                  <a:gd name="T94" fmla="*/ 25 w 1492"/>
                  <a:gd name="T95" fmla="*/ 56 h 2052"/>
                  <a:gd name="T96" fmla="*/ 26 w 1492"/>
                  <a:gd name="T97" fmla="*/ 55 h 2052"/>
                  <a:gd name="T98" fmla="*/ 28 w 1492"/>
                  <a:gd name="T99" fmla="*/ 55 h 2052"/>
                  <a:gd name="T100" fmla="*/ 29 w 1492"/>
                  <a:gd name="T101" fmla="*/ 54 h 2052"/>
                  <a:gd name="T102" fmla="*/ 30 w 1492"/>
                  <a:gd name="T103" fmla="*/ 53 h 2052"/>
                  <a:gd name="T104" fmla="*/ 30 w 1492"/>
                  <a:gd name="T105" fmla="*/ 52 h 2052"/>
                  <a:gd name="T106" fmla="*/ 31 w 1492"/>
                  <a:gd name="T107" fmla="*/ 52 h 2052"/>
                  <a:gd name="T108" fmla="*/ 41 w 1492"/>
                  <a:gd name="T109" fmla="*/ 12 h 2052"/>
                  <a:gd name="T110" fmla="*/ 41 w 1492"/>
                  <a:gd name="T111" fmla="*/ 11 h 2052"/>
                  <a:gd name="T112" fmla="*/ 41 w 1492"/>
                  <a:gd name="T113" fmla="*/ 10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969696"/>
                  </a:gs>
                  <a:gs pos="50000">
                    <a:srgbClr val="FFFFFF"/>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10" name="Freeform 101"/>
              <p:cNvSpPr>
                <a:spLocks noEditPoints="1" noChangeArrowheads="1"/>
              </p:cNvSpPr>
              <p:nvPr/>
            </p:nvSpPr>
            <p:spPr bwMode="auto">
              <a:xfrm>
                <a:off x="0" y="0"/>
                <a:ext cx="247" cy="124"/>
              </a:xfrm>
              <a:custGeom>
                <a:avLst/>
                <a:gdLst>
                  <a:gd name="T0" fmla="*/ 17 w 1492"/>
                  <a:gd name="T1" fmla="*/ 0 h 746"/>
                  <a:gd name="T2" fmla="*/ 12 w 1492"/>
                  <a:gd name="T3" fmla="*/ 1 h 746"/>
                  <a:gd name="T4" fmla="*/ 8 w 1492"/>
                  <a:gd name="T5" fmla="*/ 2 h 746"/>
                  <a:gd name="T6" fmla="*/ 5 w 1492"/>
                  <a:gd name="T7" fmla="*/ 4 h 746"/>
                  <a:gd name="T8" fmla="*/ 2 w 1492"/>
                  <a:gd name="T9" fmla="*/ 6 h 746"/>
                  <a:gd name="T10" fmla="*/ 0 w 1492"/>
                  <a:gd name="T11" fmla="*/ 8 h 746"/>
                  <a:gd name="T12" fmla="*/ 0 w 1492"/>
                  <a:gd name="T13" fmla="*/ 10 h 746"/>
                  <a:gd name="T14" fmla="*/ 1 w 1492"/>
                  <a:gd name="T15" fmla="*/ 13 h 746"/>
                  <a:gd name="T16" fmla="*/ 2 w 1492"/>
                  <a:gd name="T17" fmla="*/ 15 h 746"/>
                  <a:gd name="T18" fmla="*/ 5 w 1492"/>
                  <a:gd name="T19" fmla="*/ 17 h 746"/>
                  <a:gd name="T20" fmla="*/ 9 w 1492"/>
                  <a:gd name="T21" fmla="*/ 19 h 746"/>
                  <a:gd name="T22" fmla="*/ 13 w 1492"/>
                  <a:gd name="T23" fmla="*/ 20 h 746"/>
                  <a:gd name="T24" fmla="*/ 18 w 1492"/>
                  <a:gd name="T25" fmla="*/ 21 h 746"/>
                  <a:gd name="T26" fmla="*/ 23 w 1492"/>
                  <a:gd name="T27" fmla="*/ 21 h 746"/>
                  <a:gd name="T28" fmla="*/ 27 w 1492"/>
                  <a:gd name="T29" fmla="*/ 20 h 746"/>
                  <a:gd name="T30" fmla="*/ 32 w 1492"/>
                  <a:gd name="T31" fmla="*/ 19 h 746"/>
                  <a:gd name="T32" fmla="*/ 36 w 1492"/>
                  <a:gd name="T33" fmla="*/ 17 h 746"/>
                  <a:gd name="T34" fmla="*/ 38 w 1492"/>
                  <a:gd name="T35" fmla="*/ 15 h 746"/>
                  <a:gd name="T36" fmla="*/ 40 w 1492"/>
                  <a:gd name="T37" fmla="*/ 13 h 746"/>
                  <a:gd name="T38" fmla="*/ 41 w 1492"/>
                  <a:gd name="T39" fmla="*/ 10 h 746"/>
                  <a:gd name="T40" fmla="*/ 40 w 1492"/>
                  <a:gd name="T41" fmla="*/ 8 h 746"/>
                  <a:gd name="T42" fmla="*/ 39 w 1492"/>
                  <a:gd name="T43" fmla="*/ 6 h 746"/>
                  <a:gd name="T44" fmla="*/ 36 w 1492"/>
                  <a:gd name="T45" fmla="*/ 4 h 746"/>
                  <a:gd name="T46" fmla="*/ 33 w 1492"/>
                  <a:gd name="T47" fmla="*/ 2 h 746"/>
                  <a:gd name="T48" fmla="*/ 28 w 1492"/>
                  <a:gd name="T49" fmla="*/ 1 h 746"/>
                  <a:gd name="T50" fmla="*/ 24 w 1492"/>
                  <a:gd name="T51" fmla="*/ 0 h 746"/>
                  <a:gd name="T52" fmla="*/ 21 w 1492"/>
                  <a:gd name="T53" fmla="*/ 20 h 746"/>
                  <a:gd name="T54" fmla="*/ 17 w 1492"/>
                  <a:gd name="T55" fmla="*/ 20 h 746"/>
                  <a:gd name="T56" fmla="*/ 12 w 1492"/>
                  <a:gd name="T57" fmla="*/ 19 h 746"/>
                  <a:gd name="T58" fmla="*/ 8 w 1492"/>
                  <a:gd name="T59" fmla="*/ 18 h 746"/>
                  <a:gd name="T60" fmla="*/ 5 w 1492"/>
                  <a:gd name="T61" fmla="*/ 16 h 746"/>
                  <a:gd name="T62" fmla="*/ 3 w 1492"/>
                  <a:gd name="T63" fmla="*/ 14 h 746"/>
                  <a:gd name="T64" fmla="*/ 1 w 1492"/>
                  <a:gd name="T65" fmla="*/ 12 h 746"/>
                  <a:gd name="T66" fmla="*/ 1 w 1492"/>
                  <a:gd name="T67" fmla="*/ 10 h 746"/>
                  <a:gd name="T68" fmla="*/ 2 w 1492"/>
                  <a:gd name="T69" fmla="*/ 7 h 746"/>
                  <a:gd name="T70" fmla="*/ 4 w 1492"/>
                  <a:gd name="T71" fmla="*/ 5 h 746"/>
                  <a:gd name="T72" fmla="*/ 7 w 1492"/>
                  <a:gd name="T73" fmla="*/ 3 h 746"/>
                  <a:gd name="T74" fmla="*/ 10 w 1492"/>
                  <a:gd name="T75" fmla="*/ 2 h 746"/>
                  <a:gd name="T76" fmla="*/ 15 w 1492"/>
                  <a:gd name="T77" fmla="*/ 1 h 746"/>
                  <a:gd name="T78" fmla="*/ 20 w 1492"/>
                  <a:gd name="T79" fmla="*/ 1 h 746"/>
                  <a:gd name="T80" fmla="*/ 23 w 1492"/>
                  <a:gd name="T81" fmla="*/ 1 h 746"/>
                  <a:gd name="T82" fmla="*/ 28 w 1492"/>
                  <a:gd name="T83" fmla="*/ 1 h 746"/>
                  <a:gd name="T84" fmla="*/ 32 w 1492"/>
                  <a:gd name="T85" fmla="*/ 2 h 746"/>
                  <a:gd name="T86" fmla="*/ 35 w 1492"/>
                  <a:gd name="T87" fmla="*/ 4 h 746"/>
                  <a:gd name="T88" fmla="*/ 38 w 1492"/>
                  <a:gd name="T89" fmla="*/ 6 h 746"/>
                  <a:gd name="T90" fmla="*/ 39 w 1492"/>
                  <a:gd name="T91" fmla="*/ 8 h 746"/>
                  <a:gd name="T92" fmla="*/ 40 w 1492"/>
                  <a:gd name="T93" fmla="*/ 10 h 746"/>
                  <a:gd name="T94" fmla="*/ 39 w 1492"/>
                  <a:gd name="T95" fmla="*/ 13 h 746"/>
                  <a:gd name="T96" fmla="*/ 37 w 1492"/>
                  <a:gd name="T97" fmla="*/ 15 h 746"/>
                  <a:gd name="T98" fmla="*/ 35 w 1492"/>
                  <a:gd name="T99" fmla="*/ 17 h 746"/>
                  <a:gd name="T100" fmla="*/ 31 w 1492"/>
                  <a:gd name="T101" fmla="*/ 18 h 746"/>
                  <a:gd name="T102" fmla="*/ 27 w 1492"/>
                  <a:gd name="T103" fmla="*/ 19 h 746"/>
                  <a:gd name="T104" fmla="*/ 22 w 1492"/>
                  <a:gd name="T105" fmla="*/ 20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11" name="Freeform 102"/>
              <p:cNvSpPr>
                <a:spLocks noChangeArrowheads="1"/>
              </p:cNvSpPr>
              <p:nvPr/>
            </p:nvSpPr>
            <p:spPr bwMode="auto">
              <a:xfrm>
                <a:off x="8" y="4"/>
                <a:ext cx="231" cy="116"/>
              </a:xfrm>
              <a:custGeom>
                <a:avLst/>
                <a:gdLst>
                  <a:gd name="T0" fmla="*/ 38 w 1398"/>
                  <a:gd name="T1" fmla="*/ 10 h 700"/>
                  <a:gd name="T2" fmla="*/ 38 w 1398"/>
                  <a:gd name="T3" fmla="*/ 12 h 700"/>
                  <a:gd name="T4" fmla="*/ 37 w 1398"/>
                  <a:gd name="T5" fmla="*/ 13 h 700"/>
                  <a:gd name="T6" fmla="*/ 36 w 1398"/>
                  <a:gd name="T7" fmla="*/ 14 h 700"/>
                  <a:gd name="T8" fmla="*/ 34 w 1398"/>
                  <a:gd name="T9" fmla="*/ 15 h 700"/>
                  <a:gd name="T10" fmla="*/ 33 w 1398"/>
                  <a:gd name="T11" fmla="*/ 16 h 700"/>
                  <a:gd name="T12" fmla="*/ 31 w 1398"/>
                  <a:gd name="T13" fmla="*/ 17 h 700"/>
                  <a:gd name="T14" fmla="*/ 28 w 1398"/>
                  <a:gd name="T15" fmla="*/ 18 h 700"/>
                  <a:gd name="T16" fmla="*/ 26 w 1398"/>
                  <a:gd name="T17" fmla="*/ 19 h 700"/>
                  <a:gd name="T18" fmla="*/ 23 w 1398"/>
                  <a:gd name="T19" fmla="*/ 19 h 700"/>
                  <a:gd name="T20" fmla="*/ 20 w 1398"/>
                  <a:gd name="T21" fmla="*/ 19 h 700"/>
                  <a:gd name="T22" fmla="*/ 18 w 1398"/>
                  <a:gd name="T23" fmla="*/ 19 h 700"/>
                  <a:gd name="T24" fmla="*/ 15 w 1398"/>
                  <a:gd name="T25" fmla="*/ 19 h 700"/>
                  <a:gd name="T26" fmla="*/ 13 w 1398"/>
                  <a:gd name="T27" fmla="*/ 19 h 700"/>
                  <a:gd name="T28" fmla="*/ 10 w 1398"/>
                  <a:gd name="T29" fmla="*/ 18 h 700"/>
                  <a:gd name="T30" fmla="*/ 8 w 1398"/>
                  <a:gd name="T31" fmla="*/ 17 h 700"/>
                  <a:gd name="T32" fmla="*/ 6 w 1398"/>
                  <a:gd name="T33" fmla="*/ 16 h 700"/>
                  <a:gd name="T34" fmla="*/ 4 w 1398"/>
                  <a:gd name="T35" fmla="*/ 15 h 700"/>
                  <a:gd name="T36" fmla="*/ 2 w 1398"/>
                  <a:gd name="T37" fmla="*/ 14 h 700"/>
                  <a:gd name="T38" fmla="*/ 1 w 1398"/>
                  <a:gd name="T39" fmla="*/ 13 h 700"/>
                  <a:gd name="T40" fmla="*/ 0 w 1398"/>
                  <a:gd name="T41" fmla="*/ 12 h 700"/>
                  <a:gd name="T42" fmla="*/ 0 w 1398"/>
                  <a:gd name="T43" fmla="*/ 10 h 700"/>
                  <a:gd name="T44" fmla="*/ 0 w 1398"/>
                  <a:gd name="T45" fmla="*/ 9 h 700"/>
                  <a:gd name="T46" fmla="*/ 0 w 1398"/>
                  <a:gd name="T47" fmla="*/ 8 h 700"/>
                  <a:gd name="T48" fmla="*/ 1 w 1398"/>
                  <a:gd name="T49" fmla="*/ 6 h 700"/>
                  <a:gd name="T50" fmla="*/ 2 w 1398"/>
                  <a:gd name="T51" fmla="*/ 5 h 700"/>
                  <a:gd name="T52" fmla="*/ 4 w 1398"/>
                  <a:gd name="T53" fmla="*/ 4 h 700"/>
                  <a:gd name="T54" fmla="*/ 6 w 1398"/>
                  <a:gd name="T55" fmla="*/ 3 h 700"/>
                  <a:gd name="T56" fmla="*/ 8 w 1398"/>
                  <a:gd name="T57" fmla="*/ 2 h 700"/>
                  <a:gd name="T58" fmla="*/ 10 w 1398"/>
                  <a:gd name="T59" fmla="*/ 1 h 700"/>
                  <a:gd name="T60" fmla="*/ 13 w 1398"/>
                  <a:gd name="T61" fmla="*/ 0 h 700"/>
                  <a:gd name="T62" fmla="*/ 15 w 1398"/>
                  <a:gd name="T63" fmla="*/ 0 h 700"/>
                  <a:gd name="T64" fmla="*/ 18 w 1398"/>
                  <a:gd name="T65" fmla="*/ 0 h 700"/>
                  <a:gd name="T66" fmla="*/ 20 w 1398"/>
                  <a:gd name="T67" fmla="*/ 0 h 700"/>
                  <a:gd name="T68" fmla="*/ 23 w 1398"/>
                  <a:gd name="T69" fmla="*/ 0 h 700"/>
                  <a:gd name="T70" fmla="*/ 26 w 1398"/>
                  <a:gd name="T71" fmla="*/ 0 h 700"/>
                  <a:gd name="T72" fmla="*/ 28 w 1398"/>
                  <a:gd name="T73" fmla="*/ 1 h 700"/>
                  <a:gd name="T74" fmla="*/ 31 w 1398"/>
                  <a:gd name="T75" fmla="*/ 2 h 700"/>
                  <a:gd name="T76" fmla="*/ 33 w 1398"/>
                  <a:gd name="T77" fmla="*/ 3 h 700"/>
                  <a:gd name="T78" fmla="*/ 34 w 1398"/>
                  <a:gd name="T79" fmla="*/ 4 h 700"/>
                  <a:gd name="T80" fmla="*/ 36 w 1398"/>
                  <a:gd name="T81" fmla="*/ 5 h 700"/>
                  <a:gd name="T82" fmla="*/ 37 w 1398"/>
                  <a:gd name="T83" fmla="*/ 6 h 700"/>
                  <a:gd name="T84" fmla="*/ 38 w 1398"/>
                  <a:gd name="T85" fmla="*/ 8 h 700"/>
                  <a:gd name="T86" fmla="*/ 38 w 1398"/>
                  <a:gd name="T87" fmla="*/ 9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gradFill rotWithShape="1">
                <a:gsLst>
                  <a:gs pos="0">
                    <a:srgbClr val="3F3F3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grpSp>
      </p:grpSp>
      <p:sp>
        <p:nvSpPr>
          <p:cNvPr id="112" name="Text Box 81"/>
          <p:cNvSpPr>
            <a:spLocks noChangeArrowheads="1"/>
          </p:cNvSpPr>
          <p:nvPr/>
        </p:nvSpPr>
        <p:spPr bwMode="auto">
          <a:xfrm>
            <a:off x="1819078" y="4015877"/>
            <a:ext cx="2311160" cy="50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Add text content</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Text Box 82"/>
          <p:cNvSpPr>
            <a:spLocks noChangeArrowheads="1"/>
          </p:cNvSpPr>
          <p:nvPr/>
        </p:nvSpPr>
        <p:spPr bwMode="auto">
          <a:xfrm>
            <a:off x="2987922" y="1713440"/>
            <a:ext cx="1274053" cy="73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to</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Label</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4" name="组合 113"/>
          <p:cNvGrpSpPr/>
          <p:nvPr/>
        </p:nvGrpSpPr>
        <p:grpSpPr>
          <a:xfrm>
            <a:off x="6855990" y="1859472"/>
            <a:ext cx="531915" cy="598139"/>
            <a:chOff x="5810678" y="1001615"/>
            <a:chExt cx="422361" cy="474760"/>
          </a:xfrm>
        </p:grpSpPr>
        <p:sp>
          <p:nvSpPr>
            <p:cNvPr id="115" name="Oval 87"/>
            <p:cNvSpPr>
              <a:spLocks noChangeArrowheads="1"/>
            </p:cNvSpPr>
            <p:nvPr/>
          </p:nvSpPr>
          <p:spPr bwMode="auto">
            <a:xfrm>
              <a:off x="5825802" y="1341437"/>
              <a:ext cx="392112" cy="13493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116" name="组合 115"/>
            <p:cNvGrpSpPr/>
            <p:nvPr/>
          </p:nvGrpSpPr>
          <p:grpSpPr>
            <a:xfrm>
              <a:off x="5810678" y="1001615"/>
              <a:ext cx="422361" cy="422361"/>
              <a:chOff x="5003908" y="1229805"/>
              <a:chExt cx="897741" cy="897741"/>
            </a:xfrm>
          </p:grpSpPr>
          <p:sp>
            <p:nvSpPr>
              <p:cNvPr id="117" name="Freeform 36"/>
              <p:cNvSpPr/>
              <p:nvPr/>
            </p:nvSpPr>
            <p:spPr bwMode="auto">
              <a:xfrm>
                <a:off x="5003908" y="1229805"/>
                <a:ext cx="897741" cy="897741"/>
              </a:xfrm>
              <a:prstGeom prst="ellipse">
                <a:avLst/>
              </a:prstGeom>
              <a:solidFill>
                <a:schemeClr val="accent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18" name="Freeform 38"/>
              <p:cNvSpPr/>
              <p:nvPr/>
            </p:nvSpPr>
            <p:spPr bwMode="auto">
              <a:xfrm>
                <a:off x="5069568" y="1255262"/>
                <a:ext cx="766422" cy="25080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19" name="Oval 39"/>
              <p:cNvSpPr>
                <a:spLocks noChangeArrowheads="1"/>
              </p:cNvSpPr>
              <p:nvPr/>
            </p:nvSpPr>
            <p:spPr bwMode="auto">
              <a:xfrm>
                <a:off x="5365810" y="1275260"/>
                <a:ext cx="180773" cy="163454"/>
              </a:xfrm>
              <a:prstGeom prst="ellipse">
                <a:avLst/>
              </a:prstGeom>
              <a:gradFill rotWithShape="1">
                <a:gsLst>
                  <a:gs pos="0">
                    <a:schemeClr val="bg1"/>
                  </a:gs>
                  <a:gs pos="100000">
                    <a:schemeClr val="bg1">
                      <a:lumMod val="9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grpSp>
        <p:nvGrpSpPr>
          <p:cNvPr id="120" name="组合 119"/>
          <p:cNvGrpSpPr/>
          <p:nvPr/>
        </p:nvGrpSpPr>
        <p:grpSpPr>
          <a:xfrm>
            <a:off x="4782141" y="1657279"/>
            <a:ext cx="1360250" cy="1360781"/>
            <a:chOff x="3896974" y="1004807"/>
            <a:chExt cx="1231816" cy="1231816"/>
          </a:xfrm>
        </p:grpSpPr>
        <p:sp>
          <p:nvSpPr>
            <p:cNvPr id="121" name="椭圆 120"/>
            <p:cNvSpPr/>
            <p:nvPr/>
          </p:nvSpPr>
          <p:spPr>
            <a:xfrm>
              <a:off x="3896974" y="1004807"/>
              <a:ext cx="1231816" cy="1231816"/>
            </a:xfrm>
            <a:prstGeom prst="ellipse">
              <a:avLst/>
            </a:prstGeom>
            <a:solidFill>
              <a:schemeClr val="accent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nvGrpSpPr>
            <p:cNvPr id="122" name="组合 121"/>
            <p:cNvGrpSpPr/>
            <p:nvPr/>
          </p:nvGrpSpPr>
          <p:grpSpPr>
            <a:xfrm>
              <a:off x="3975695" y="1021609"/>
              <a:ext cx="1074373" cy="351584"/>
              <a:chOff x="4042072" y="2366383"/>
              <a:chExt cx="635886" cy="208091"/>
            </a:xfrm>
          </p:grpSpPr>
          <p:sp>
            <p:nvSpPr>
              <p:cNvPr id="123" name="Freeform 43"/>
              <p:cNvSpPr/>
              <p:nvPr/>
            </p:nvSpPr>
            <p:spPr bwMode="auto">
              <a:xfrm>
                <a:off x="4042072" y="2366383"/>
                <a:ext cx="635886" cy="20809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24" name="Oval 44"/>
              <p:cNvSpPr>
                <a:spLocks noChangeArrowheads="1"/>
              </p:cNvSpPr>
              <p:nvPr/>
            </p:nvSpPr>
            <p:spPr bwMode="auto">
              <a:xfrm>
                <a:off x="4289285" y="2391656"/>
                <a:ext cx="147570" cy="133432"/>
              </a:xfrm>
              <a:prstGeom prst="ellipse">
                <a:avLst/>
              </a:prstGeom>
              <a:gradFill rotWithShape="1">
                <a:gsLst>
                  <a:gs pos="0">
                    <a:schemeClr val="bg1"/>
                  </a:gs>
                  <a:gs pos="100000">
                    <a:schemeClr val="bg1">
                      <a:lumMod val="9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sp>
        <p:nvSpPr>
          <p:cNvPr id="125" name="Text Box 82"/>
          <p:cNvSpPr>
            <a:spLocks noChangeArrowheads="1"/>
          </p:cNvSpPr>
          <p:nvPr/>
        </p:nvSpPr>
        <p:spPr bwMode="auto">
          <a:xfrm>
            <a:off x="4825240" y="2017879"/>
            <a:ext cx="1274053" cy="73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to</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Label</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6" name="矩形 47"/>
          <p:cNvSpPr>
            <a:spLocks noChangeArrowheads="1"/>
          </p:cNvSpPr>
          <p:nvPr/>
        </p:nvSpPr>
        <p:spPr bwMode="auto">
          <a:xfrm>
            <a:off x="7531516" y="2227823"/>
            <a:ext cx="3965499" cy="89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1" tIns="57595" rIns="115191" bIns="5759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Enter a description of the above chart here, enter a description of the above chart, and enter a description of the above chart here.</a:t>
            </a:r>
          </a:p>
        </p:txBody>
      </p:sp>
      <p:sp>
        <p:nvSpPr>
          <p:cNvPr id="127" name="TextBox 59"/>
          <p:cNvSpPr txBox="1">
            <a:spLocks noChangeArrowheads="1"/>
          </p:cNvSpPr>
          <p:nvPr/>
        </p:nvSpPr>
        <p:spPr bwMode="auto">
          <a:xfrm flipH="1">
            <a:off x="7531122" y="1864403"/>
            <a:ext cx="3822677" cy="393320"/>
          </a:xfrm>
          <a:prstGeom prst="rect">
            <a:avLst/>
          </a:prstGeom>
          <a:noFill/>
          <a:ln>
            <a:noFill/>
          </a:ln>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Click here to enter the content</a:t>
            </a:r>
            <a:endParaRPr lang="en-US" altLang="ko-KR"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8" name="TextBox 59"/>
          <p:cNvSpPr txBox="1">
            <a:spLocks noChangeArrowheads="1"/>
          </p:cNvSpPr>
          <p:nvPr/>
        </p:nvSpPr>
        <p:spPr bwMode="auto">
          <a:xfrm flipH="1">
            <a:off x="7547841" y="3299786"/>
            <a:ext cx="3822675" cy="393320"/>
          </a:xfrm>
          <a:prstGeom prst="rect">
            <a:avLst/>
          </a:prstGeom>
          <a:noFill/>
          <a:ln>
            <a:noFill/>
          </a:ln>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Click here to enter the content</a:t>
            </a:r>
            <a:endParaRPr lang="en-US" altLang="ko-KR"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9" name="矩形 47"/>
          <p:cNvSpPr>
            <a:spLocks noChangeArrowheads="1"/>
          </p:cNvSpPr>
          <p:nvPr/>
        </p:nvSpPr>
        <p:spPr bwMode="auto">
          <a:xfrm>
            <a:off x="7531517" y="3682160"/>
            <a:ext cx="4171328" cy="86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1" tIns="57595" rIns="115191" bIns="5759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A comprehensive description of the above chart is entered here, and a comprehensive description of the above chart is entered here.</a:t>
            </a:r>
          </a:p>
        </p:txBody>
      </p:sp>
      <p:sp>
        <p:nvSpPr>
          <p:cNvPr id="130" name="TextBox 59"/>
          <p:cNvSpPr txBox="1">
            <a:spLocks noChangeArrowheads="1"/>
          </p:cNvSpPr>
          <p:nvPr/>
        </p:nvSpPr>
        <p:spPr bwMode="auto">
          <a:xfrm flipH="1">
            <a:off x="7547841" y="4579566"/>
            <a:ext cx="3805957" cy="393320"/>
          </a:xfrm>
          <a:prstGeom prst="rect">
            <a:avLst/>
          </a:prstGeom>
          <a:noFill/>
          <a:ln>
            <a:noFill/>
          </a:ln>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Click here to enter the content</a:t>
            </a:r>
            <a:endParaRPr lang="en-US" altLang="ko-KR"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1" name="矩形 47"/>
          <p:cNvSpPr>
            <a:spLocks noChangeArrowheads="1"/>
          </p:cNvSpPr>
          <p:nvPr/>
        </p:nvSpPr>
        <p:spPr bwMode="auto">
          <a:xfrm>
            <a:off x="7531517" y="4961941"/>
            <a:ext cx="3965498" cy="89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1" tIns="57595" rIns="115191" bIns="5759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Enter a description of the above chart here, enter a description of the above chart, and enter a description of the above chart here.</a:t>
            </a:r>
          </a:p>
        </p:txBody>
      </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2"/>
                                        </p:tgtEl>
                                        <p:attrNameLst>
                                          <p:attrName>style.visibility</p:attrName>
                                        </p:attrNameLst>
                                      </p:cBhvr>
                                      <p:to>
                                        <p:strVal val="visible"/>
                                      </p:to>
                                    </p:set>
                                    <p:anim calcmode="lin" valueType="num">
                                      <p:cBhvr>
                                        <p:cTn id="13" dur="500" fill="hold"/>
                                        <p:tgtEl>
                                          <p:spTgt spid="112"/>
                                        </p:tgtEl>
                                        <p:attrNameLst>
                                          <p:attrName>ppt_w</p:attrName>
                                        </p:attrNameLst>
                                      </p:cBhvr>
                                      <p:tavLst>
                                        <p:tav tm="0">
                                          <p:val>
                                            <p:fltVal val="0"/>
                                          </p:val>
                                        </p:tav>
                                        <p:tav tm="100000">
                                          <p:val>
                                            <p:strVal val="#ppt_w"/>
                                          </p:val>
                                        </p:tav>
                                      </p:tavLst>
                                    </p:anim>
                                    <p:anim calcmode="lin" valueType="num">
                                      <p:cBhvr>
                                        <p:cTn id="14" dur="500" fill="hold"/>
                                        <p:tgtEl>
                                          <p:spTgt spid="112"/>
                                        </p:tgtEl>
                                        <p:attrNameLst>
                                          <p:attrName>ppt_h</p:attrName>
                                        </p:attrNameLst>
                                      </p:cBhvr>
                                      <p:tavLst>
                                        <p:tav tm="0">
                                          <p:val>
                                            <p:fltVal val="0"/>
                                          </p:val>
                                        </p:tav>
                                        <p:tav tm="100000">
                                          <p:val>
                                            <p:strVal val="#ppt_h"/>
                                          </p:val>
                                        </p:tav>
                                      </p:tavLst>
                                    </p:anim>
                                    <p:animEffect transition="in" filter="fade">
                                      <p:cBhvr>
                                        <p:cTn id="15" dur="500"/>
                                        <p:tgtEl>
                                          <p:spTgt spid="112"/>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113"/>
                                        </p:tgtEl>
                                        <p:attrNameLst>
                                          <p:attrName>style.visibility</p:attrName>
                                        </p:attrNameLst>
                                      </p:cBhvr>
                                      <p:to>
                                        <p:strVal val="visible"/>
                                      </p:to>
                                    </p:set>
                                    <p:animEffect transition="in" filter="fade">
                                      <p:cBhvr>
                                        <p:cTn id="19" dur="500"/>
                                        <p:tgtEl>
                                          <p:spTgt spid="113"/>
                                        </p:tgtEl>
                                      </p:cBhvr>
                                    </p:animEffect>
                                  </p:childTnLst>
                                </p:cTn>
                              </p:par>
                            </p:childTnLst>
                          </p:cTn>
                        </p:par>
                        <p:par>
                          <p:cTn id="20" fill="hold">
                            <p:stCondLst>
                              <p:cond delay="2250"/>
                            </p:stCondLst>
                            <p:childTnLst>
                              <p:par>
                                <p:cTn id="21" presetID="22" presetClass="entr" presetSubtype="8" fill="hold" grpId="0" nodeType="afterEffect">
                                  <p:stCondLst>
                                    <p:cond delay="25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p:cTn id="27" dur="500" fill="hold"/>
                                        <p:tgtEl>
                                          <p:spTgt spid="120"/>
                                        </p:tgtEl>
                                        <p:attrNameLst>
                                          <p:attrName>ppt_w</p:attrName>
                                        </p:attrNameLst>
                                      </p:cBhvr>
                                      <p:tavLst>
                                        <p:tav tm="0">
                                          <p:val>
                                            <p:fltVal val="0"/>
                                          </p:val>
                                        </p:tav>
                                        <p:tav tm="100000">
                                          <p:val>
                                            <p:strVal val="#ppt_w"/>
                                          </p:val>
                                        </p:tav>
                                      </p:tavLst>
                                    </p:anim>
                                    <p:anim calcmode="lin" valueType="num">
                                      <p:cBhvr>
                                        <p:cTn id="28" dur="500" fill="hold"/>
                                        <p:tgtEl>
                                          <p:spTgt spid="120"/>
                                        </p:tgtEl>
                                        <p:attrNameLst>
                                          <p:attrName>ppt_h</p:attrName>
                                        </p:attrNameLst>
                                      </p:cBhvr>
                                      <p:tavLst>
                                        <p:tav tm="0">
                                          <p:val>
                                            <p:fltVal val="0"/>
                                          </p:val>
                                        </p:tav>
                                        <p:tav tm="100000">
                                          <p:val>
                                            <p:strVal val="#ppt_h"/>
                                          </p:val>
                                        </p:tav>
                                      </p:tavLst>
                                    </p:anim>
                                    <p:animEffect transition="in" filter="fade">
                                      <p:cBhvr>
                                        <p:cTn id="29" dur="500"/>
                                        <p:tgtEl>
                                          <p:spTgt spid="120"/>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25"/>
                                        </p:tgtEl>
                                        <p:attrNameLst>
                                          <p:attrName>style.visibility</p:attrName>
                                        </p:attrNameLst>
                                      </p:cBhvr>
                                      <p:to>
                                        <p:strVal val="visible"/>
                                      </p:to>
                                    </p:set>
                                    <p:animEffect>
                                      <p:cBhvr>
                                        <p:cTn id="33" dur="500"/>
                                        <p:tgtEl>
                                          <p:spTgt spid="125"/>
                                        </p:tgtEl>
                                      </p:cBhvr>
                                    </p:animEffect>
                                  </p:childTnLst>
                                </p:cTn>
                              </p:par>
                            </p:childTnLst>
                          </p:cTn>
                        </p:par>
                        <p:par>
                          <p:cTn id="34" fill="hold">
                            <p:stCondLst>
                              <p:cond delay="4000"/>
                            </p:stCondLst>
                            <p:childTnLst>
                              <p:par>
                                <p:cTn id="35" presetID="26" presetClass="entr" presetSubtype="0"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p:cBhvr>
                                        <p:cTn id="37" dur="580">
                                          <p:stCondLst>
                                            <p:cond delay="0"/>
                                          </p:stCondLst>
                                        </p:cTn>
                                        <p:tgtEl>
                                          <p:spTgt spid="58"/>
                                        </p:tgtEl>
                                      </p:cBhvr>
                                    </p:animEffect>
                                    <p:anim calcmode="lin" valueType="num">
                                      <p:cBhvr>
                                        <p:cTn id="38"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43" dur="26">
                                          <p:stCondLst>
                                            <p:cond delay="650"/>
                                          </p:stCondLst>
                                        </p:cTn>
                                        <p:tgtEl>
                                          <p:spTgt spid="58"/>
                                        </p:tgtEl>
                                      </p:cBhvr>
                                      <p:to x="100000" y="60000"/>
                                    </p:animScale>
                                    <p:animScale>
                                      <p:cBhvr>
                                        <p:cTn id="44" dur="166" decel="50000">
                                          <p:stCondLst>
                                            <p:cond delay="676"/>
                                          </p:stCondLst>
                                        </p:cTn>
                                        <p:tgtEl>
                                          <p:spTgt spid="58"/>
                                        </p:tgtEl>
                                      </p:cBhvr>
                                      <p:to x="100000" y="100000"/>
                                    </p:animScale>
                                    <p:animScale>
                                      <p:cBhvr>
                                        <p:cTn id="45" dur="26">
                                          <p:stCondLst>
                                            <p:cond delay="1312"/>
                                          </p:stCondLst>
                                        </p:cTn>
                                        <p:tgtEl>
                                          <p:spTgt spid="58"/>
                                        </p:tgtEl>
                                      </p:cBhvr>
                                      <p:to x="100000" y="80000"/>
                                    </p:animScale>
                                    <p:animScale>
                                      <p:cBhvr>
                                        <p:cTn id="46" dur="166" decel="50000">
                                          <p:stCondLst>
                                            <p:cond delay="1338"/>
                                          </p:stCondLst>
                                        </p:cTn>
                                        <p:tgtEl>
                                          <p:spTgt spid="58"/>
                                        </p:tgtEl>
                                      </p:cBhvr>
                                      <p:to x="100000" y="100000"/>
                                    </p:animScale>
                                    <p:animScale>
                                      <p:cBhvr>
                                        <p:cTn id="47" dur="26">
                                          <p:stCondLst>
                                            <p:cond delay="1642"/>
                                          </p:stCondLst>
                                        </p:cTn>
                                        <p:tgtEl>
                                          <p:spTgt spid="58"/>
                                        </p:tgtEl>
                                      </p:cBhvr>
                                      <p:to x="100000" y="90000"/>
                                    </p:animScale>
                                    <p:animScale>
                                      <p:cBhvr>
                                        <p:cTn id="48" dur="166" decel="50000">
                                          <p:stCondLst>
                                            <p:cond delay="1668"/>
                                          </p:stCondLst>
                                        </p:cTn>
                                        <p:tgtEl>
                                          <p:spTgt spid="58"/>
                                        </p:tgtEl>
                                      </p:cBhvr>
                                      <p:to x="100000" y="100000"/>
                                    </p:animScale>
                                    <p:animScale>
                                      <p:cBhvr>
                                        <p:cTn id="49" dur="26">
                                          <p:stCondLst>
                                            <p:cond delay="1808"/>
                                          </p:stCondLst>
                                        </p:cTn>
                                        <p:tgtEl>
                                          <p:spTgt spid="58"/>
                                        </p:tgtEl>
                                      </p:cBhvr>
                                      <p:to x="100000" y="95000"/>
                                    </p:animScale>
                                    <p:animScale>
                                      <p:cBhvr>
                                        <p:cTn id="50" dur="166" decel="50000">
                                          <p:stCondLst>
                                            <p:cond delay="1834"/>
                                          </p:stCondLst>
                                        </p:cTn>
                                        <p:tgtEl>
                                          <p:spTgt spid="58"/>
                                        </p:tgtEl>
                                      </p:cBhvr>
                                      <p:to x="100000" y="100000"/>
                                    </p:animScale>
                                  </p:childTnLst>
                                </p:cTn>
                              </p:par>
                              <p:par>
                                <p:cTn id="51" presetID="26" presetClass="entr" presetSubtype="0" fill="hold" nodeType="withEffect">
                                  <p:stCondLst>
                                    <p:cond delay="250"/>
                                  </p:stCondLst>
                                  <p:childTnLst>
                                    <p:set>
                                      <p:cBhvr>
                                        <p:cTn id="52" dur="1" fill="hold">
                                          <p:stCondLst>
                                            <p:cond delay="0"/>
                                          </p:stCondLst>
                                        </p:cTn>
                                        <p:tgtEl>
                                          <p:spTgt spid="43"/>
                                        </p:tgtEl>
                                        <p:attrNameLst>
                                          <p:attrName>style.visibility</p:attrName>
                                        </p:attrNameLst>
                                      </p:cBhvr>
                                      <p:to>
                                        <p:strVal val="visible"/>
                                      </p:to>
                                    </p:set>
                                    <p:animEffect>
                                      <p:cBhvr>
                                        <p:cTn id="53" dur="580">
                                          <p:stCondLst>
                                            <p:cond delay="0"/>
                                          </p:stCondLst>
                                        </p:cTn>
                                        <p:tgtEl>
                                          <p:spTgt spid="43"/>
                                        </p:tgtEl>
                                      </p:cBhvr>
                                    </p:animEffect>
                                    <p:anim calcmode="lin" valueType="num">
                                      <p:cBhvr>
                                        <p:cTn id="5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59" dur="26">
                                          <p:stCondLst>
                                            <p:cond delay="650"/>
                                          </p:stCondLst>
                                        </p:cTn>
                                        <p:tgtEl>
                                          <p:spTgt spid="43"/>
                                        </p:tgtEl>
                                      </p:cBhvr>
                                      <p:to x="100000" y="60000"/>
                                    </p:animScale>
                                    <p:animScale>
                                      <p:cBhvr>
                                        <p:cTn id="60" dur="166" decel="50000">
                                          <p:stCondLst>
                                            <p:cond delay="676"/>
                                          </p:stCondLst>
                                        </p:cTn>
                                        <p:tgtEl>
                                          <p:spTgt spid="43"/>
                                        </p:tgtEl>
                                      </p:cBhvr>
                                      <p:to x="100000" y="100000"/>
                                    </p:animScale>
                                    <p:animScale>
                                      <p:cBhvr>
                                        <p:cTn id="61" dur="26">
                                          <p:stCondLst>
                                            <p:cond delay="1312"/>
                                          </p:stCondLst>
                                        </p:cTn>
                                        <p:tgtEl>
                                          <p:spTgt spid="43"/>
                                        </p:tgtEl>
                                      </p:cBhvr>
                                      <p:to x="100000" y="80000"/>
                                    </p:animScale>
                                    <p:animScale>
                                      <p:cBhvr>
                                        <p:cTn id="62" dur="166" decel="50000">
                                          <p:stCondLst>
                                            <p:cond delay="1338"/>
                                          </p:stCondLst>
                                        </p:cTn>
                                        <p:tgtEl>
                                          <p:spTgt spid="43"/>
                                        </p:tgtEl>
                                      </p:cBhvr>
                                      <p:to x="100000" y="100000"/>
                                    </p:animScale>
                                    <p:animScale>
                                      <p:cBhvr>
                                        <p:cTn id="63" dur="26">
                                          <p:stCondLst>
                                            <p:cond delay="1642"/>
                                          </p:stCondLst>
                                        </p:cTn>
                                        <p:tgtEl>
                                          <p:spTgt spid="43"/>
                                        </p:tgtEl>
                                      </p:cBhvr>
                                      <p:to x="100000" y="90000"/>
                                    </p:animScale>
                                    <p:animScale>
                                      <p:cBhvr>
                                        <p:cTn id="64" dur="166" decel="50000">
                                          <p:stCondLst>
                                            <p:cond delay="1668"/>
                                          </p:stCondLst>
                                        </p:cTn>
                                        <p:tgtEl>
                                          <p:spTgt spid="43"/>
                                        </p:tgtEl>
                                      </p:cBhvr>
                                      <p:to x="100000" y="100000"/>
                                    </p:animScale>
                                    <p:animScale>
                                      <p:cBhvr>
                                        <p:cTn id="65" dur="26">
                                          <p:stCondLst>
                                            <p:cond delay="1808"/>
                                          </p:stCondLst>
                                        </p:cTn>
                                        <p:tgtEl>
                                          <p:spTgt spid="43"/>
                                        </p:tgtEl>
                                      </p:cBhvr>
                                      <p:to x="100000" y="95000"/>
                                    </p:animScale>
                                    <p:animScale>
                                      <p:cBhvr>
                                        <p:cTn id="66" dur="166" decel="50000">
                                          <p:stCondLst>
                                            <p:cond delay="1834"/>
                                          </p:stCondLst>
                                        </p:cTn>
                                        <p:tgtEl>
                                          <p:spTgt spid="43"/>
                                        </p:tgtEl>
                                      </p:cBhvr>
                                      <p:to x="100000" y="100000"/>
                                    </p:animScale>
                                  </p:childTnLst>
                                </p:cTn>
                              </p:par>
                              <p:par>
                                <p:cTn id="67" presetID="26" presetClass="entr" presetSubtype="0" fill="hold" nodeType="withEffect">
                                  <p:stCondLst>
                                    <p:cond delay="500"/>
                                  </p:stCondLst>
                                  <p:childTnLst>
                                    <p:set>
                                      <p:cBhvr>
                                        <p:cTn id="68" dur="1" fill="hold">
                                          <p:stCondLst>
                                            <p:cond delay="0"/>
                                          </p:stCondLst>
                                        </p:cTn>
                                        <p:tgtEl>
                                          <p:spTgt spid="51"/>
                                        </p:tgtEl>
                                        <p:attrNameLst>
                                          <p:attrName>style.visibility</p:attrName>
                                        </p:attrNameLst>
                                      </p:cBhvr>
                                      <p:to>
                                        <p:strVal val="visible"/>
                                      </p:to>
                                    </p:set>
                                    <p:animEffect>
                                      <p:cBhvr>
                                        <p:cTn id="69" dur="580">
                                          <p:stCondLst>
                                            <p:cond delay="0"/>
                                          </p:stCondLst>
                                        </p:cTn>
                                        <p:tgtEl>
                                          <p:spTgt spid="51"/>
                                        </p:tgtEl>
                                      </p:cBhvr>
                                    </p:animEffect>
                                    <p:anim calcmode="lin" valueType="num">
                                      <p:cBhvr>
                                        <p:cTn id="70"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75" dur="26">
                                          <p:stCondLst>
                                            <p:cond delay="650"/>
                                          </p:stCondLst>
                                        </p:cTn>
                                        <p:tgtEl>
                                          <p:spTgt spid="51"/>
                                        </p:tgtEl>
                                      </p:cBhvr>
                                      <p:to x="100000" y="60000"/>
                                    </p:animScale>
                                    <p:animScale>
                                      <p:cBhvr>
                                        <p:cTn id="76" dur="166" decel="50000">
                                          <p:stCondLst>
                                            <p:cond delay="676"/>
                                          </p:stCondLst>
                                        </p:cTn>
                                        <p:tgtEl>
                                          <p:spTgt spid="51"/>
                                        </p:tgtEl>
                                      </p:cBhvr>
                                      <p:to x="100000" y="100000"/>
                                    </p:animScale>
                                    <p:animScale>
                                      <p:cBhvr>
                                        <p:cTn id="77" dur="26">
                                          <p:stCondLst>
                                            <p:cond delay="1312"/>
                                          </p:stCondLst>
                                        </p:cTn>
                                        <p:tgtEl>
                                          <p:spTgt spid="51"/>
                                        </p:tgtEl>
                                      </p:cBhvr>
                                      <p:to x="100000" y="80000"/>
                                    </p:animScale>
                                    <p:animScale>
                                      <p:cBhvr>
                                        <p:cTn id="78" dur="166" decel="50000">
                                          <p:stCondLst>
                                            <p:cond delay="1338"/>
                                          </p:stCondLst>
                                        </p:cTn>
                                        <p:tgtEl>
                                          <p:spTgt spid="51"/>
                                        </p:tgtEl>
                                      </p:cBhvr>
                                      <p:to x="100000" y="100000"/>
                                    </p:animScale>
                                    <p:animScale>
                                      <p:cBhvr>
                                        <p:cTn id="79" dur="26">
                                          <p:stCondLst>
                                            <p:cond delay="1642"/>
                                          </p:stCondLst>
                                        </p:cTn>
                                        <p:tgtEl>
                                          <p:spTgt spid="51"/>
                                        </p:tgtEl>
                                      </p:cBhvr>
                                      <p:to x="100000" y="90000"/>
                                    </p:animScale>
                                    <p:animScale>
                                      <p:cBhvr>
                                        <p:cTn id="80" dur="166" decel="50000">
                                          <p:stCondLst>
                                            <p:cond delay="1668"/>
                                          </p:stCondLst>
                                        </p:cTn>
                                        <p:tgtEl>
                                          <p:spTgt spid="51"/>
                                        </p:tgtEl>
                                      </p:cBhvr>
                                      <p:to x="100000" y="100000"/>
                                    </p:animScale>
                                    <p:animScale>
                                      <p:cBhvr>
                                        <p:cTn id="81" dur="26">
                                          <p:stCondLst>
                                            <p:cond delay="1808"/>
                                          </p:stCondLst>
                                        </p:cTn>
                                        <p:tgtEl>
                                          <p:spTgt spid="51"/>
                                        </p:tgtEl>
                                      </p:cBhvr>
                                      <p:to x="100000" y="95000"/>
                                    </p:animScale>
                                    <p:animScale>
                                      <p:cBhvr>
                                        <p:cTn id="82" dur="166" decel="50000">
                                          <p:stCondLst>
                                            <p:cond delay="1834"/>
                                          </p:stCondLst>
                                        </p:cTn>
                                        <p:tgtEl>
                                          <p:spTgt spid="51"/>
                                        </p:tgtEl>
                                      </p:cBhvr>
                                      <p:to x="100000" y="100000"/>
                                    </p:animScale>
                                  </p:childTnLst>
                                </p:cTn>
                              </p:par>
                            </p:childTnLst>
                          </p:cTn>
                        </p:par>
                        <p:par>
                          <p:cTn id="83" fill="hold">
                            <p:stCondLst>
                              <p:cond delay="6000"/>
                            </p:stCondLst>
                            <p:childTnLst>
                              <p:par>
                                <p:cTn id="84" presetID="10" presetClass="entr" presetSubtype="0" fill="hold" nodeType="afterEffect">
                                  <p:stCondLst>
                                    <p:cond delay="0"/>
                                  </p:stCondLst>
                                  <p:childTnLst>
                                    <p:set>
                                      <p:cBhvr>
                                        <p:cTn id="85" dur="1" fill="hold">
                                          <p:stCondLst>
                                            <p:cond delay="0"/>
                                          </p:stCondLst>
                                        </p:cTn>
                                        <p:tgtEl>
                                          <p:spTgt spid="114"/>
                                        </p:tgtEl>
                                        <p:attrNameLst>
                                          <p:attrName>style.visibility</p:attrName>
                                        </p:attrNameLst>
                                      </p:cBhvr>
                                      <p:to>
                                        <p:strVal val="visible"/>
                                      </p:to>
                                    </p:set>
                                    <p:anim calcmode="lin" valueType="num">
                                      <p:cBhvr>
                                        <p:cTn id="86" dur="500" fill="hold"/>
                                        <p:tgtEl>
                                          <p:spTgt spid="114"/>
                                        </p:tgtEl>
                                        <p:attrNameLst>
                                          <p:attrName>ppt_w</p:attrName>
                                        </p:attrNameLst>
                                      </p:cBhvr>
                                      <p:tavLst>
                                        <p:tav tm="0">
                                          <p:val>
                                            <p:fltVal val="0"/>
                                          </p:val>
                                        </p:tav>
                                        <p:tav tm="100000">
                                          <p:val>
                                            <p:strVal val="#ppt_w"/>
                                          </p:val>
                                        </p:tav>
                                      </p:tavLst>
                                    </p:anim>
                                    <p:anim calcmode="lin" valueType="num">
                                      <p:cBhvr>
                                        <p:cTn id="87" dur="500" fill="hold"/>
                                        <p:tgtEl>
                                          <p:spTgt spid="114"/>
                                        </p:tgtEl>
                                        <p:attrNameLst>
                                          <p:attrName>ppt_h</p:attrName>
                                        </p:attrNameLst>
                                      </p:cBhvr>
                                      <p:tavLst>
                                        <p:tav tm="0">
                                          <p:val>
                                            <p:fltVal val="0"/>
                                          </p:val>
                                        </p:tav>
                                        <p:tav tm="100000">
                                          <p:val>
                                            <p:strVal val="#ppt_h"/>
                                          </p:val>
                                        </p:tav>
                                      </p:tavLst>
                                    </p:anim>
                                    <p:animEffect>
                                      <p:cBhvr>
                                        <p:cTn id="88" dur="500"/>
                                        <p:tgtEl>
                                          <p:spTgt spid="114"/>
                                        </p:tgtEl>
                                      </p:cBhvr>
                                    </p:animEffect>
                                  </p:childTnLst>
                                </p:cTn>
                              </p:par>
                            </p:childTnLst>
                          </p:cTn>
                        </p:par>
                        <p:par>
                          <p:cTn id="89" fill="hold">
                            <p:stCondLst>
                              <p:cond delay="6500"/>
                            </p:stCondLst>
                            <p:childTnLst>
                              <p:par>
                                <p:cTn id="90" presetID="22" presetClass="entr" presetSubtype="8" fill="hold" grpId="0" nodeType="afterEffect">
                                  <p:stCondLst>
                                    <p:cond delay="0"/>
                                  </p:stCondLst>
                                  <p:childTnLst>
                                    <p:set>
                                      <p:cBhvr>
                                        <p:cTn id="91" dur="1" fill="hold">
                                          <p:stCondLst>
                                            <p:cond delay="0"/>
                                          </p:stCondLst>
                                        </p:cTn>
                                        <p:tgtEl>
                                          <p:spTgt spid="126"/>
                                        </p:tgtEl>
                                        <p:attrNameLst>
                                          <p:attrName>style.visibility</p:attrName>
                                        </p:attrNameLst>
                                      </p:cBhvr>
                                      <p:to>
                                        <p:strVal val="visible"/>
                                      </p:to>
                                    </p:set>
                                    <p:animEffect transition="in" filter="wipe(left)">
                                      <p:cBhvr>
                                        <p:cTn id="92" dur="500"/>
                                        <p:tgtEl>
                                          <p:spTgt spid="12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27"/>
                                        </p:tgtEl>
                                        <p:attrNameLst>
                                          <p:attrName>style.visibility</p:attrName>
                                        </p:attrNameLst>
                                      </p:cBhvr>
                                      <p:to>
                                        <p:strVal val="visible"/>
                                      </p:to>
                                    </p:set>
                                    <p:animEffect transition="in" filter="wipe(left)">
                                      <p:cBhvr>
                                        <p:cTn id="95" dur="500"/>
                                        <p:tgtEl>
                                          <p:spTgt spid="127"/>
                                        </p:tgtEl>
                                      </p:cBhvr>
                                    </p:animEffect>
                                  </p:childTnLst>
                                </p:cTn>
                              </p:par>
                            </p:childTnLst>
                          </p:cTn>
                        </p:par>
                        <p:par>
                          <p:cTn id="96" fill="hold">
                            <p:stCondLst>
                              <p:cond delay="7000"/>
                            </p:stCondLst>
                            <p:childTnLst>
                              <p:par>
                                <p:cTn id="97" presetID="10" presetClass="entr" presetSubtype="0"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p:cBhvr>
                                        <p:cTn id="101" dur="500"/>
                                        <p:tgtEl>
                                          <p:spTgt spid="37"/>
                                        </p:tgtEl>
                                      </p:cBhvr>
                                    </p:animEffect>
                                  </p:childTnLst>
                                </p:cTn>
                              </p:par>
                            </p:childTnLst>
                          </p:cTn>
                        </p:par>
                        <p:par>
                          <p:cTn id="102" fill="hold">
                            <p:stCondLst>
                              <p:cond delay="7500"/>
                            </p:stCondLst>
                            <p:childTnLst>
                              <p:par>
                                <p:cTn id="103" presetID="22" presetClass="entr" presetSubtype="8" fill="hold" grpId="0" nodeType="afterEffect">
                                  <p:stCondLst>
                                    <p:cond delay="0"/>
                                  </p:stCondLst>
                                  <p:childTnLst>
                                    <p:set>
                                      <p:cBhvr>
                                        <p:cTn id="104" dur="1" fill="hold">
                                          <p:stCondLst>
                                            <p:cond delay="0"/>
                                          </p:stCondLst>
                                        </p:cTn>
                                        <p:tgtEl>
                                          <p:spTgt spid="128"/>
                                        </p:tgtEl>
                                        <p:attrNameLst>
                                          <p:attrName>style.visibility</p:attrName>
                                        </p:attrNameLst>
                                      </p:cBhvr>
                                      <p:to>
                                        <p:strVal val="visible"/>
                                      </p:to>
                                    </p:set>
                                    <p:animEffect transition="in" filter="wipe(left)">
                                      <p:cBhvr>
                                        <p:cTn id="105" dur="500"/>
                                        <p:tgtEl>
                                          <p:spTgt spid="128"/>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29"/>
                                        </p:tgtEl>
                                        <p:attrNameLst>
                                          <p:attrName>style.visibility</p:attrName>
                                        </p:attrNameLst>
                                      </p:cBhvr>
                                      <p:to>
                                        <p:strVal val="visible"/>
                                      </p:to>
                                    </p:set>
                                    <p:animEffect transition="in" filter="wipe(left)">
                                      <p:cBhvr>
                                        <p:cTn id="108" dur="500"/>
                                        <p:tgtEl>
                                          <p:spTgt spid="129"/>
                                        </p:tgtEl>
                                      </p:cBhvr>
                                    </p:animEffect>
                                  </p:childTnLst>
                                </p:cTn>
                              </p:par>
                            </p:childTnLst>
                          </p:cTn>
                        </p:par>
                        <p:par>
                          <p:cTn id="109" fill="hold">
                            <p:stCondLst>
                              <p:cond delay="8000"/>
                            </p:stCondLst>
                            <p:childTnLst>
                              <p:par>
                                <p:cTn id="110" presetID="10" presetClass="entr" presetSubtype="0" fill="hold" nodeType="after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p:cBhvr>
                                        <p:cTn id="114" dur="500"/>
                                        <p:tgtEl>
                                          <p:spTgt spid="106"/>
                                        </p:tgtEl>
                                      </p:cBhvr>
                                    </p:animEffect>
                                  </p:childTnLst>
                                </p:cTn>
                              </p:par>
                            </p:childTnLst>
                          </p:cTn>
                        </p:par>
                        <p:par>
                          <p:cTn id="115" fill="hold">
                            <p:stCondLst>
                              <p:cond delay="8500"/>
                            </p:stCondLst>
                            <p:childTnLst>
                              <p:par>
                                <p:cTn id="116" presetID="22" presetClass="entr" presetSubtype="8" fill="hold" grpId="0" nodeType="afterEffect">
                                  <p:stCondLst>
                                    <p:cond delay="0"/>
                                  </p:stCondLst>
                                  <p:childTnLst>
                                    <p:set>
                                      <p:cBhvr>
                                        <p:cTn id="117" dur="1" fill="hold">
                                          <p:stCondLst>
                                            <p:cond delay="0"/>
                                          </p:stCondLst>
                                        </p:cTn>
                                        <p:tgtEl>
                                          <p:spTgt spid="130"/>
                                        </p:tgtEl>
                                        <p:attrNameLst>
                                          <p:attrName>style.visibility</p:attrName>
                                        </p:attrNameLst>
                                      </p:cBhvr>
                                      <p:to>
                                        <p:strVal val="visible"/>
                                      </p:to>
                                    </p:set>
                                    <p:animEffect transition="in" filter="wipe(left)">
                                      <p:cBhvr>
                                        <p:cTn id="118" dur="500"/>
                                        <p:tgtEl>
                                          <p:spTgt spid="130"/>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131"/>
                                        </p:tgtEl>
                                        <p:attrNameLst>
                                          <p:attrName>style.visibility</p:attrName>
                                        </p:attrNameLst>
                                      </p:cBhvr>
                                      <p:to>
                                        <p:strVal val="visible"/>
                                      </p:to>
                                    </p:set>
                                    <p:animEffect transition="in" filter="wipe(left)">
                                      <p:cBhvr>
                                        <p:cTn id="121"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12" grpId="0"/>
      <p:bldP spid="113" grpId="0"/>
      <p:bldP spid="125" grpId="0" bldLvl="0" autoUpdateAnimBg="0"/>
      <p:bldP spid="126" grpId="0"/>
      <p:bldP spid="127" grpId="0"/>
      <p:bldP spid="128" grpId="0"/>
      <p:bldP spid="129" grpId="0"/>
      <p:bldP spid="130" grpId="0"/>
      <p:bldP spid="1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666924" y="2329218"/>
            <a:ext cx="2375645" cy="2375645"/>
          </a:xfrm>
          <a:prstGeom prst="ellipse">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4" name="组合 3"/>
          <p:cNvGrpSpPr/>
          <p:nvPr/>
        </p:nvGrpSpPr>
        <p:grpSpPr>
          <a:xfrm>
            <a:off x="3297980" y="2617175"/>
            <a:ext cx="1061791" cy="1025445"/>
            <a:chOff x="5512720" y="2152017"/>
            <a:chExt cx="583915" cy="496874"/>
          </a:xfrm>
        </p:grpSpPr>
        <p:sp>
          <p:nvSpPr>
            <p:cNvPr id="5"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90"/>
            </a:p>
          </p:txBody>
        </p:sp>
        <p:sp>
          <p:nvSpPr>
            <p:cNvPr id="6"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90"/>
            </a:p>
          </p:txBody>
        </p:sp>
      </p:grpSp>
      <p:sp>
        <p:nvSpPr>
          <p:cNvPr id="7" name="标题 4"/>
          <p:cNvSpPr txBox="1"/>
          <p:nvPr/>
        </p:nvSpPr>
        <p:spPr>
          <a:xfrm>
            <a:off x="3242838" y="3752012"/>
            <a:ext cx="1295807" cy="802933"/>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微软雅黑" panose="020B0503020204020204" pitchFamily="34" charset="-122"/>
                <a:ea typeface="微软雅黑" panose="020B0503020204020204" pitchFamily="34" charset="-122"/>
              </a:rPr>
              <a:t>CONTENTS</a:t>
            </a:r>
            <a:endParaRPr lang="zh-CN" altLang="en-US" sz="1400" b="1" dirty="0">
              <a:solidFill>
                <a:schemeClr val="bg1"/>
              </a:solidFill>
              <a:latin typeface="微软雅黑" panose="020B0503020204020204" pitchFamily="34" charset="-122"/>
              <a:ea typeface="微软雅黑" panose="020B0503020204020204" pitchFamily="34" charset="-122"/>
            </a:endParaRPr>
          </a:p>
          <a:p>
            <a:pPr algn="l"/>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a:xfrm>
            <a:off x="2810903" y="2461011"/>
            <a:ext cx="2099874" cy="2099874"/>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弧形 8"/>
          <p:cNvSpPr/>
          <p:nvPr/>
        </p:nvSpPr>
        <p:spPr>
          <a:xfrm rot="3130190">
            <a:off x="1392340" y="1227809"/>
            <a:ext cx="4535671" cy="4535671"/>
          </a:xfrm>
          <a:prstGeom prst="arc">
            <a:avLst>
              <a:gd name="adj1" fmla="val 14462373"/>
              <a:gd name="adj2" fmla="val 938747"/>
            </a:avLst>
          </a:prstGeom>
          <a:ln>
            <a:solidFill>
              <a:srgbClr val="92A379"/>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0" name="圆角矩形 9"/>
          <p:cNvSpPr/>
          <p:nvPr/>
        </p:nvSpPr>
        <p:spPr>
          <a:xfrm>
            <a:off x="5618483" y="1800980"/>
            <a:ext cx="3887420" cy="480564"/>
          </a:xfrm>
          <a:prstGeom prst="roundRect">
            <a:avLst>
              <a:gd name="adj" fmla="val 50000"/>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5330526" y="1753304"/>
            <a:ext cx="575914" cy="575914"/>
          </a:xfrm>
          <a:prstGeom prst="ellipse">
            <a:avLst/>
          </a:prstGeom>
          <a:solidFill>
            <a:srgbClr val="92A37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标题 4"/>
          <p:cNvSpPr txBox="1"/>
          <p:nvPr/>
        </p:nvSpPr>
        <p:spPr>
          <a:xfrm>
            <a:off x="5330526" y="1934094"/>
            <a:ext cx="575914" cy="497676"/>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3" name="标题 4"/>
          <p:cNvSpPr txBox="1"/>
          <p:nvPr/>
        </p:nvSpPr>
        <p:spPr>
          <a:xfrm>
            <a:off x="5978429" y="1886420"/>
            <a:ext cx="3599463"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   Title text</a:t>
            </a:r>
            <a:endParaRPr lang="zh-CN" altLang="en-US" sz="1050" b="1" dirty="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4" name="右箭头 13"/>
          <p:cNvSpPr/>
          <p:nvPr/>
        </p:nvSpPr>
        <p:spPr>
          <a:xfrm>
            <a:off x="9001978" y="1934094"/>
            <a:ext cx="287957" cy="18900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圆角矩形 14"/>
          <p:cNvSpPr/>
          <p:nvPr/>
        </p:nvSpPr>
        <p:spPr>
          <a:xfrm>
            <a:off x="5834451" y="2510010"/>
            <a:ext cx="3887420" cy="480564"/>
          </a:xfrm>
          <a:prstGeom prst="roundRect">
            <a:avLst>
              <a:gd name="adj" fmla="val 50000"/>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椭圆 15"/>
          <p:cNvSpPr/>
          <p:nvPr/>
        </p:nvSpPr>
        <p:spPr>
          <a:xfrm>
            <a:off x="5546494" y="2462334"/>
            <a:ext cx="575914" cy="575914"/>
          </a:xfrm>
          <a:prstGeom prst="ellipse">
            <a:avLst/>
          </a:prstGeom>
          <a:solidFill>
            <a:srgbClr val="92A37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标题 4"/>
          <p:cNvSpPr txBox="1"/>
          <p:nvPr/>
        </p:nvSpPr>
        <p:spPr>
          <a:xfrm>
            <a:off x="5546494" y="2643124"/>
            <a:ext cx="575914" cy="497676"/>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8" name="标题 4"/>
          <p:cNvSpPr txBox="1"/>
          <p:nvPr/>
        </p:nvSpPr>
        <p:spPr>
          <a:xfrm>
            <a:off x="6194397" y="2595450"/>
            <a:ext cx="3599463"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   Title text</a:t>
            </a: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右箭头 18"/>
          <p:cNvSpPr/>
          <p:nvPr/>
        </p:nvSpPr>
        <p:spPr>
          <a:xfrm>
            <a:off x="9217946" y="2643123"/>
            <a:ext cx="287957" cy="18900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圆角矩形 19"/>
          <p:cNvSpPr/>
          <p:nvPr/>
        </p:nvSpPr>
        <p:spPr>
          <a:xfrm>
            <a:off x="5978429" y="3219039"/>
            <a:ext cx="3887420" cy="480564"/>
          </a:xfrm>
          <a:prstGeom prst="roundRect">
            <a:avLst>
              <a:gd name="adj" fmla="val 50000"/>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椭圆 20"/>
          <p:cNvSpPr/>
          <p:nvPr/>
        </p:nvSpPr>
        <p:spPr>
          <a:xfrm>
            <a:off x="5690472" y="3171363"/>
            <a:ext cx="575914" cy="575914"/>
          </a:xfrm>
          <a:prstGeom prst="ellipse">
            <a:avLst/>
          </a:prstGeom>
          <a:solidFill>
            <a:srgbClr val="92A37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 name="标题 4"/>
          <p:cNvSpPr txBox="1"/>
          <p:nvPr/>
        </p:nvSpPr>
        <p:spPr>
          <a:xfrm>
            <a:off x="5690472" y="3352153"/>
            <a:ext cx="575914" cy="497676"/>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3</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3" name="标题 4"/>
          <p:cNvSpPr txBox="1"/>
          <p:nvPr/>
        </p:nvSpPr>
        <p:spPr>
          <a:xfrm>
            <a:off x="6338376" y="3304479"/>
            <a:ext cx="3599463"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   Title text</a:t>
            </a:r>
            <a:endParaRPr lang="zh-CN" altLang="en-US" sz="1050" b="1" dirty="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4" name="右箭头 23"/>
          <p:cNvSpPr/>
          <p:nvPr/>
        </p:nvSpPr>
        <p:spPr>
          <a:xfrm>
            <a:off x="9361924" y="3352153"/>
            <a:ext cx="287957" cy="18900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 name="圆角矩形 24"/>
          <p:cNvSpPr/>
          <p:nvPr/>
        </p:nvSpPr>
        <p:spPr>
          <a:xfrm>
            <a:off x="5834451" y="3928068"/>
            <a:ext cx="3887420" cy="480564"/>
          </a:xfrm>
          <a:prstGeom prst="roundRect">
            <a:avLst>
              <a:gd name="adj" fmla="val 50000"/>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 name="椭圆 25"/>
          <p:cNvSpPr/>
          <p:nvPr/>
        </p:nvSpPr>
        <p:spPr>
          <a:xfrm>
            <a:off x="5546494" y="3880392"/>
            <a:ext cx="575914" cy="575914"/>
          </a:xfrm>
          <a:prstGeom prst="ellipse">
            <a:avLst/>
          </a:prstGeom>
          <a:solidFill>
            <a:srgbClr val="92A37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 name="标题 4"/>
          <p:cNvSpPr txBox="1"/>
          <p:nvPr/>
        </p:nvSpPr>
        <p:spPr>
          <a:xfrm>
            <a:off x="5546494" y="4061182"/>
            <a:ext cx="575914" cy="497676"/>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4</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8" name="标题 4"/>
          <p:cNvSpPr txBox="1"/>
          <p:nvPr/>
        </p:nvSpPr>
        <p:spPr>
          <a:xfrm>
            <a:off x="6194397" y="4013508"/>
            <a:ext cx="3599463"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   Title text</a:t>
            </a:r>
            <a:endParaRPr lang="zh-CN" altLang="en-US" sz="1050" b="1" dirty="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右箭头 28"/>
          <p:cNvSpPr/>
          <p:nvPr/>
        </p:nvSpPr>
        <p:spPr>
          <a:xfrm>
            <a:off x="9217946" y="4061182"/>
            <a:ext cx="287957" cy="18900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 name="圆角矩形 29"/>
          <p:cNvSpPr/>
          <p:nvPr/>
        </p:nvSpPr>
        <p:spPr>
          <a:xfrm>
            <a:off x="5618483" y="4639124"/>
            <a:ext cx="3887420" cy="480564"/>
          </a:xfrm>
          <a:prstGeom prst="roundRect">
            <a:avLst>
              <a:gd name="adj" fmla="val 50000"/>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 name="椭圆 30"/>
          <p:cNvSpPr/>
          <p:nvPr/>
        </p:nvSpPr>
        <p:spPr>
          <a:xfrm>
            <a:off x="5330526" y="4591448"/>
            <a:ext cx="575914" cy="575914"/>
          </a:xfrm>
          <a:prstGeom prst="ellipse">
            <a:avLst/>
          </a:prstGeom>
          <a:solidFill>
            <a:srgbClr val="92A37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2" name="标题 4"/>
          <p:cNvSpPr txBox="1"/>
          <p:nvPr/>
        </p:nvSpPr>
        <p:spPr>
          <a:xfrm>
            <a:off x="5330526" y="4772238"/>
            <a:ext cx="575914" cy="497676"/>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5</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3" name="标题 4"/>
          <p:cNvSpPr txBox="1"/>
          <p:nvPr/>
        </p:nvSpPr>
        <p:spPr>
          <a:xfrm>
            <a:off x="5978429" y="4724564"/>
            <a:ext cx="3599463" cy="47336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   Title text</a:t>
            </a:r>
            <a:endParaRPr lang="zh-CN" altLang="en-US" sz="1050" b="1" dirty="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34" name="右箭头 33"/>
          <p:cNvSpPr/>
          <p:nvPr/>
        </p:nvSpPr>
        <p:spPr>
          <a:xfrm>
            <a:off x="9001978" y="4772238"/>
            <a:ext cx="287957" cy="18900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par>
                          <p:cTn id="13" fill="hold">
                            <p:stCondLst>
                              <p:cond delay="2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3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1000"/>
                                        <p:tgtEl>
                                          <p:spTgt spid="9"/>
                                        </p:tgtEl>
                                      </p:cBhvr>
                                    </p:animEffect>
                                  </p:childTnLst>
                                </p:cTn>
                              </p:par>
                              <p:par>
                                <p:cTn id="30" presetID="2" presetClass="entr" presetSubtype="8" fill="hold" grpId="0" nodeType="withEffect">
                                  <p:stCondLst>
                                    <p:cond delay="50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50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50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1+#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100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1+#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150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0-#ppt_w/2"/>
                                          </p:val>
                                        </p:tav>
                                        <p:tav tm="100000">
                                          <p:val>
                                            <p:strVal val="#ppt_x"/>
                                          </p:val>
                                        </p:tav>
                                      </p:tavLst>
                                    </p:anim>
                                    <p:anim calcmode="lin" valueType="num">
                                      <p:cBhvr additive="base">
                                        <p:cTn id="61" dur="500" fill="hold"/>
                                        <p:tgtEl>
                                          <p:spTgt spid="20"/>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150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0-#ppt_w/2"/>
                                          </p:val>
                                        </p:tav>
                                        <p:tav tm="100000">
                                          <p:val>
                                            <p:strVal val="#ppt_x"/>
                                          </p:val>
                                        </p:tav>
                                      </p:tavLst>
                                    </p:anim>
                                    <p:anim calcmode="lin" valueType="num">
                                      <p:cBhvr additive="base">
                                        <p:cTn id="65" dur="500" fill="hold"/>
                                        <p:tgtEl>
                                          <p:spTgt spid="21"/>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150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0-#ppt_w/2"/>
                                          </p:val>
                                        </p:tav>
                                        <p:tav tm="100000">
                                          <p:val>
                                            <p:strVal val="#ppt_x"/>
                                          </p:val>
                                        </p:tav>
                                      </p:tavLst>
                                    </p:anim>
                                    <p:anim calcmode="lin" valueType="num">
                                      <p:cBhvr additive="base">
                                        <p:cTn id="69" dur="500" fill="hold"/>
                                        <p:tgtEl>
                                          <p:spTgt spid="23"/>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150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0-#ppt_w/2"/>
                                          </p:val>
                                        </p:tav>
                                        <p:tav tm="100000">
                                          <p:val>
                                            <p:strVal val="#ppt_x"/>
                                          </p:val>
                                        </p:tav>
                                      </p:tavLst>
                                    </p:anim>
                                    <p:anim calcmode="lin" valueType="num">
                                      <p:cBhvr additive="base">
                                        <p:cTn id="73" dur="500" fill="hold"/>
                                        <p:tgtEl>
                                          <p:spTgt spid="24"/>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200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1+#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200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1+#ppt_w/2"/>
                                          </p:val>
                                        </p:tav>
                                        <p:tav tm="100000">
                                          <p:val>
                                            <p:strVal val="#ppt_x"/>
                                          </p:val>
                                        </p:tav>
                                      </p:tavLst>
                                    </p:anim>
                                    <p:anim calcmode="lin" valueType="num">
                                      <p:cBhvr additive="base">
                                        <p:cTn id="81" dur="500" fill="hold"/>
                                        <p:tgtEl>
                                          <p:spTgt spid="26"/>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200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1+#ppt_w/2"/>
                                          </p:val>
                                        </p:tav>
                                        <p:tav tm="100000">
                                          <p:val>
                                            <p:strVal val="#ppt_x"/>
                                          </p:val>
                                        </p:tav>
                                      </p:tavLst>
                                    </p:anim>
                                    <p:anim calcmode="lin" valueType="num">
                                      <p:cBhvr additive="base">
                                        <p:cTn id="85" dur="500" fill="hold"/>
                                        <p:tgtEl>
                                          <p:spTgt spid="27"/>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200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1+#ppt_w/2"/>
                                          </p:val>
                                        </p:tav>
                                        <p:tav tm="100000">
                                          <p:val>
                                            <p:strVal val="#ppt_x"/>
                                          </p:val>
                                        </p:tav>
                                      </p:tavLst>
                                    </p:anim>
                                    <p:anim calcmode="lin" valueType="num">
                                      <p:cBhvr additive="base">
                                        <p:cTn id="89" dur="500" fill="hold"/>
                                        <p:tgtEl>
                                          <p:spTgt spid="28"/>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200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250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500" fill="hold"/>
                                        <p:tgtEl>
                                          <p:spTgt spid="30"/>
                                        </p:tgtEl>
                                        <p:attrNameLst>
                                          <p:attrName>ppt_x</p:attrName>
                                        </p:attrNameLst>
                                      </p:cBhvr>
                                      <p:tavLst>
                                        <p:tav tm="0">
                                          <p:val>
                                            <p:strVal val="0-#ppt_w/2"/>
                                          </p:val>
                                        </p:tav>
                                        <p:tav tm="100000">
                                          <p:val>
                                            <p:strVal val="#ppt_x"/>
                                          </p:val>
                                        </p:tav>
                                      </p:tavLst>
                                    </p:anim>
                                    <p:anim calcmode="lin" valueType="num">
                                      <p:cBhvr additive="base">
                                        <p:cTn id="97" dur="500" fill="hold"/>
                                        <p:tgtEl>
                                          <p:spTgt spid="30"/>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250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0-#ppt_w/2"/>
                                          </p:val>
                                        </p:tav>
                                        <p:tav tm="100000">
                                          <p:val>
                                            <p:strVal val="#ppt_x"/>
                                          </p:val>
                                        </p:tav>
                                      </p:tavLst>
                                    </p:anim>
                                    <p:anim calcmode="lin" valueType="num">
                                      <p:cBhvr additive="base">
                                        <p:cTn id="101" dur="500" fill="hold"/>
                                        <p:tgtEl>
                                          <p:spTgt spid="31"/>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2500"/>
                                  </p:stCondLst>
                                  <p:childTnLst>
                                    <p:set>
                                      <p:cBhvr>
                                        <p:cTn id="103" dur="1" fill="hold">
                                          <p:stCondLst>
                                            <p:cond delay="0"/>
                                          </p:stCondLst>
                                        </p:cTn>
                                        <p:tgtEl>
                                          <p:spTgt spid="32"/>
                                        </p:tgtEl>
                                        <p:attrNameLst>
                                          <p:attrName>style.visibility</p:attrName>
                                        </p:attrNameLst>
                                      </p:cBhvr>
                                      <p:to>
                                        <p:strVal val="visible"/>
                                      </p:to>
                                    </p:set>
                                    <p:anim calcmode="lin" valueType="num">
                                      <p:cBhvr additive="base">
                                        <p:cTn id="104" dur="500" fill="hold"/>
                                        <p:tgtEl>
                                          <p:spTgt spid="32"/>
                                        </p:tgtEl>
                                        <p:attrNameLst>
                                          <p:attrName>ppt_x</p:attrName>
                                        </p:attrNameLst>
                                      </p:cBhvr>
                                      <p:tavLst>
                                        <p:tav tm="0">
                                          <p:val>
                                            <p:strVal val="0-#ppt_w/2"/>
                                          </p:val>
                                        </p:tav>
                                        <p:tav tm="100000">
                                          <p:val>
                                            <p:strVal val="#ppt_x"/>
                                          </p:val>
                                        </p:tav>
                                      </p:tavLst>
                                    </p:anim>
                                    <p:anim calcmode="lin" valueType="num">
                                      <p:cBhvr additive="base">
                                        <p:cTn id="105" dur="500" fill="hold"/>
                                        <p:tgtEl>
                                          <p:spTgt spid="32"/>
                                        </p:tgtEl>
                                        <p:attrNameLst>
                                          <p:attrName>ppt_y</p:attrName>
                                        </p:attrNameLst>
                                      </p:cBhvr>
                                      <p:tavLst>
                                        <p:tav tm="0">
                                          <p:val>
                                            <p:strVal val="#ppt_y"/>
                                          </p:val>
                                        </p:tav>
                                        <p:tav tm="100000">
                                          <p:val>
                                            <p:strVal val="#ppt_y"/>
                                          </p:val>
                                        </p:tav>
                                      </p:tavLst>
                                    </p:anim>
                                  </p:childTnLst>
                                </p:cTn>
                              </p:par>
                              <p:par>
                                <p:cTn id="106" presetID="2" presetClass="entr" presetSubtype="8" fill="hold" grpId="0" nodeType="withEffect">
                                  <p:stCondLst>
                                    <p:cond delay="2500"/>
                                  </p:stCondLst>
                                  <p:childTnLst>
                                    <p:set>
                                      <p:cBhvr>
                                        <p:cTn id="107" dur="1" fill="hold">
                                          <p:stCondLst>
                                            <p:cond delay="0"/>
                                          </p:stCondLst>
                                        </p:cTn>
                                        <p:tgtEl>
                                          <p:spTgt spid="33"/>
                                        </p:tgtEl>
                                        <p:attrNameLst>
                                          <p:attrName>style.visibility</p:attrName>
                                        </p:attrNameLst>
                                      </p:cBhvr>
                                      <p:to>
                                        <p:strVal val="visible"/>
                                      </p:to>
                                    </p:set>
                                    <p:anim calcmode="lin" valueType="num">
                                      <p:cBhvr additive="base">
                                        <p:cTn id="108" dur="500" fill="hold"/>
                                        <p:tgtEl>
                                          <p:spTgt spid="33"/>
                                        </p:tgtEl>
                                        <p:attrNameLst>
                                          <p:attrName>ppt_x</p:attrName>
                                        </p:attrNameLst>
                                      </p:cBhvr>
                                      <p:tavLst>
                                        <p:tav tm="0">
                                          <p:val>
                                            <p:strVal val="0-#ppt_w/2"/>
                                          </p:val>
                                        </p:tav>
                                        <p:tav tm="100000">
                                          <p:val>
                                            <p:strVal val="#ppt_x"/>
                                          </p:val>
                                        </p:tav>
                                      </p:tavLst>
                                    </p:anim>
                                    <p:anim calcmode="lin" valueType="num">
                                      <p:cBhvr additive="base">
                                        <p:cTn id="109" dur="500" fill="hold"/>
                                        <p:tgtEl>
                                          <p:spTgt spid="33"/>
                                        </p:tgtEl>
                                        <p:attrNameLst>
                                          <p:attrName>ppt_y</p:attrName>
                                        </p:attrNameLst>
                                      </p:cBhvr>
                                      <p:tavLst>
                                        <p:tav tm="0">
                                          <p:val>
                                            <p:strVal val="#ppt_y"/>
                                          </p:val>
                                        </p:tav>
                                        <p:tav tm="100000">
                                          <p:val>
                                            <p:strVal val="#ppt_y"/>
                                          </p:val>
                                        </p:tav>
                                      </p:tavLst>
                                    </p:anim>
                                  </p:childTnLst>
                                </p:cTn>
                              </p:par>
                              <p:par>
                                <p:cTn id="110" presetID="2" presetClass="entr" presetSubtype="8" fill="hold" grpId="0" nodeType="withEffect">
                                  <p:stCondLst>
                                    <p:cond delay="2500"/>
                                  </p:stCondLst>
                                  <p:childTnLst>
                                    <p:set>
                                      <p:cBhvr>
                                        <p:cTn id="111" dur="1" fill="hold">
                                          <p:stCondLst>
                                            <p:cond delay="0"/>
                                          </p:stCondLst>
                                        </p:cTn>
                                        <p:tgtEl>
                                          <p:spTgt spid="34"/>
                                        </p:tgtEl>
                                        <p:attrNameLst>
                                          <p:attrName>style.visibility</p:attrName>
                                        </p:attrNameLst>
                                      </p:cBhvr>
                                      <p:to>
                                        <p:strVal val="visible"/>
                                      </p:to>
                                    </p:set>
                                    <p:anim calcmode="lin" valueType="num">
                                      <p:cBhvr additive="base">
                                        <p:cTn id="112" dur="500" fill="hold"/>
                                        <p:tgtEl>
                                          <p:spTgt spid="34"/>
                                        </p:tgtEl>
                                        <p:attrNameLst>
                                          <p:attrName>ppt_x</p:attrName>
                                        </p:attrNameLst>
                                      </p:cBhvr>
                                      <p:tavLst>
                                        <p:tav tm="0">
                                          <p:val>
                                            <p:strVal val="0-#ppt_w/2"/>
                                          </p:val>
                                        </p:tav>
                                        <p:tav tm="100000">
                                          <p:val>
                                            <p:strVal val="#ppt_x"/>
                                          </p:val>
                                        </p:tav>
                                      </p:tavLst>
                                    </p:anim>
                                    <p:anim calcmode="lin" valueType="num">
                                      <p:cBhvr additive="base">
                                        <p:cTn id="11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9" grpId="0" animBg="1"/>
      <p:bldP spid="10" grpId="0" animBg="1"/>
      <p:bldP spid="11" grpId="0" animBg="1"/>
      <p:bldP spid="13" grpId="0"/>
      <p:bldP spid="14" grpId="0" animBg="1"/>
      <p:bldP spid="15" grpId="0" animBg="1"/>
      <p:bldP spid="16" grpId="0" animBg="1"/>
      <p:bldP spid="19" grpId="0" animBg="1"/>
      <p:bldP spid="20" grpId="0" animBg="1"/>
      <p:bldP spid="21" grpId="0" animBg="1"/>
      <p:bldP spid="23" grpId="0"/>
      <p:bldP spid="24" grpId="0" animBg="1"/>
      <p:bldP spid="25" grpId="0" animBg="1"/>
      <p:bldP spid="26" grpId="0" animBg="1"/>
      <p:bldP spid="27" grpId="0"/>
      <p:bldP spid="28" grpId="0"/>
      <p:bldP spid="29" grpId="0" animBg="1"/>
      <p:bldP spid="30" grpId="0" animBg="1"/>
      <p:bldP spid="31" grpId="0" animBg="1"/>
      <p:bldP spid="32" grpId="0"/>
      <p:bldP spid="33" grpId="0"/>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内容占位符 2"/>
          <p:cNvSpPr txBox="1"/>
          <p:nvPr/>
        </p:nvSpPr>
        <p:spPr>
          <a:xfrm>
            <a:off x="762695" y="1919567"/>
            <a:ext cx="2707448" cy="1173461"/>
          </a:xfrm>
          <a:prstGeom prst="rect">
            <a:avLst/>
          </a:prstGeom>
        </p:spPr>
        <p:txBody>
          <a:bodyPr vert="horz" lIns="121908" tIns="60954" rIns="121908" bIns="60954" rtlCol="0" anchor="t">
            <a:normAutofit fontScale="85000" lnSpcReduction="100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5"/>
                </a:solidFill>
              </a:rPr>
              <a:t>Enter your text title here</a:t>
            </a:r>
            <a:endParaRPr lang="en-US" altLang="zh-CN" sz="1300" dirty="0">
              <a:solidFill>
                <a:schemeClr val="accent5"/>
              </a:solidFill>
            </a:endParaRPr>
          </a:p>
          <a:p>
            <a:pPr marL="0" indent="0" algn="r">
              <a:lnSpc>
                <a:spcPct val="130000"/>
              </a:lnSpc>
              <a:spcBef>
                <a:spcPts val="0"/>
              </a:spcBef>
              <a:spcAft>
                <a:spcPts val="800"/>
              </a:spcAft>
              <a:buNone/>
            </a:pPr>
            <a:r>
              <a:rPr lang="zh-CN" altLang="en-US" sz="1100" dirty="0"/>
              <a:t>Enter your chart description text here, enter your chart description text here, enter your chart description text here, and enter your chart description text here</a:t>
            </a:r>
          </a:p>
        </p:txBody>
      </p:sp>
      <p:sp>
        <p:nvSpPr>
          <p:cNvPr id="66" name="内容占位符 2"/>
          <p:cNvSpPr txBox="1"/>
          <p:nvPr/>
        </p:nvSpPr>
        <p:spPr>
          <a:xfrm>
            <a:off x="762695" y="3907504"/>
            <a:ext cx="2707448" cy="1173461"/>
          </a:xfrm>
          <a:prstGeom prst="rect">
            <a:avLst/>
          </a:prstGeom>
        </p:spPr>
        <p:txBody>
          <a:bodyPr vert="horz" lIns="121908" tIns="60954" rIns="121908" bIns="60954" rtlCol="0" anchor="t">
            <a:normAutofit fontScale="85000" lnSpcReduction="100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3"/>
                </a:solidFill>
              </a:rPr>
              <a:t>Enter your text title here</a:t>
            </a:r>
            <a:endParaRPr lang="en-US" altLang="zh-CN" sz="1300" dirty="0">
              <a:solidFill>
                <a:schemeClr val="accent3"/>
              </a:solidFill>
            </a:endParaRPr>
          </a:p>
          <a:p>
            <a:pPr marL="0" indent="0" algn="r">
              <a:lnSpc>
                <a:spcPct val="130000"/>
              </a:lnSpc>
              <a:spcBef>
                <a:spcPts val="0"/>
              </a:spcBef>
              <a:spcAft>
                <a:spcPts val="800"/>
              </a:spcAft>
              <a:buNone/>
            </a:pPr>
            <a:r>
              <a:rPr lang="zh-CN" altLang="en-US" sz="1100" dirty="0"/>
              <a:t>Enter your chart description text here, enter your chart description text here, enter your chart description text here, and enter your chart description text here</a:t>
            </a:r>
          </a:p>
        </p:txBody>
      </p:sp>
      <p:grpSp>
        <p:nvGrpSpPr>
          <p:cNvPr id="67" name="组合 66"/>
          <p:cNvGrpSpPr/>
          <p:nvPr/>
        </p:nvGrpSpPr>
        <p:grpSpPr>
          <a:xfrm>
            <a:off x="3434777" y="2002377"/>
            <a:ext cx="624471" cy="624552"/>
            <a:chOff x="1527900" y="2402186"/>
            <a:chExt cx="441056" cy="441056"/>
          </a:xfrm>
        </p:grpSpPr>
        <p:sp>
          <p:nvSpPr>
            <p:cNvPr id="68" name="椭圆 67"/>
            <p:cNvSpPr/>
            <p:nvPr/>
          </p:nvSpPr>
          <p:spPr>
            <a:xfrm>
              <a:off x="1527900" y="2402186"/>
              <a:ext cx="441056" cy="441056"/>
            </a:xfrm>
            <a:prstGeom prst="ellipse">
              <a:avLst/>
            </a:prstGeom>
            <a:solidFill>
              <a:schemeClr val="accent5"/>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9" name="组合 68"/>
            <p:cNvGrpSpPr/>
            <p:nvPr/>
          </p:nvGrpSpPr>
          <p:grpSpPr>
            <a:xfrm>
              <a:off x="1661315" y="2535602"/>
              <a:ext cx="174229" cy="174229"/>
              <a:chOff x="152400" y="414338"/>
              <a:chExt cx="1698625" cy="1698625"/>
            </a:xfrm>
          </p:grpSpPr>
          <p:sp>
            <p:nvSpPr>
              <p:cNvPr id="70"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72" name="组合 71"/>
          <p:cNvGrpSpPr/>
          <p:nvPr/>
        </p:nvGrpSpPr>
        <p:grpSpPr>
          <a:xfrm>
            <a:off x="3434777" y="3984369"/>
            <a:ext cx="624471" cy="624552"/>
            <a:chOff x="5292665" y="2402186"/>
            <a:chExt cx="441056" cy="441056"/>
          </a:xfrm>
        </p:grpSpPr>
        <p:sp>
          <p:nvSpPr>
            <p:cNvPr id="73" name="椭圆 72"/>
            <p:cNvSpPr/>
            <p:nvPr/>
          </p:nvSpPr>
          <p:spPr>
            <a:xfrm>
              <a:off x="5292665" y="2402186"/>
              <a:ext cx="441056" cy="441056"/>
            </a:xfrm>
            <a:prstGeom prst="ellipse">
              <a:avLst/>
            </a:prstGeom>
            <a:solidFill>
              <a:schemeClr val="accent3"/>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4" name="组合 73"/>
            <p:cNvGrpSpPr/>
            <p:nvPr/>
          </p:nvGrpSpPr>
          <p:grpSpPr>
            <a:xfrm>
              <a:off x="5424616" y="2535602"/>
              <a:ext cx="177160" cy="174229"/>
              <a:chOff x="5032375" y="3027363"/>
              <a:chExt cx="1727200" cy="1698625"/>
            </a:xfrm>
          </p:grpSpPr>
          <p:sp>
            <p:nvSpPr>
              <p:cNvPr id="75"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8"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9"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80" name="内容占位符 2"/>
          <p:cNvSpPr txBox="1"/>
          <p:nvPr/>
        </p:nvSpPr>
        <p:spPr>
          <a:xfrm>
            <a:off x="8721858" y="1919567"/>
            <a:ext cx="2707448" cy="1173461"/>
          </a:xfrm>
          <a:prstGeom prst="rect">
            <a:avLst/>
          </a:prstGeom>
        </p:spPr>
        <p:txBody>
          <a:bodyPr vert="horz" lIns="121908" tIns="60954" rIns="121908" bIns="60954" rtlCol="0" anchor="t">
            <a:normAutofit fontScale="85000" lnSpcReduction="100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4"/>
                </a:solidFill>
              </a:rPr>
              <a:t>Enter your text title here</a:t>
            </a:r>
            <a:endParaRPr lang="en-US" altLang="zh-CN" sz="1300" dirty="0">
              <a:solidFill>
                <a:schemeClr val="accent4"/>
              </a:solidFill>
            </a:endParaRPr>
          </a:p>
          <a:p>
            <a:pPr marL="0" indent="0">
              <a:lnSpc>
                <a:spcPct val="130000"/>
              </a:lnSpc>
              <a:spcBef>
                <a:spcPts val="0"/>
              </a:spcBef>
              <a:spcAft>
                <a:spcPts val="800"/>
              </a:spcAft>
              <a:buNone/>
            </a:pPr>
            <a:r>
              <a:rPr lang="zh-CN" altLang="en-US" sz="1100" dirty="0"/>
              <a:t>Enter your chart description text here, enter your chart description text here, enter your chart description text here, and enter your chart description text here</a:t>
            </a:r>
          </a:p>
        </p:txBody>
      </p:sp>
      <p:sp>
        <p:nvSpPr>
          <p:cNvPr id="81" name="内容占位符 2"/>
          <p:cNvSpPr txBox="1"/>
          <p:nvPr/>
        </p:nvSpPr>
        <p:spPr>
          <a:xfrm>
            <a:off x="8721858" y="3907504"/>
            <a:ext cx="2707448" cy="1173461"/>
          </a:xfrm>
          <a:prstGeom prst="rect">
            <a:avLst/>
          </a:prstGeom>
        </p:spPr>
        <p:txBody>
          <a:bodyPr vert="horz" lIns="121908" tIns="60954" rIns="121908" bIns="60954" rtlCol="0" anchor="t">
            <a:normAutofit fontScale="85000" lnSpcReduction="100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2"/>
                </a:solidFill>
              </a:rPr>
              <a:t>Enter your text title here</a:t>
            </a:r>
            <a:endParaRPr lang="en-US" altLang="zh-CN" sz="1300" dirty="0">
              <a:solidFill>
                <a:schemeClr val="accent2"/>
              </a:solidFill>
            </a:endParaRPr>
          </a:p>
          <a:p>
            <a:pPr marL="0" indent="0">
              <a:lnSpc>
                <a:spcPct val="130000"/>
              </a:lnSpc>
              <a:spcBef>
                <a:spcPts val="0"/>
              </a:spcBef>
              <a:spcAft>
                <a:spcPts val="800"/>
              </a:spcAft>
              <a:buNone/>
            </a:pPr>
            <a:r>
              <a:rPr lang="zh-CN" altLang="en-US" sz="1100" dirty="0"/>
              <a:t>Enter your chart description text here, enter your chart description text here, enter your chart description text here, and enter your chart description text here</a:t>
            </a:r>
          </a:p>
        </p:txBody>
      </p:sp>
      <p:grpSp>
        <p:nvGrpSpPr>
          <p:cNvPr id="82" name="组合 81"/>
          <p:cNvGrpSpPr/>
          <p:nvPr/>
        </p:nvGrpSpPr>
        <p:grpSpPr>
          <a:xfrm>
            <a:off x="8119021" y="2002377"/>
            <a:ext cx="624471" cy="624552"/>
            <a:chOff x="3410282" y="2402186"/>
            <a:chExt cx="441056" cy="441056"/>
          </a:xfrm>
        </p:grpSpPr>
        <p:sp>
          <p:nvSpPr>
            <p:cNvPr id="83" name="椭圆 82"/>
            <p:cNvSpPr/>
            <p:nvPr/>
          </p:nvSpPr>
          <p:spPr>
            <a:xfrm>
              <a:off x="3410282" y="2402186"/>
              <a:ext cx="441056" cy="441056"/>
            </a:xfrm>
            <a:prstGeom prst="ellipse">
              <a:avLst/>
            </a:prstGeom>
            <a:solidFill>
              <a:schemeClr val="accent4"/>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4" name="组合 83"/>
            <p:cNvGrpSpPr/>
            <p:nvPr/>
          </p:nvGrpSpPr>
          <p:grpSpPr>
            <a:xfrm>
              <a:off x="3543205" y="2535602"/>
              <a:ext cx="175207" cy="174229"/>
              <a:chOff x="2616200" y="414338"/>
              <a:chExt cx="1708150" cy="1698625"/>
            </a:xfrm>
          </p:grpSpPr>
          <p:sp>
            <p:nvSpPr>
              <p:cNvPr id="85"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88" name="组合 87"/>
          <p:cNvGrpSpPr/>
          <p:nvPr/>
        </p:nvGrpSpPr>
        <p:grpSpPr>
          <a:xfrm>
            <a:off x="8119021" y="3984369"/>
            <a:ext cx="624471" cy="624552"/>
            <a:chOff x="7175046" y="2402186"/>
            <a:chExt cx="441056" cy="441056"/>
          </a:xfrm>
        </p:grpSpPr>
        <p:sp>
          <p:nvSpPr>
            <p:cNvPr id="89" name="椭圆 88"/>
            <p:cNvSpPr/>
            <p:nvPr/>
          </p:nvSpPr>
          <p:spPr>
            <a:xfrm>
              <a:off x="7175046" y="2402186"/>
              <a:ext cx="441056" cy="441056"/>
            </a:xfrm>
            <a:prstGeom prst="ellipse">
              <a:avLst/>
            </a:prstGeom>
            <a:solidFill>
              <a:schemeClr val="accent2"/>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0" name="组合 89"/>
            <p:cNvGrpSpPr/>
            <p:nvPr/>
          </p:nvGrpSpPr>
          <p:grpSpPr>
            <a:xfrm>
              <a:off x="7298200" y="2524332"/>
              <a:ext cx="194746" cy="174229"/>
              <a:chOff x="4987925" y="414338"/>
              <a:chExt cx="1898650" cy="1698625"/>
            </a:xfrm>
          </p:grpSpPr>
          <p:sp>
            <p:nvSpPr>
              <p:cNvPr id="91"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Line 23"/>
              <p:cNvSpPr>
                <a:spLocks noChangeShapeType="1"/>
              </p:cNvSpPr>
              <p:nvPr/>
            </p:nvSpPr>
            <p:spPr bwMode="auto">
              <a:xfrm>
                <a:off x="5937250" y="893763"/>
                <a:ext cx="0" cy="5683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3"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94" name="组合 93"/>
          <p:cNvGrpSpPr/>
          <p:nvPr/>
        </p:nvGrpSpPr>
        <p:grpSpPr>
          <a:xfrm>
            <a:off x="4301206" y="1720148"/>
            <a:ext cx="3555538" cy="3560235"/>
            <a:chOff x="3238500" y="1526223"/>
            <a:chExt cx="2667001" cy="2670176"/>
          </a:xfrm>
        </p:grpSpPr>
        <p:grpSp>
          <p:nvGrpSpPr>
            <p:cNvPr id="95" name="组合 94"/>
            <p:cNvGrpSpPr/>
            <p:nvPr/>
          </p:nvGrpSpPr>
          <p:grpSpPr>
            <a:xfrm>
              <a:off x="3238500" y="1526223"/>
              <a:ext cx="2667001" cy="2670176"/>
              <a:chOff x="3238500" y="1236663"/>
              <a:chExt cx="2667001" cy="2670176"/>
            </a:xfrm>
            <a:solidFill>
              <a:srgbClr val="5A6279"/>
            </a:solidFill>
          </p:grpSpPr>
          <p:sp>
            <p:nvSpPr>
              <p:cNvPr id="113" name="Freeform 5"/>
              <p:cNvSpPr/>
              <p:nvPr/>
            </p:nvSpPr>
            <p:spPr bwMode="auto">
              <a:xfrm>
                <a:off x="3238500" y="1919288"/>
                <a:ext cx="1301750" cy="1303338"/>
              </a:xfrm>
              <a:custGeom>
                <a:avLst/>
                <a:gdLst>
                  <a:gd name="T0" fmla="*/ 389 w 820"/>
                  <a:gd name="T1" fmla="*/ 0 h 821"/>
                  <a:gd name="T2" fmla="*/ 328 w 820"/>
                  <a:gd name="T3" fmla="*/ 8 h 821"/>
                  <a:gd name="T4" fmla="*/ 270 w 820"/>
                  <a:gd name="T5" fmla="*/ 25 h 821"/>
                  <a:gd name="T6" fmla="*/ 215 w 820"/>
                  <a:gd name="T7" fmla="*/ 50 h 821"/>
                  <a:gd name="T8" fmla="*/ 165 w 820"/>
                  <a:gd name="T9" fmla="*/ 81 h 821"/>
                  <a:gd name="T10" fmla="*/ 120 w 820"/>
                  <a:gd name="T11" fmla="*/ 120 h 821"/>
                  <a:gd name="T12" fmla="*/ 81 w 820"/>
                  <a:gd name="T13" fmla="*/ 165 h 821"/>
                  <a:gd name="T14" fmla="*/ 49 w 820"/>
                  <a:gd name="T15" fmla="*/ 215 h 821"/>
                  <a:gd name="T16" fmla="*/ 25 w 820"/>
                  <a:gd name="T17" fmla="*/ 270 h 821"/>
                  <a:gd name="T18" fmla="*/ 8 w 820"/>
                  <a:gd name="T19" fmla="*/ 329 h 821"/>
                  <a:gd name="T20" fmla="*/ 0 w 820"/>
                  <a:gd name="T21" fmla="*/ 390 h 821"/>
                  <a:gd name="T22" fmla="*/ 0 w 820"/>
                  <a:gd name="T23" fmla="*/ 432 h 821"/>
                  <a:gd name="T24" fmla="*/ 8 w 820"/>
                  <a:gd name="T25" fmla="*/ 490 h 821"/>
                  <a:gd name="T26" fmla="*/ 22 w 820"/>
                  <a:gd name="T27" fmla="*/ 547 h 821"/>
                  <a:gd name="T28" fmla="*/ 44 w 820"/>
                  <a:gd name="T29" fmla="*/ 599 h 821"/>
                  <a:gd name="T30" fmla="*/ 74 w 820"/>
                  <a:gd name="T31" fmla="*/ 648 h 821"/>
                  <a:gd name="T32" fmla="*/ 108 w 820"/>
                  <a:gd name="T33" fmla="*/ 691 h 821"/>
                  <a:gd name="T34" fmla="*/ 150 w 820"/>
                  <a:gd name="T35" fmla="*/ 730 h 821"/>
                  <a:gd name="T36" fmla="*/ 195 w 820"/>
                  <a:gd name="T37" fmla="*/ 763 h 821"/>
                  <a:gd name="T38" fmla="*/ 246 w 820"/>
                  <a:gd name="T39" fmla="*/ 789 h 821"/>
                  <a:gd name="T40" fmla="*/ 300 w 820"/>
                  <a:gd name="T41" fmla="*/ 807 h 821"/>
                  <a:gd name="T42" fmla="*/ 358 w 820"/>
                  <a:gd name="T43" fmla="*/ 819 h 821"/>
                  <a:gd name="T44" fmla="*/ 380 w 820"/>
                  <a:gd name="T45" fmla="*/ 798 h 821"/>
                  <a:gd name="T46" fmla="*/ 390 w 820"/>
                  <a:gd name="T47" fmla="*/ 733 h 821"/>
                  <a:gd name="T48" fmla="*/ 410 w 820"/>
                  <a:gd name="T49" fmla="*/ 671 h 821"/>
                  <a:gd name="T50" fmla="*/ 437 w 820"/>
                  <a:gd name="T51" fmla="*/ 614 h 821"/>
                  <a:gd name="T52" fmla="*/ 472 w 820"/>
                  <a:gd name="T53" fmla="*/ 561 h 821"/>
                  <a:gd name="T54" fmla="*/ 513 w 820"/>
                  <a:gd name="T55" fmla="*/ 514 h 821"/>
                  <a:gd name="T56" fmla="*/ 561 w 820"/>
                  <a:gd name="T57" fmla="*/ 472 h 821"/>
                  <a:gd name="T58" fmla="*/ 614 w 820"/>
                  <a:gd name="T59" fmla="*/ 437 h 821"/>
                  <a:gd name="T60" fmla="*/ 671 w 820"/>
                  <a:gd name="T61" fmla="*/ 410 h 821"/>
                  <a:gd name="T62" fmla="*/ 733 w 820"/>
                  <a:gd name="T63" fmla="*/ 390 h 821"/>
                  <a:gd name="T64" fmla="*/ 798 w 820"/>
                  <a:gd name="T65" fmla="*/ 380 h 821"/>
                  <a:gd name="T66" fmla="*/ 819 w 820"/>
                  <a:gd name="T67" fmla="*/ 359 h 821"/>
                  <a:gd name="T68" fmla="*/ 807 w 820"/>
                  <a:gd name="T69" fmla="*/ 300 h 821"/>
                  <a:gd name="T70" fmla="*/ 787 w 820"/>
                  <a:gd name="T71" fmla="*/ 246 h 821"/>
                  <a:gd name="T72" fmla="*/ 761 w 820"/>
                  <a:gd name="T73" fmla="*/ 196 h 821"/>
                  <a:gd name="T74" fmla="*/ 729 w 820"/>
                  <a:gd name="T75" fmla="*/ 149 h 821"/>
                  <a:gd name="T76" fmla="*/ 691 w 820"/>
                  <a:gd name="T77" fmla="*/ 109 h 821"/>
                  <a:gd name="T78" fmla="*/ 646 w 820"/>
                  <a:gd name="T79" fmla="*/ 74 h 821"/>
                  <a:gd name="T80" fmla="*/ 599 w 820"/>
                  <a:gd name="T81" fmla="*/ 44 h 821"/>
                  <a:gd name="T82" fmla="*/ 546 w 820"/>
                  <a:gd name="T83" fmla="*/ 23 h 821"/>
                  <a:gd name="T84" fmla="*/ 490 w 820"/>
                  <a:gd name="T85" fmla="*/ 7 h 821"/>
                  <a:gd name="T86" fmla="*/ 431 w 820"/>
                  <a:gd name="T87"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1">
                    <a:moveTo>
                      <a:pt x="411" y="0"/>
                    </a:moveTo>
                    <a:lnTo>
                      <a:pt x="411" y="0"/>
                    </a:lnTo>
                    <a:lnTo>
                      <a:pt x="389" y="0"/>
                    </a:lnTo>
                    <a:lnTo>
                      <a:pt x="369" y="2"/>
                    </a:lnTo>
                    <a:lnTo>
                      <a:pt x="348" y="4"/>
                    </a:lnTo>
                    <a:lnTo>
                      <a:pt x="328" y="8"/>
                    </a:lnTo>
                    <a:lnTo>
                      <a:pt x="308" y="13"/>
                    </a:lnTo>
                    <a:lnTo>
                      <a:pt x="288" y="18"/>
                    </a:lnTo>
                    <a:lnTo>
                      <a:pt x="270" y="25"/>
                    </a:lnTo>
                    <a:lnTo>
                      <a:pt x="251" y="32"/>
                    </a:lnTo>
                    <a:lnTo>
                      <a:pt x="233" y="40"/>
                    </a:lnTo>
                    <a:lnTo>
                      <a:pt x="215" y="50"/>
                    </a:lnTo>
                    <a:lnTo>
                      <a:pt x="197" y="59"/>
                    </a:lnTo>
                    <a:lnTo>
                      <a:pt x="181" y="70"/>
                    </a:lnTo>
                    <a:lnTo>
                      <a:pt x="165" y="81"/>
                    </a:lnTo>
                    <a:lnTo>
                      <a:pt x="150" y="94"/>
                    </a:lnTo>
                    <a:lnTo>
                      <a:pt x="134" y="107"/>
                    </a:lnTo>
                    <a:lnTo>
                      <a:pt x="120" y="120"/>
                    </a:lnTo>
                    <a:lnTo>
                      <a:pt x="106" y="134"/>
                    </a:lnTo>
                    <a:lnTo>
                      <a:pt x="93" y="149"/>
                    </a:lnTo>
                    <a:lnTo>
                      <a:pt x="81" y="165"/>
                    </a:lnTo>
                    <a:lnTo>
                      <a:pt x="69" y="181"/>
                    </a:lnTo>
                    <a:lnTo>
                      <a:pt x="60" y="198"/>
                    </a:lnTo>
                    <a:lnTo>
                      <a:pt x="49" y="215"/>
                    </a:lnTo>
                    <a:lnTo>
                      <a:pt x="40" y="233"/>
                    </a:lnTo>
                    <a:lnTo>
                      <a:pt x="33" y="251"/>
                    </a:lnTo>
                    <a:lnTo>
                      <a:pt x="25" y="270"/>
                    </a:lnTo>
                    <a:lnTo>
                      <a:pt x="18" y="288"/>
                    </a:lnTo>
                    <a:lnTo>
                      <a:pt x="13" y="308"/>
                    </a:lnTo>
                    <a:lnTo>
                      <a:pt x="8" y="329"/>
                    </a:lnTo>
                    <a:lnTo>
                      <a:pt x="4" y="348"/>
                    </a:lnTo>
                    <a:lnTo>
                      <a:pt x="2" y="369"/>
                    </a:lnTo>
                    <a:lnTo>
                      <a:pt x="0" y="390"/>
                    </a:lnTo>
                    <a:lnTo>
                      <a:pt x="0" y="411"/>
                    </a:lnTo>
                    <a:lnTo>
                      <a:pt x="0" y="411"/>
                    </a:lnTo>
                    <a:lnTo>
                      <a:pt x="0" y="432"/>
                    </a:lnTo>
                    <a:lnTo>
                      <a:pt x="1" y="451"/>
                    </a:lnTo>
                    <a:lnTo>
                      <a:pt x="4" y="471"/>
                    </a:lnTo>
                    <a:lnTo>
                      <a:pt x="8" y="490"/>
                    </a:lnTo>
                    <a:lnTo>
                      <a:pt x="11" y="509"/>
                    </a:lnTo>
                    <a:lnTo>
                      <a:pt x="16" y="528"/>
                    </a:lnTo>
                    <a:lnTo>
                      <a:pt x="22" y="547"/>
                    </a:lnTo>
                    <a:lnTo>
                      <a:pt x="28" y="564"/>
                    </a:lnTo>
                    <a:lnTo>
                      <a:pt x="36" y="581"/>
                    </a:lnTo>
                    <a:lnTo>
                      <a:pt x="44" y="599"/>
                    </a:lnTo>
                    <a:lnTo>
                      <a:pt x="53" y="615"/>
                    </a:lnTo>
                    <a:lnTo>
                      <a:pt x="63" y="631"/>
                    </a:lnTo>
                    <a:lnTo>
                      <a:pt x="74" y="648"/>
                    </a:lnTo>
                    <a:lnTo>
                      <a:pt x="85" y="663"/>
                    </a:lnTo>
                    <a:lnTo>
                      <a:pt x="97" y="677"/>
                    </a:lnTo>
                    <a:lnTo>
                      <a:pt x="108" y="691"/>
                    </a:lnTo>
                    <a:lnTo>
                      <a:pt x="121" y="704"/>
                    </a:lnTo>
                    <a:lnTo>
                      <a:pt x="136" y="717"/>
                    </a:lnTo>
                    <a:lnTo>
                      <a:pt x="150" y="730"/>
                    </a:lnTo>
                    <a:lnTo>
                      <a:pt x="165" y="741"/>
                    </a:lnTo>
                    <a:lnTo>
                      <a:pt x="180" y="752"/>
                    </a:lnTo>
                    <a:lnTo>
                      <a:pt x="195" y="763"/>
                    </a:lnTo>
                    <a:lnTo>
                      <a:pt x="213" y="771"/>
                    </a:lnTo>
                    <a:lnTo>
                      <a:pt x="229" y="780"/>
                    </a:lnTo>
                    <a:lnTo>
                      <a:pt x="246" y="789"/>
                    </a:lnTo>
                    <a:lnTo>
                      <a:pt x="264" y="795"/>
                    </a:lnTo>
                    <a:lnTo>
                      <a:pt x="282" y="802"/>
                    </a:lnTo>
                    <a:lnTo>
                      <a:pt x="300" y="807"/>
                    </a:lnTo>
                    <a:lnTo>
                      <a:pt x="320" y="813"/>
                    </a:lnTo>
                    <a:lnTo>
                      <a:pt x="338" y="816"/>
                    </a:lnTo>
                    <a:lnTo>
                      <a:pt x="358" y="819"/>
                    </a:lnTo>
                    <a:lnTo>
                      <a:pt x="379" y="821"/>
                    </a:lnTo>
                    <a:lnTo>
                      <a:pt x="379" y="821"/>
                    </a:lnTo>
                    <a:lnTo>
                      <a:pt x="380" y="798"/>
                    </a:lnTo>
                    <a:lnTo>
                      <a:pt x="382" y="777"/>
                    </a:lnTo>
                    <a:lnTo>
                      <a:pt x="386" y="755"/>
                    </a:lnTo>
                    <a:lnTo>
                      <a:pt x="390" y="733"/>
                    </a:lnTo>
                    <a:lnTo>
                      <a:pt x="396" y="713"/>
                    </a:lnTo>
                    <a:lnTo>
                      <a:pt x="402" y="692"/>
                    </a:lnTo>
                    <a:lnTo>
                      <a:pt x="410" y="671"/>
                    </a:lnTo>
                    <a:lnTo>
                      <a:pt x="418" y="652"/>
                    </a:lnTo>
                    <a:lnTo>
                      <a:pt x="427" y="633"/>
                    </a:lnTo>
                    <a:lnTo>
                      <a:pt x="437" y="614"/>
                    </a:lnTo>
                    <a:lnTo>
                      <a:pt x="448" y="597"/>
                    </a:lnTo>
                    <a:lnTo>
                      <a:pt x="460" y="578"/>
                    </a:lnTo>
                    <a:lnTo>
                      <a:pt x="472" y="561"/>
                    </a:lnTo>
                    <a:lnTo>
                      <a:pt x="485" y="544"/>
                    </a:lnTo>
                    <a:lnTo>
                      <a:pt x="499" y="529"/>
                    </a:lnTo>
                    <a:lnTo>
                      <a:pt x="513" y="514"/>
                    </a:lnTo>
                    <a:lnTo>
                      <a:pt x="528" y="499"/>
                    </a:lnTo>
                    <a:lnTo>
                      <a:pt x="544" y="485"/>
                    </a:lnTo>
                    <a:lnTo>
                      <a:pt x="561" y="472"/>
                    </a:lnTo>
                    <a:lnTo>
                      <a:pt x="578" y="460"/>
                    </a:lnTo>
                    <a:lnTo>
                      <a:pt x="595" y="448"/>
                    </a:lnTo>
                    <a:lnTo>
                      <a:pt x="614" y="437"/>
                    </a:lnTo>
                    <a:lnTo>
                      <a:pt x="632" y="427"/>
                    </a:lnTo>
                    <a:lnTo>
                      <a:pt x="652" y="419"/>
                    </a:lnTo>
                    <a:lnTo>
                      <a:pt x="671" y="410"/>
                    </a:lnTo>
                    <a:lnTo>
                      <a:pt x="692" y="402"/>
                    </a:lnTo>
                    <a:lnTo>
                      <a:pt x="713" y="396"/>
                    </a:lnTo>
                    <a:lnTo>
                      <a:pt x="733" y="390"/>
                    </a:lnTo>
                    <a:lnTo>
                      <a:pt x="755" y="386"/>
                    </a:lnTo>
                    <a:lnTo>
                      <a:pt x="777" y="383"/>
                    </a:lnTo>
                    <a:lnTo>
                      <a:pt x="798" y="380"/>
                    </a:lnTo>
                    <a:lnTo>
                      <a:pt x="820" y="378"/>
                    </a:lnTo>
                    <a:lnTo>
                      <a:pt x="820" y="378"/>
                    </a:lnTo>
                    <a:lnTo>
                      <a:pt x="819" y="359"/>
                    </a:lnTo>
                    <a:lnTo>
                      <a:pt x="816" y="339"/>
                    </a:lnTo>
                    <a:lnTo>
                      <a:pt x="811" y="320"/>
                    </a:lnTo>
                    <a:lnTo>
                      <a:pt x="807" y="300"/>
                    </a:lnTo>
                    <a:lnTo>
                      <a:pt x="801" y="282"/>
                    </a:lnTo>
                    <a:lnTo>
                      <a:pt x="795" y="265"/>
                    </a:lnTo>
                    <a:lnTo>
                      <a:pt x="787" y="246"/>
                    </a:lnTo>
                    <a:lnTo>
                      <a:pt x="780" y="229"/>
                    </a:lnTo>
                    <a:lnTo>
                      <a:pt x="771" y="212"/>
                    </a:lnTo>
                    <a:lnTo>
                      <a:pt x="761" y="196"/>
                    </a:lnTo>
                    <a:lnTo>
                      <a:pt x="752" y="180"/>
                    </a:lnTo>
                    <a:lnTo>
                      <a:pt x="741" y="165"/>
                    </a:lnTo>
                    <a:lnTo>
                      <a:pt x="729" y="149"/>
                    </a:lnTo>
                    <a:lnTo>
                      <a:pt x="717" y="135"/>
                    </a:lnTo>
                    <a:lnTo>
                      <a:pt x="704" y="122"/>
                    </a:lnTo>
                    <a:lnTo>
                      <a:pt x="691" y="109"/>
                    </a:lnTo>
                    <a:lnTo>
                      <a:pt x="677" y="96"/>
                    </a:lnTo>
                    <a:lnTo>
                      <a:pt x="662" y="84"/>
                    </a:lnTo>
                    <a:lnTo>
                      <a:pt x="646" y="74"/>
                    </a:lnTo>
                    <a:lnTo>
                      <a:pt x="631" y="63"/>
                    </a:lnTo>
                    <a:lnTo>
                      <a:pt x="615" y="53"/>
                    </a:lnTo>
                    <a:lnTo>
                      <a:pt x="599" y="44"/>
                    </a:lnTo>
                    <a:lnTo>
                      <a:pt x="581" y="37"/>
                    </a:lnTo>
                    <a:lnTo>
                      <a:pt x="564" y="29"/>
                    </a:lnTo>
                    <a:lnTo>
                      <a:pt x="546" y="23"/>
                    </a:lnTo>
                    <a:lnTo>
                      <a:pt x="527" y="16"/>
                    </a:lnTo>
                    <a:lnTo>
                      <a:pt x="509" y="12"/>
                    </a:lnTo>
                    <a:lnTo>
                      <a:pt x="490" y="7"/>
                    </a:lnTo>
                    <a:lnTo>
                      <a:pt x="471" y="4"/>
                    </a:lnTo>
                    <a:lnTo>
                      <a:pt x="451" y="2"/>
                    </a:lnTo>
                    <a:lnTo>
                      <a:pt x="431" y="0"/>
                    </a:lnTo>
                    <a:lnTo>
                      <a:pt x="411" y="0"/>
                    </a:lnTo>
                    <a:lnTo>
                      <a:pt x="411" y="0"/>
                    </a:lnTo>
                    <a:close/>
                  </a:path>
                </a:pathLst>
              </a:custGeom>
              <a:solidFill>
                <a:schemeClr val="accent2"/>
              </a:solidFill>
              <a:ln w="28575">
                <a:solidFill>
                  <a:schemeClr val="accent2">
                    <a:lumMod val="20000"/>
                    <a:lumOff val="80000"/>
                  </a:schemeClr>
                </a:solidFill>
                <a:round/>
              </a:ln>
            </p:spPr>
            <p:txBody>
              <a:bodyPr vert="horz" wrap="square" lIns="91440" tIns="45720" rIns="91440" bIns="45720" numCol="1" anchor="t" anchorCtr="0" compatLnSpc="1"/>
              <a:lstStyle/>
              <a:p>
                <a:endParaRPr lang="zh-CN" altLang="en-US"/>
              </a:p>
            </p:txBody>
          </p:sp>
          <p:sp>
            <p:nvSpPr>
              <p:cNvPr id="114" name="Freeform 6"/>
              <p:cNvSpPr/>
              <p:nvPr/>
            </p:nvSpPr>
            <p:spPr bwMode="auto">
              <a:xfrm>
                <a:off x="3917950" y="2603501"/>
                <a:ext cx="1303338" cy="1303338"/>
              </a:xfrm>
              <a:custGeom>
                <a:avLst/>
                <a:gdLst>
                  <a:gd name="T0" fmla="*/ 359 w 821"/>
                  <a:gd name="T1" fmla="*/ 2 h 821"/>
                  <a:gd name="T2" fmla="*/ 302 w 821"/>
                  <a:gd name="T3" fmla="*/ 13 h 821"/>
                  <a:gd name="T4" fmla="*/ 248 w 821"/>
                  <a:gd name="T5" fmla="*/ 32 h 821"/>
                  <a:gd name="T6" fmla="*/ 197 w 821"/>
                  <a:gd name="T7" fmla="*/ 58 h 821"/>
                  <a:gd name="T8" fmla="*/ 151 w 821"/>
                  <a:gd name="T9" fmla="*/ 91 h 821"/>
                  <a:gd name="T10" fmla="*/ 110 w 821"/>
                  <a:gd name="T11" fmla="*/ 130 h 821"/>
                  <a:gd name="T12" fmla="*/ 74 w 821"/>
                  <a:gd name="T13" fmla="*/ 173 h 821"/>
                  <a:gd name="T14" fmla="*/ 46 w 821"/>
                  <a:gd name="T15" fmla="*/ 222 h 821"/>
                  <a:gd name="T16" fmla="*/ 23 w 821"/>
                  <a:gd name="T17" fmla="*/ 274 h 821"/>
                  <a:gd name="T18" fmla="*/ 8 w 821"/>
                  <a:gd name="T19" fmla="*/ 331 h 821"/>
                  <a:gd name="T20" fmla="*/ 1 w 821"/>
                  <a:gd name="T21" fmla="*/ 389 h 821"/>
                  <a:gd name="T22" fmla="*/ 1 w 821"/>
                  <a:gd name="T23" fmla="*/ 430 h 821"/>
                  <a:gd name="T24" fmla="*/ 9 w 821"/>
                  <a:gd name="T25" fmla="*/ 492 h 821"/>
                  <a:gd name="T26" fmla="*/ 25 w 821"/>
                  <a:gd name="T27" fmla="*/ 551 h 821"/>
                  <a:gd name="T28" fmla="*/ 50 w 821"/>
                  <a:gd name="T29" fmla="*/ 605 h 821"/>
                  <a:gd name="T30" fmla="*/ 83 w 821"/>
                  <a:gd name="T31" fmla="*/ 655 h 821"/>
                  <a:gd name="T32" fmla="*/ 121 w 821"/>
                  <a:gd name="T33" fmla="*/ 701 h 821"/>
                  <a:gd name="T34" fmla="*/ 166 w 821"/>
                  <a:gd name="T35" fmla="*/ 739 h 821"/>
                  <a:gd name="T36" fmla="*/ 216 w 821"/>
                  <a:gd name="T37" fmla="*/ 771 h 821"/>
                  <a:gd name="T38" fmla="*/ 270 w 821"/>
                  <a:gd name="T39" fmla="*/ 796 h 821"/>
                  <a:gd name="T40" fmla="*/ 329 w 821"/>
                  <a:gd name="T41" fmla="*/ 812 h 821"/>
                  <a:gd name="T42" fmla="*/ 391 w 821"/>
                  <a:gd name="T43" fmla="*/ 820 h 821"/>
                  <a:gd name="T44" fmla="*/ 432 w 821"/>
                  <a:gd name="T45" fmla="*/ 820 h 821"/>
                  <a:gd name="T46" fmla="*/ 491 w 821"/>
                  <a:gd name="T47" fmla="*/ 813 h 821"/>
                  <a:gd name="T48" fmla="*/ 547 w 821"/>
                  <a:gd name="T49" fmla="*/ 798 h 821"/>
                  <a:gd name="T50" fmla="*/ 599 w 821"/>
                  <a:gd name="T51" fmla="*/ 775 h 821"/>
                  <a:gd name="T52" fmla="*/ 648 w 821"/>
                  <a:gd name="T53" fmla="*/ 747 h 821"/>
                  <a:gd name="T54" fmla="*/ 691 w 821"/>
                  <a:gd name="T55" fmla="*/ 711 h 821"/>
                  <a:gd name="T56" fmla="*/ 730 w 821"/>
                  <a:gd name="T57" fmla="*/ 670 h 821"/>
                  <a:gd name="T58" fmla="*/ 763 w 821"/>
                  <a:gd name="T59" fmla="*/ 625 h 821"/>
                  <a:gd name="T60" fmla="*/ 789 w 821"/>
                  <a:gd name="T61" fmla="*/ 574 h 821"/>
                  <a:gd name="T62" fmla="*/ 808 w 821"/>
                  <a:gd name="T63" fmla="*/ 519 h 821"/>
                  <a:gd name="T64" fmla="*/ 819 w 821"/>
                  <a:gd name="T65" fmla="*/ 462 h 821"/>
                  <a:gd name="T66" fmla="*/ 800 w 821"/>
                  <a:gd name="T67" fmla="*/ 440 h 821"/>
                  <a:gd name="T68" fmla="*/ 735 w 821"/>
                  <a:gd name="T69" fmla="*/ 430 h 821"/>
                  <a:gd name="T70" fmla="*/ 673 w 821"/>
                  <a:gd name="T71" fmla="*/ 411 h 821"/>
                  <a:gd name="T72" fmla="*/ 615 w 821"/>
                  <a:gd name="T73" fmla="*/ 383 h 821"/>
                  <a:gd name="T74" fmla="*/ 562 w 821"/>
                  <a:gd name="T75" fmla="*/ 348 h 821"/>
                  <a:gd name="T76" fmla="*/ 514 w 821"/>
                  <a:gd name="T77" fmla="*/ 307 h 821"/>
                  <a:gd name="T78" fmla="*/ 473 w 821"/>
                  <a:gd name="T79" fmla="*/ 259 h 821"/>
                  <a:gd name="T80" fmla="*/ 439 w 821"/>
                  <a:gd name="T81" fmla="*/ 206 h 821"/>
                  <a:gd name="T82" fmla="*/ 410 w 821"/>
                  <a:gd name="T83" fmla="*/ 148 h 821"/>
                  <a:gd name="T84" fmla="*/ 391 w 821"/>
                  <a:gd name="T85" fmla="*/ 86 h 821"/>
                  <a:gd name="T86" fmla="*/ 381 w 821"/>
                  <a:gd name="T87" fmla="*/ 21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1" h="821">
                    <a:moveTo>
                      <a:pt x="379" y="0"/>
                    </a:moveTo>
                    <a:lnTo>
                      <a:pt x="379" y="0"/>
                    </a:lnTo>
                    <a:lnTo>
                      <a:pt x="359" y="2"/>
                    </a:lnTo>
                    <a:lnTo>
                      <a:pt x="340" y="4"/>
                    </a:lnTo>
                    <a:lnTo>
                      <a:pt x="320" y="8"/>
                    </a:lnTo>
                    <a:lnTo>
                      <a:pt x="302" y="13"/>
                    </a:lnTo>
                    <a:lnTo>
                      <a:pt x="283" y="18"/>
                    </a:lnTo>
                    <a:lnTo>
                      <a:pt x="265" y="24"/>
                    </a:lnTo>
                    <a:lnTo>
                      <a:pt x="248" y="32"/>
                    </a:lnTo>
                    <a:lnTo>
                      <a:pt x="230" y="40"/>
                    </a:lnTo>
                    <a:lnTo>
                      <a:pt x="213" y="48"/>
                    </a:lnTo>
                    <a:lnTo>
                      <a:pt x="197" y="58"/>
                    </a:lnTo>
                    <a:lnTo>
                      <a:pt x="180" y="68"/>
                    </a:lnTo>
                    <a:lnTo>
                      <a:pt x="165" y="79"/>
                    </a:lnTo>
                    <a:lnTo>
                      <a:pt x="151" y="91"/>
                    </a:lnTo>
                    <a:lnTo>
                      <a:pt x="137" y="103"/>
                    </a:lnTo>
                    <a:lnTo>
                      <a:pt x="123" y="116"/>
                    </a:lnTo>
                    <a:lnTo>
                      <a:pt x="110" y="130"/>
                    </a:lnTo>
                    <a:lnTo>
                      <a:pt x="97" y="143"/>
                    </a:lnTo>
                    <a:lnTo>
                      <a:pt x="86" y="158"/>
                    </a:lnTo>
                    <a:lnTo>
                      <a:pt x="74" y="173"/>
                    </a:lnTo>
                    <a:lnTo>
                      <a:pt x="64" y="188"/>
                    </a:lnTo>
                    <a:lnTo>
                      <a:pt x="55" y="205"/>
                    </a:lnTo>
                    <a:lnTo>
                      <a:pt x="46" y="222"/>
                    </a:lnTo>
                    <a:lnTo>
                      <a:pt x="37" y="238"/>
                    </a:lnTo>
                    <a:lnTo>
                      <a:pt x="30" y="256"/>
                    </a:lnTo>
                    <a:lnTo>
                      <a:pt x="23" y="274"/>
                    </a:lnTo>
                    <a:lnTo>
                      <a:pt x="18" y="293"/>
                    </a:lnTo>
                    <a:lnTo>
                      <a:pt x="12" y="311"/>
                    </a:lnTo>
                    <a:lnTo>
                      <a:pt x="8" y="331"/>
                    </a:lnTo>
                    <a:lnTo>
                      <a:pt x="5" y="350"/>
                    </a:lnTo>
                    <a:lnTo>
                      <a:pt x="3" y="370"/>
                    </a:lnTo>
                    <a:lnTo>
                      <a:pt x="1" y="389"/>
                    </a:lnTo>
                    <a:lnTo>
                      <a:pt x="0" y="410"/>
                    </a:lnTo>
                    <a:lnTo>
                      <a:pt x="0" y="410"/>
                    </a:lnTo>
                    <a:lnTo>
                      <a:pt x="1" y="430"/>
                    </a:lnTo>
                    <a:lnTo>
                      <a:pt x="3" y="451"/>
                    </a:lnTo>
                    <a:lnTo>
                      <a:pt x="6" y="472"/>
                    </a:lnTo>
                    <a:lnTo>
                      <a:pt x="9" y="492"/>
                    </a:lnTo>
                    <a:lnTo>
                      <a:pt x="13" y="512"/>
                    </a:lnTo>
                    <a:lnTo>
                      <a:pt x="19" y="531"/>
                    </a:lnTo>
                    <a:lnTo>
                      <a:pt x="25" y="551"/>
                    </a:lnTo>
                    <a:lnTo>
                      <a:pt x="33" y="569"/>
                    </a:lnTo>
                    <a:lnTo>
                      <a:pt x="42" y="588"/>
                    </a:lnTo>
                    <a:lnTo>
                      <a:pt x="50" y="605"/>
                    </a:lnTo>
                    <a:lnTo>
                      <a:pt x="60" y="622"/>
                    </a:lnTo>
                    <a:lnTo>
                      <a:pt x="71" y="639"/>
                    </a:lnTo>
                    <a:lnTo>
                      <a:pt x="83" y="655"/>
                    </a:lnTo>
                    <a:lnTo>
                      <a:pt x="95" y="671"/>
                    </a:lnTo>
                    <a:lnTo>
                      <a:pt x="108" y="685"/>
                    </a:lnTo>
                    <a:lnTo>
                      <a:pt x="121" y="701"/>
                    </a:lnTo>
                    <a:lnTo>
                      <a:pt x="136" y="714"/>
                    </a:lnTo>
                    <a:lnTo>
                      <a:pt x="150" y="727"/>
                    </a:lnTo>
                    <a:lnTo>
                      <a:pt x="166" y="739"/>
                    </a:lnTo>
                    <a:lnTo>
                      <a:pt x="183" y="750"/>
                    </a:lnTo>
                    <a:lnTo>
                      <a:pt x="199" y="761"/>
                    </a:lnTo>
                    <a:lnTo>
                      <a:pt x="216" y="771"/>
                    </a:lnTo>
                    <a:lnTo>
                      <a:pt x="234" y="780"/>
                    </a:lnTo>
                    <a:lnTo>
                      <a:pt x="252" y="788"/>
                    </a:lnTo>
                    <a:lnTo>
                      <a:pt x="270" y="796"/>
                    </a:lnTo>
                    <a:lnTo>
                      <a:pt x="290" y="803"/>
                    </a:lnTo>
                    <a:lnTo>
                      <a:pt x="310" y="808"/>
                    </a:lnTo>
                    <a:lnTo>
                      <a:pt x="329" y="812"/>
                    </a:lnTo>
                    <a:lnTo>
                      <a:pt x="350" y="816"/>
                    </a:lnTo>
                    <a:lnTo>
                      <a:pt x="370" y="819"/>
                    </a:lnTo>
                    <a:lnTo>
                      <a:pt x="391" y="820"/>
                    </a:lnTo>
                    <a:lnTo>
                      <a:pt x="411" y="821"/>
                    </a:lnTo>
                    <a:lnTo>
                      <a:pt x="411" y="821"/>
                    </a:lnTo>
                    <a:lnTo>
                      <a:pt x="432" y="820"/>
                    </a:lnTo>
                    <a:lnTo>
                      <a:pt x="452" y="819"/>
                    </a:lnTo>
                    <a:lnTo>
                      <a:pt x="471" y="817"/>
                    </a:lnTo>
                    <a:lnTo>
                      <a:pt x="491" y="813"/>
                    </a:lnTo>
                    <a:lnTo>
                      <a:pt x="510" y="809"/>
                    </a:lnTo>
                    <a:lnTo>
                      <a:pt x="529" y="804"/>
                    </a:lnTo>
                    <a:lnTo>
                      <a:pt x="547" y="798"/>
                    </a:lnTo>
                    <a:lnTo>
                      <a:pt x="564" y="792"/>
                    </a:lnTo>
                    <a:lnTo>
                      <a:pt x="583" y="784"/>
                    </a:lnTo>
                    <a:lnTo>
                      <a:pt x="599" y="775"/>
                    </a:lnTo>
                    <a:lnTo>
                      <a:pt x="616" y="767"/>
                    </a:lnTo>
                    <a:lnTo>
                      <a:pt x="633" y="757"/>
                    </a:lnTo>
                    <a:lnTo>
                      <a:pt x="648" y="747"/>
                    </a:lnTo>
                    <a:lnTo>
                      <a:pt x="663" y="735"/>
                    </a:lnTo>
                    <a:lnTo>
                      <a:pt x="677" y="723"/>
                    </a:lnTo>
                    <a:lnTo>
                      <a:pt x="691" y="711"/>
                    </a:lnTo>
                    <a:lnTo>
                      <a:pt x="705" y="698"/>
                    </a:lnTo>
                    <a:lnTo>
                      <a:pt x="718" y="684"/>
                    </a:lnTo>
                    <a:lnTo>
                      <a:pt x="730" y="670"/>
                    </a:lnTo>
                    <a:lnTo>
                      <a:pt x="742" y="656"/>
                    </a:lnTo>
                    <a:lnTo>
                      <a:pt x="753" y="641"/>
                    </a:lnTo>
                    <a:lnTo>
                      <a:pt x="763" y="625"/>
                    </a:lnTo>
                    <a:lnTo>
                      <a:pt x="773" y="608"/>
                    </a:lnTo>
                    <a:lnTo>
                      <a:pt x="781" y="591"/>
                    </a:lnTo>
                    <a:lnTo>
                      <a:pt x="789" y="574"/>
                    </a:lnTo>
                    <a:lnTo>
                      <a:pt x="796" y="556"/>
                    </a:lnTo>
                    <a:lnTo>
                      <a:pt x="803" y="538"/>
                    </a:lnTo>
                    <a:lnTo>
                      <a:pt x="808" y="519"/>
                    </a:lnTo>
                    <a:lnTo>
                      <a:pt x="813" y="501"/>
                    </a:lnTo>
                    <a:lnTo>
                      <a:pt x="817" y="481"/>
                    </a:lnTo>
                    <a:lnTo>
                      <a:pt x="819" y="462"/>
                    </a:lnTo>
                    <a:lnTo>
                      <a:pt x="821" y="442"/>
                    </a:lnTo>
                    <a:lnTo>
                      <a:pt x="821" y="442"/>
                    </a:lnTo>
                    <a:lnTo>
                      <a:pt x="800" y="440"/>
                    </a:lnTo>
                    <a:lnTo>
                      <a:pt x="777" y="438"/>
                    </a:lnTo>
                    <a:lnTo>
                      <a:pt x="755" y="435"/>
                    </a:lnTo>
                    <a:lnTo>
                      <a:pt x="735" y="430"/>
                    </a:lnTo>
                    <a:lnTo>
                      <a:pt x="713" y="424"/>
                    </a:lnTo>
                    <a:lnTo>
                      <a:pt x="692" y="417"/>
                    </a:lnTo>
                    <a:lnTo>
                      <a:pt x="673" y="411"/>
                    </a:lnTo>
                    <a:lnTo>
                      <a:pt x="653" y="402"/>
                    </a:lnTo>
                    <a:lnTo>
                      <a:pt x="634" y="393"/>
                    </a:lnTo>
                    <a:lnTo>
                      <a:pt x="615" y="383"/>
                    </a:lnTo>
                    <a:lnTo>
                      <a:pt x="597" y="372"/>
                    </a:lnTo>
                    <a:lnTo>
                      <a:pt x="580" y="361"/>
                    </a:lnTo>
                    <a:lnTo>
                      <a:pt x="562" y="348"/>
                    </a:lnTo>
                    <a:lnTo>
                      <a:pt x="546" y="335"/>
                    </a:lnTo>
                    <a:lnTo>
                      <a:pt x="530" y="321"/>
                    </a:lnTo>
                    <a:lnTo>
                      <a:pt x="514" y="307"/>
                    </a:lnTo>
                    <a:lnTo>
                      <a:pt x="500" y="291"/>
                    </a:lnTo>
                    <a:lnTo>
                      <a:pt x="486" y="275"/>
                    </a:lnTo>
                    <a:lnTo>
                      <a:pt x="473" y="259"/>
                    </a:lnTo>
                    <a:lnTo>
                      <a:pt x="460" y="242"/>
                    </a:lnTo>
                    <a:lnTo>
                      <a:pt x="449" y="224"/>
                    </a:lnTo>
                    <a:lnTo>
                      <a:pt x="439" y="206"/>
                    </a:lnTo>
                    <a:lnTo>
                      <a:pt x="428" y="187"/>
                    </a:lnTo>
                    <a:lnTo>
                      <a:pt x="419" y="168"/>
                    </a:lnTo>
                    <a:lnTo>
                      <a:pt x="410" y="148"/>
                    </a:lnTo>
                    <a:lnTo>
                      <a:pt x="403" y="129"/>
                    </a:lnTo>
                    <a:lnTo>
                      <a:pt x="397" y="108"/>
                    </a:lnTo>
                    <a:lnTo>
                      <a:pt x="391" y="86"/>
                    </a:lnTo>
                    <a:lnTo>
                      <a:pt x="387" y="66"/>
                    </a:lnTo>
                    <a:lnTo>
                      <a:pt x="383" y="44"/>
                    </a:lnTo>
                    <a:lnTo>
                      <a:pt x="381" y="21"/>
                    </a:lnTo>
                    <a:lnTo>
                      <a:pt x="379" y="0"/>
                    </a:lnTo>
                    <a:lnTo>
                      <a:pt x="379" y="0"/>
                    </a:lnTo>
                    <a:close/>
                  </a:path>
                </a:pathLst>
              </a:custGeom>
              <a:solidFill>
                <a:schemeClr val="accent3"/>
              </a:solidFill>
              <a:ln w="28575">
                <a:solidFill>
                  <a:schemeClr val="accent3">
                    <a:lumMod val="20000"/>
                    <a:lumOff val="80000"/>
                  </a:schemeClr>
                </a:solidFill>
                <a:round/>
              </a:ln>
            </p:spPr>
            <p:txBody>
              <a:bodyPr vert="horz" wrap="square" lIns="91440" tIns="45720" rIns="91440" bIns="45720" numCol="1" anchor="t" anchorCtr="0" compatLnSpc="1"/>
              <a:lstStyle/>
              <a:p>
                <a:endParaRPr lang="zh-CN" altLang="en-US"/>
              </a:p>
            </p:txBody>
          </p:sp>
          <p:sp>
            <p:nvSpPr>
              <p:cNvPr id="115" name="Freeform 7"/>
              <p:cNvSpPr/>
              <p:nvPr/>
            </p:nvSpPr>
            <p:spPr bwMode="auto">
              <a:xfrm>
                <a:off x="4602163" y="1920876"/>
                <a:ext cx="1303338" cy="1303338"/>
              </a:xfrm>
              <a:custGeom>
                <a:avLst/>
                <a:gdLst>
                  <a:gd name="T0" fmla="*/ 441 w 821"/>
                  <a:gd name="T1" fmla="*/ 23 h 821"/>
                  <a:gd name="T2" fmla="*/ 431 w 821"/>
                  <a:gd name="T3" fmla="*/ 88 h 821"/>
                  <a:gd name="T4" fmla="*/ 411 w 821"/>
                  <a:gd name="T5" fmla="*/ 150 h 821"/>
                  <a:gd name="T6" fmla="*/ 384 w 821"/>
                  <a:gd name="T7" fmla="*/ 207 h 821"/>
                  <a:gd name="T8" fmla="*/ 349 w 821"/>
                  <a:gd name="T9" fmla="*/ 260 h 821"/>
                  <a:gd name="T10" fmla="*/ 307 w 821"/>
                  <a:gd name="T11" fmla="*/ 307 h 821"/>
                  <a:gd name="T12" fmla="*/ 259 w 821"/>
                  <a:gd name="T13" fmla="*/ 349 h 821"/>
                  <a:gd name="T14" fmla="*/ 207 w 821"/>
                  <a:gd name="T15" fmla="*/ 384 h 821"/>
                  <a:gd name="T16" fmla="*/ 150 w 821"/>
                  <a:gd name="T17" fmla="*/ 411 h 821"/>
                  <a:gd name="T18" fmla="*/ 88 w 821"/>
                  <a:gd name="T19" fmla="*/ 431 h 821"/>
                  <a:gd name="T20" fmla="*/ 23 w 821"/>
                  <a:gd name="T21" fmla="*/ 441 h 821"/>
                  <a:gd name="T22" fmla="*/ 2 w 821"/>
                  <a:gd name="T23" fmla="*/ 462 h 821"/>
                  <a:gd name="T24" fmla="*/ 14 w 821"/>
                  <a:gd name="T25" fmla="*/ 521 h 821"/>
                  <a:gd name="T26" fmla="*/ 33 w 821"/>
                  <a:gd name="T27" fmla="*/ 575 h 821"/>
                  <a:gd name="T28" fmla="*/ 59 w 821"/>
                  <a:gd name="T29" fmla="*/ 625 h 821"/>
                  <a:gd name="T30" fmla="*/ 91 w 821"/>
                  <a:gd name="T31" fmla="*/ 672 h 821"/>
                  <a:gd name="T32" fmla="*/ 130 w 821"/>
                  <a:gd name="T33" fmla="*/ 712 h 821"/>
                  <a:gd name="T34" fmla="*/ 174 w 821"/>
                  <a:gd name="T35" fmla="*/ 747 h 821"/>
                  <a:gd name="T36" fmla="*/ 222 w 821"/>
                  <a:gd name="T37" fmla="*/ 777 h 821"/>
                  <a:gd name="T38" fmla="*/ 274 w 821"/>
                  <a:gd name="T39" fmla="*/ 798 h 821"/>
                  <a:gd name="T40" fmla="*/ 331 w 821"/>
                  <a:gd name="T41" fmla="*/ 814 h 821"/>
                  <a:gd name="T42" fmla="*/ 389 w 821"/>
                  <a:gd name="T43" fmla="*/ 821 h 821"/>
                  <a:gd name="T44" fmla="*/ 431 w 821"/>
                  <a:gd name="T45" fmla="*/ 821 h 821"/>
                  <a:gd name="T46" fmla="*/ 492 w 821"/>
                  <a:gd name="T47" fmla="*/ 813 h 821"/>
                  <a:gd name="T48" fmla="*/ 551 w 821"/>
                  <a:gd name="T49" fmla="*/ 796 h 821"/>
                  <a:gd name="T50" fmla="*/ 605 w 821"/>
                  <a:gd name="T51" fmla="*/ 771 h 821"/>
                  <a:gd name="T52" fmla="*/ 656 w 821"/>
                  <a:gd name="T53" fmla="*/ 740 h 821"/>
                  <a:gd name="T54" fmla="*/ 701 w 821"/>
                  <a:gd name="T55" fmla="*/ 701 h 821"/>
                  <a:gd name="T56" fmla="*/ 740 w 821"/>
                  <a:gd name="T57" fmla="*/ 656 h 821"/>
                  <a:gd name="T58" fmla="*/ 771 w 821"/>
                  <a:gd name="T59" fmla="*/ 606 h 821"/>
                  <a:gd name="T60" fmla="*/ 796 w 821"/>
                  <a:gd name="T61" fmla="*/ 551 h 821"/>
                  <a:gd name="T62" fmla="*/ 812 w 821"/>
                  <a:gd name="T63" fmla="*/ 492 h 821"/>
                  <a:gd name="T64" fmla="*/ 821 w 821"/>
                  <a:gd name="T65" fmla="*/ 431 h 821"/>
                  <a:gd name="T66" fmla="*/ 821 w 821"/>
                  <a:gd name="T67" fmla="*/ 389 h 821"/>
                  <a:gd name="T68" fmla="*/ 813 w 821"/>
                  <a:gd name="T69" fmla="*/ 331 h 821"/>
                  <a:gd name="T70" fmla="*/ 798 w 821"/>
                  <a:gd name="T71" fmla="*/ 274 h 821"/>
                  <a:gd name="T72" fmla="*/ 777 w 821"/>
                  <a:gd name="T73" fmla="*/ 222 h 821"/>
                  <a:gd name="T74" fmla="*/ 747 w 821"/>
                  <a:gd name="T75" fmla="*/ 173 h 821"/>
                  <a:gd name="T76" fmla="*/ 711 w 821"/>
                  <a:gd name="T77" fmla="*/ 130 h 821"/>
                  <a:gd name="T78" fmla="*/ 671 w 821"/>
                  <a:gd name="T79" fmla="*/ 91 h 821"/>
                  <a:gd name="T80" fmla="*/ 625 w 821"/>
                  <a:gd name="T81" fmla="*/ 58 h 821"/>
                  <a:gd name="T82" fmla="*/ 575 w 821"/>
                  <a:gd name="T83" fmla="*/ 32 h 821"/>
                  <a:gd name="T84" fmla="*/ 521 w 821"/>
                  <a:gd name="T85" fmla="*/ 14 h 821"/>
                  <a:gd name="T86" fmla="*/ 462 w 821"/>
                  <a:gd name="T87" fmla="*/ 2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1" h="821">
                    <a:moveTo>
                      <a:pt x="442" y="0"/>
                    </a:moveTo>
                    <a:lnTo>
                      <a:pt x="442" y="0"/>
                    </a:lnTo>
                    <a:lnTo>
                      <a:pt x="441" y="23"/>
                    </a:lnTo>
                    <a:lnTo>
                      <a:pt x="438" y="44"/>
                    </a:lnTo>
                    <a:lnTo>
                      <a:pt x="435" y="66"/>
                    </a:lnTo>
                    <a:lnTo>
                      <a:pt x="431" y="88"/>
                    </a:lnTo>
                    <a:lnTo>
                      <a:pt x="425" y="108"/>
                    </a:lnTo>
                    <a:lnTo>
                      <a:pt x="419" y="129"/>
                    </a:lnTo>
                    <a:lnTo>
                      <a:pt x="411" y="150"/>
                    </a:lnTo>
                    <a:lnTo>
                      <a:pt x="402" y="169"/>
                    </a:lnTo>
                    <a:lnTo>
                      <a:pt x="394" y="188"/>
                    </a:lnTo>
                    <a:lnTo>
                      <a:pt x="384" y="207"/>
                    </a:lnTo>
                    <a:lnTo>
                      <a:pt x="373" y="224"/>
                    </a:lnTo>
                    <a:lnTo>
                      <a:pt x="361" y="243"/>
                    </a:lnTo>
                    <a:lnTo>
                      <a:pt x="349" y="260"/>
                    </a:lnTo>
                    <a:lnTo>
                      <a:pt x="336" y="277"/>
                    </a:lnTo>
                    <a:lnTo>
                      <a:pt x="322" y="292"/>
                    </a:lnTo>
                    <a:lnTo>
                      <a:pt x="307" y="307"/>
                    </a:lnTo>
                    <a:lnTo>
                      <a:pt x="292" y="322"/>
                    </a:lnTo>
                    <a:lnTo>
                      <a:pt x="277" y="336"/>
                    </a:lnTo>
                    <a:lnTo>
                      <a:pt x="259" y="349"/>
                    </a:lnTo>
                    <a:lnTo>
                      <a:pt x="243" y="361"/>
                    </a:lnTo>
                    <a:lnTo>
                      <a:pt x="224" y="373"/>
                    </a:lnTo>
                    <a:lnTo>
                      <a:pt x="207" y="384"/>
                    </a:lnTo>
                    <a:lnTo>
                      <a:pt x="188" y="394"/>
                    </a:lnTo>
                    <a:lnTo>
                      <a:pt x="169" y="402"/>
                    </a:lnTo>
                    <a:lnTo>
                      <a:pt x="150" y="411"/>
                    </a:lnTo>
                    <a:lnTo>
                      <a:pt x="129" y="419"/>
                    </a:lnTo>
                    <a:lnTo>
                      <a:pt x="108" y="425"/>
                    </a:lnTo>
                    <a:lnTo>
                      <a:pt x="88" y="431"/>
                    </a:lnTo>
                    <a:lnTo>
                      <a:pt x="66" y="435"/>
                    </a:lnTo>
                    <a:lnTo>
                      <a:pt x="44" y="438"/>
                    </a:lnTo>
                    <a:lnTo>
                      <a:pt x="23" y="441"/>
                    </a:lnTo>
                    <a:lnTo>
                      <a:pt x="0" y="443"/>
                    </a:lnTo>
                    <a:lnTo>
                      <a:pt x="0" y="443"/>
                    </a:lnTo>
                    <a:lnTo>
                      <a:pt x="2" y="462"/>
                    </a:lnTo>
                    <a:lnTo>
                      <a:pt x="5" y="482"/>
                    </a:lnTo>
                    <a:lnTo>
                      <a:pt x="9" y="501"/>
                    </a:lnTo>
                    <a:lnTo>
                      <a:pt x="14" y="521"/>
                    </a:lnTo>
                    <a:lnTo>
                      <a:pt x="20" y="539"/>
                    </a:lnTo>
                    <a:lnTo>
                      <a:pt x="26" y="556"/>
                    </a:lnTo>
                    <a:lnTo>
                      <a:pt x="33" y="575"/>
                    </a:lnTo>
                    <a:lnTo>
                      <a:pt x="41" y="592"/>
                    </a:lnTo>
                    <a:lnTo>
                      <a:pt x="50" y="609"/>
                    </a:lnTo>
                    <a:lnTo>
                      <a:pt x="59" y="625"/>
                    </a:lnTo>
                    <a:lnTo>
                      <a:pt x="69" y="641"/>
                    </a:lnTo>
                    <a:lnTo>
                      <a:pt x="80" y="656"/>
                    </a:lnTo>
                    <a:lnTo>
                      <a:pt x="91" y="672"/>
                    </a:lnTo>
                    <a:lnTo>
                      <a:pt x="104" y="686"/>
                    </a:lnTo>
                    <a:lnTo>
                      <a:pt x="116" y="699"/>
                    </a:lnTo>
                    <a:lnTo>
                      <a:pt x="130" y="712"/>
                    </a:lnTo>
                    <a:lnTo>
                      <a:pt x="144" y="725"/>
                    </a:lnTo>
                    <a:lnTo>
                      <a:pt x="158" y="737"/>
                    </a:lnTo>
                    <a:lnTo>
                      <a:pt x="174" y="747"/>
                    </a:lnTo>
                    <a:lnTo>
                      <a:pt x="190" y="758"/>
                    </a:lnTo>
                    <a:lnTo>
                      <a:pt x="206" y="768"/>
                    </a:lnTo>
                    <a:lnTo>
                      <a:pt x="222" y="777"/>
                    </a:lnTo>
                    <a:lnTo>
                      <a:pt x="240" y="784"/>
                    </a:lnTo>
                    <a:lnTo>
                      <a:pt x="257" y="792"/>
                    </a:lnTo>
                    <a:lnTo>
                      <a:pt x="274" y="798"/>
                    </a:lnTo>
                    <a:lnTo>
                      <a:pt x="293" y="805"/>
                    </a:lnTo>
                    <a:lnTo>
                      <a:pt x="311" y="809"/>
                    </a:lnTo>
                    <a:lnTo>
                      <a:pt x="331" y="814"/>
                    </a:lnTo>
                    <a:lnTo>
                      <a:pt x="350" y="817"/>
                    </a:lnTo>
                    <a:lnTo>
                      <a:pt x="370" y="819"/>
                    </a:lnTo>
                    <a:lnTo>
                      <a:pt x="389" y="821"/>
                    </a:lnTo>
                    <a:lnTo>
                      <a:pt x="410" y="821"/>
                    </a:lnTo>
                    <a:lnTo>
                      <a:pt x="410" y="821"/>
                    </a:lnTo>
                    <a:lnTo>
                      <a:pt x="431" y="821"/>
                    </a:lnTo>
                    <a:lnTo>
                      <a:pt x="452" y="819"/>
                    </a:lnTo>
                    <a:lnTo>
                      <a:pt x="473" y="817"/>
                    </a:lnTo>
                    <a:lnTo>
                      <a:pt x="492" y="813"/>
                    </a:lnTo>
                    <a:lnTo>
                      <a:pt x="513" y="808"/>
                    </a:lnTo>
                    <a:lnTo>
                      <a:pt x="533" y="803"/>
                    </a:lnTo>
                    <a:lnTo>
                      <a:pt x="551" y="796"/>
                    </a:lnTo>
                    <a:lnTo>
                      <a:pt x="569" y="789"/>
                    </a:lnTo>
                    <a:lnTo>
                      <a:pt x="588" y="781"/>
                    </a:lnTo>
                    <a:lnTo>
                      <a:pt x="605" y="771"/>
                    </a:lnTo>
                    <a:lnTo>
                      <a:pt x="623" y="762"/>
                    </a:lnTo>
                    <a:lnTo>
                      <a:pt x="640" y="751"/>
                    </a:lnTo>
                    <a:lnTo>
                      <a:pt x="656" y="740"/>
                    </a:lnTo>
                    <a:lnTo>
                      <a:pt x="671" y="727"/>
                    </a:lnTo>
                    <a:lnTo>
                      <a:pt x="687" y="714"/>
                    </a:lnTo>
                    <a:lnTo>
                      <a:pt x="701" y="701"/>
                    </a:lnTo>
                    <a:lnTo>
                      <a:pt x="714" y="687"/>
                    </a:lnTo>
                    <a:lnTo>
                      <a:pt x="727" y="672"/>
                    </a:lnTo>
                    <a:lnTo>
                      <a:pt x="740" y="656"/>
                    </a:lnTo>
                    <a:lnTo>
                      <a:pt x="751" y="640"/>
                    </a:lnTo>
                    <a:lnTo>
                      <a:pt x="761" y="623"/>
                    </a:lnTo>
                    <a:lnTo>
                      <a:pt x="771" y="606"/>
                    </a:lnTo>
                    <a:lnTo>
                      <a:pt x="781" y="588"/>
                    </a:lnTo>
                    <a:lnTo>
                      <a:pt x="788" y="570"/>
                    </a:lnTo>
                    <a:lnTo>
                      <a:pt x="796" y="551"/>
                    </a:lnTo>
                    <a:lnTo>
                      <a:pt x="803" y="533"/>
                    </a:lnTo>
                    <a:lnTo>
                      <a:pt x="808" y="513"/>
                    </a:lnTo>
                    <a:lnTo>
                      <a:pt x="812" y="492"/>
                    </a:lnTo>
                    <a:lnTo>
                      <a:pt x="817" y="473"/>
                    </a:lnTo>
                    <a:lnTo>
                      <a:pt x="819" y="452"/>
                    </a:lnTo>
                    <a:lnTo>
                      <a:pt x="821" y="431"/>
                    </a:lnTo>
                    <a:lnTo>
                      <a:pt x="821" y="410"/>
                    </a:lnTo>
                    <a:lnTo>
                      <a:pt x="821" y="410"/>
                    </a:lnTo>
                    <a:lnTo>
                      <a:pt x="821" y="389"/>
                    </a:lnTo>
                    <a:lnTo>
                      <a:pt x="819" y="370"/>
                    </a:lnTo>
                    <a:lnTo>
                      <a:pt x="817" y="350"/>
                    </a:lnTo>
                    <a:lnTo>
                      <a:pt x="813" y="331"/>
                    </a:lnTo>
                    <a:lnTo>
                      <a:pt x="809" y="312"/>
                    </a:lnTo>
                    <a:lnTo>
                      <a:pt x="805" y="293"/>
                    </a:lnTo>
                    <a:lnTo>
                      <a:pt x="798" y="274"/>
                    </a:lnTo>
                    <a:lnTo>
                      <a:pt x="792" y="257"/>
                    </a:lnTo>
                    <a:lnTo>
                      <a:pt x="784" y="240"/>
                    </a:lnTo>
                    <a:lnTo>
                      <a:pt x="777" y="222"/>
                    </a:lnTo>
                    <a:lnTo>
                      <a:pt x="767" y="206"/>
                    </a:lnTo>
                    <a:lnTo>
                      <a:pt x="758" y="190"/>
                    </a:lnTo>
                    <a:lnTo>
                      <a:pt x="747" y="173"/>
                    </a:lnTo>
                    <a:lnTo>
                      <a:pt x="736" y="158"/>
                    </a:lnTo>
                    <a:lnTo>
                      <a:pt x="724" y="144"/>
                    </a:lnTo>
                    <a:lnTo>
                      <a:pt x="711" y="130"/>
                    </a:lnTo>
                    <a:lnTo>
                      <a:pt x="698" y="117"/>
                    </a:lnTo>
                    <a:lnTo>
                      <a:pt x="685" y="104"/>
                    </a:lnTo>
                    <a:lnTo>
                      <a:pt x="671" y="91"/>
                    </a:lnTo>
                    <a:lnTo>
                      <a:pt x="656" y="80"/>
                    </a:lnTo>
                    <a:lnTo>
                      <a:pt x="641" y="69"/>
                    </a:lnTo>
                    <a:lnTo>
                      <a:pt x="625" y="58"/>
                    </a:lnTo>
                    <a:lnTo>
                      <a:pt x="608" y="50"/>
                    </a:lnTo>
                    <a:lnTo>
                      <a:pt x="592" y="41"/>
                    </a:lnTo>
                    <a:lnTo>
                      <a:pt x="575" y="32"/>
                    </a:lnTo>
                    <a:lnTo>
                      <a:pt x="556" y="26"/>
                    </a:lnTo>
                    <a:lnTo>
                      <a:pt x="539" y="19"/>
                    </a:lnTo>
                    <a:lnTo>
                      <a:pt x="521" y="14"/>
                    </a:lnTo>
                    <a:lnTo>
                      <a:pt x="501" y="8"/>
                    </a:lnTo>
                    <a:lnTo>
                      <a:pt x="482" y="5"/>
                    </a:lnTo>
                    <a:lnTo>
                      <a:pt x="462" y="2"/>
                    </a:lnTo>
                    <a:lnTo>
                      <a:pt x="442" y="0"/>
                    </a:lnTo>
                    <a:lnTo>
                      <a:pt x="442" y="0"/>
                    </a:lnTo>
                    <a:close/>
                  </a:path>
                </a:pathLst>
              </a:custGeom>
              <a:solidFill>
                <a:schemeClr val="accent4"/>
              </a:solidFill>
              <a:ln w="28575">
                <a:solidFill>
                  <a:schemeClr val="accent4">
                    <a:lumMod val="20000"/>
                    <a:lumOff val="80000"/>
                  </a:schemeClr>
                </a:solidFill>
                <a:round/>
              </a:ln>
            </p:spPr>
            <p:txBody>
              <a:bodyPr vert="horz" wrap="square" lIns="91440" tIns="45720" rIns="91440" bIns="45720" numCol="1" anchor="t" anchorCtr="0" compatLnSpc="1"/>
              <a:lstStyle/>
              <a:p>
                <a:endParaRPr lang="zh-CN" altLang="en-US"/>
              </a:p>
            </p:txBody>
          </p:sp>
          <p:sp>
            <p:nvSpPr>
              <p:cNvPr id="116" name="Freeform 8"/>
              <p:cNvSpPr/>
              <p:nvPr/>
            </p:nvSpPr>
            <p:spPr bwMode="auto">
              <a:xfrm>
                <a:off x="3922713" y="1236663"/>
                <a:ext cx="1301750" cy="1303338"/>
              </a:xfrm>
              <a:custGeom>
                <a:avLst/>
                <a:gdLst>
                  <a:gd name="T0" fmla="*/ 462 w 820"/>
                  <a:gd name="T1" fmla="*/ 819 h 821"/>
                  <a:gd name="T2" fmla="*/ 519 w 820"/>
                  <a:gd name="T3" fmla="*/ 808 h 821"/>
                  <a:gd name="T4" fmla="*/ 573 w 820"/>
                  <a:gd name="T5" fmla="*/ 789 h 821"/>
                  <a:gd name="T6" fmla="*/ 624 w 820"/>
                  <a:gd name="T7" fmla="*/ 763 h 821"/>
                  <a:gd name="T8" fmla="*/ 670 w 820"/>
                  <a:gd name="T9" fmla="*/ 730 h 821"/>
                  <a:gd name="T10" fmla="*/ 711 w 820"/>
                  <a:gd name="T11" fmla="*/ 691 h 821"/>
                  <a:gd name="T12" fmla="*/ 746 w 820"/>
                  <a:gd name="T13" fmla="*/ 648 h 821"/>
                  <a:gd name="T14" fmla="*/ 775 w 820"/>
                  <a:gd name="T15" fmla="*/ 599 h 821"/>
                  <a:gd name="T16" fmla="*/ 798 w 820"/>
                  <a:gd name="T17" fmla="*/ 547 h 821"/>
                  <a:gd name="T18" fmla="*/ 812 w 820"/>
                  <a:gd name="T19" fmla="*/ 490 h 821"/>
                  <a:gd name="T20" fmla="*/ 820 w 820"/>
                  <a:gd name="T21" fmla="*/ 432 h 821"/>
                  <a:gd name="T22" fmla="*/ 820 w 820"/>
                  <a:gd name="T23" fmla="*/ 391 h 821"/>
                  <a:gd name="T24" fmla="*/ 812 w 820"/>
                  <a:gd name="T25" fmla="*/ 329 h 821"/>
                  <a:gd name="T26" fmla="*/ 795 w 820"/>
                  <a:gd name="T27" fmla="*/ 270 h 821"/>
                  <a:gd name="T28" fmla="*/ 771 w 820"/>
                  <a:gd name="T29" fmla="*/ 216 h 821"/>
                  <a:gd name="T30" fmla="*/ 738 w 820"/>
                  <a:gd name="T31" fmla="*/ 166 h 821"/>
                  <a:gd name="T32" fmla="*/ 699 w 820"/>
                  <a:gd name="T33" fmla="*/ 120 h 821"/>
                  <a:gd name="T34" fmla="*/ 655 w 820"/>
                  <a:gd name="T35" fmla="*/ 82 h 821"/>
                  <a:gd name="T36" fmla="*/ 605 w 820"/>
                  <a:gd name="T37" fmla="*/ 50 h 821"/>
                  <a:gd name="T38" fmla="*/ 551 w 820"/>
                  <a:gd name="T39" fmla="*/ 25 h 821"/>
                  <a:gd name="T40" fmla="*/ 492 w 820"/>
                  <a:gd name="T41" fmla="*/ 9 h 821"/>
                  <a:gd name="T42" fmla="*/ 430 w 820"/>
                  <a:gd name="T43" fmla="*/ 1 h 821"/>
                  <a:gd name="T44" fmla="*/ 389 w 820"/>
                  <a:gd name="T45" fmla="*/ 1 h 821"/>
                  <a:gd name="T46" fmla="*/ 329 w 820"/>
                  <a:gd name="T47" fmla="*/ 8 h 821"/>
                  <a:gd name="T48" fmla="*/ 274 w 820"/>
                  <a:gd name="T49" fmla="*/ 23 h 821"/>
                  <a:gd name="T50" fmla="*/ 221 w 820"/>
                  <a:gd name="T51" fmla="*/ 46 h 821"/>
                  <a:gd name="T52" fmla="*/ 173 w 820"/>
                  <a:gd name="T53" fmla="*/ 74 h 821"/>
                  <a:gd name="T54" fmla="*/ 129 w 820"/>
                  <a:gd name="T55" fmla="*/ 110 h 821"/>
                  <a:gd name="T56" fmla="*/ 91 w 820"/>
                  <a:gd name="T57" fmla="*/ 151 h 821"/>
                  <a:gd name="T58" fmla="*/ 58 w 820"/>
                  <a:gd name="T59" fmla="*/ 196 h 821"/>
                  <a:gd name="T60" fmla="*/ 32 w 820"/>
                  <a:gd name="T61" fmla="*/ 247 h 821"/>
                  <a:gd name="T62" fmla="*/ 13 w 820"/>
                  <a:gd name="T63" fmla="*/ 302 h 821"/>
                  <a:gd name="T64" fmla="*/ 1 w 820"/>
                  <a:gd name="T65" fmla="*/ 359 h 821"/>
                  <a:gd name="T66" fmla="*/ 21 w 820"/>
                  <a:gd name="T67" fmla="*/ 381 h 821"/>
                  <a:gd name="T68" fmla="*/ 86 w 820"/>
                  <a:gd name="T69" fmla="*/ 392 h 821"/>
                  <a:gd name="T70" fmla="*/ 148 w 820"/>
                  <a:gd name="T71" fmla="*/ 410 h 821"/>
                  <a:gd name="T72" fmla="*/ 206 w 820"/>
                  <a:gd name="T73" fmla="*/ 438 h 821"/>
                  <a:gd name="T74" fmla="*/ 259 w 820"/>
                  <a:gd name="T75" fmla="*/ 473 h 821"/>
                  <a:gd name="T76" fmla="*/ 307 w 820"/>
                  <a:gd name="T77" fmla="*/ 514 h 821"/>
                  <a:gd name="T78" fmla="*/ 348 w 820"/>
                  <a:gd name="T79" fmla="*/ 562 h 821"/>
                  <a:gd name="T80" fmla="*/ 382 w 820"/>
                  <a:gd name="T81" fmla="*/ 615 h 821"/>
                  <a:gd name="T82" fmla="*/ 410 w 820"/>
                  <a:gd name="T83" fmla="*/ 673 h 821"/>
                  <a:gd name="T84" fmla="*/ 429 w 820"/>
                  <a:gd name="T85" fmla="*/ 735 h 821"/>
                  <a:gd name="T86" fmla="*/ 440 w 820"/>
                  <a:gd name="T87" fmla="*/ 80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1">
                    <a:moveTo>
                      <a:pt x="441" y="821"/>
                    </a:moveTo>
                    <a:lnTo>
                      <a:pt x="441" y="821"/>
                    </a:lnTo>
                    <a:lnTo>
                      <a:pt x="462" y="819"/>
                    </a:lnTo>
                    <a:lnTo>
                      <a:pt x="481" y="817"/>
                    </a:lnTo>
                    <a:lnTo>
                      <a:pt x="500" y="813"/>
                    </a:lnTo>
                    <a:lnTo>
                      <a:pt x="519" y="808"/>
                    </a:lnTo>
                    <a:lnTo>
                      <a:pt x="538" y="803"/>
                    </a:lnTo>
                    <a:lnTo>
                      <a:pt x="556" y="797"/>
                    </a:lnTo>
                    <a:lnTo>
                      <a:pt x="573" y="789"/>
                    </a:lnTo>
                    <a:lnTo>
                      <a:pt x="591" y="781"/>
                    </a:lnTo>
                    <a:lnTo>
                      <a:pt x="608" y="773"/>
                    </a:lnTo>
                    <a:lnTo>
                      <a:pt x="624" y="763"/>
                    </a:lnTo>
                    <a:lnTo>
                      <a:pt x="639" y="753"/>
                    </a:lnTo>
                    <a:lnTo>
                      <a:pt x="655" y="742"/>
                    </a:lnTo>
                    <a:lnTo>
                      <a:pt x="670" y="730"/>
                    </a:lnTo>
                    <a:lnTo>
                      <a:pt x="684" y="718"/>
                    </a:lnTo>
                    <a:lnTo>
                      <a:pt x="698" y="705"/>
                    </a:lnTo>
                    <a:lnTo>
                      <a:pt x="711" y="691"/>
                    </a:lnTo>
                    <a:lnTo>
                      <a:pt x="723" y="678"/>
                    </a:lnTo>
                    <a:lnTo>
                      <a:pt x="735" y="663"/>
                    </a:lnTo>
                    <a:lnTo>
                      <a:pt x="746" y="648"/>
                    </a:lnTo>
                    <a:lnTo>
                      <a:pt x="757" y="633"/>
                    </a:lnTo>
                    <a:lnTo>
                      <a:pt x="766" y="616"/>
                    </a:lnTo>
                    <a:lnTo>
                      <a:pt x="775" y="599"/>
                    </a:lnTo>
                    <a:lnTo>
                      <a:pt x="784" y="583"/>
                    </a:lnTo>
                    <a:lnTo>
                      <a:pt x="791" y="565"/>
                    </a:lnTo>
                    <a:lnTo>
                      <a:pt x="798" y="547"/>
                    </a:lnTo>
                    <a:lnTo>
                      <a:pt x="803" y="528"/>
                    </a:lnTo>
                    <a:lnTo>
                      <a:pt x="809" y="510"/>
                    </a:lnTo>
                    <a:lnTo>
                      <a:pt x="812" y="490"/>
                    </a:lnTo>
                    <a:lnTo>
                      <a:pt x="815" y="471"/>
                    </a:lnTo>
                    <a:lnTo>
                      <a:pt x="818" y="451"/>
                    </a:lnTo>
                    <a:lnTo>
                      <a:pt x="820" y="432"/>
                    </a:lnTo>
                    <a:lnTo>
                      <a:pt x="820" y="411"/>
                    </a:lnTo>
                    <a:lnTo>
                      <a:pt x="820" y="411"/>
                    </a:lnTo>
                    <a:lnTo>
                      <a:pt x="820" y="391"/>
                    </a:lnTo>
                    <a:lnTo>
                      <a:pt x="817" y="370"/>
                    </a:lnTo>
                    <a:lnTo>
                      <a:pt x="815" y="349"/>
                    </a:lnTo>
                    <a:lnTo>
                      <a:pt x="812" y="329"/>
                    </a:lnTo>
                    <a:lnTo>
                      <a:pt x="806" y="309"/>
                    </a:lnTo>
                    <a:lnTo>
                      <a:pt x="801" y="290"/>
                    </a:lnTo>
                    <a:lnTo>
                      <a:pt x="795" y="270"/>
                    </a:lnTo>
                    <a:lnTo>
                      <a:pt x="788" y="252"/>
                    </a:lnTo>
                    <a:lnTo>
                      <a:pt x="779" y="233"/>
                    </a:lnTo>
                    <a:lnTo>
                      <a:pt x="771" y="216"/>
                    </a:lnTo>
                    <a:lnTo>
                      <a:pt x="760" y="199"/>
                    </a:lnTo>
                    <a:lnTo>
                      <a:pt x="750" y="182"/>
                    </a:lnTo>
                    <a:lnTo>
                      <a:pt x="738" y="166"/>
                    </a:lnTo>
                    <a:lnTo>
                      <a:pt x="726" y="150"/>
                    </a:lnTo>
                    <a:lnTo>
                      <a:pt x="713" y="136"/>
                    </a:lnTo>
                    <a:lnTo>
                      <a:pt x="699" y="120"/>
                    </a:lnTo>
                    <a:lnTo>
                      <a:pt x="685" y="107"/>
                    </a:lnTo>
                    <a:lnTo>
                      <a:pt x="670" y="94"/>
                    </a:lnTo>
                    <a:lnTo>
                      <a:pt x="655" y="82"/>
                    </a:lnTo>
                    <a:lnTo>
                      <a:pt x="638" y="71"/>
                    </a:lnTo>
                    <a:lnTo>
                      <a:pt x="622" y="60"/>
                    </a:lnTo>
                    <a:lnTo>
                      <a:pt x="605" y="50"/>
                    </a:lnTo>
                    <a:lnTo>
                      <a:pt x="587" y="41"/>
                    </a:lnTo>
                    <a:lnTo>
                      <a:pt x="569" y="33"/>
                    </a:lnTo>
                    <a:lnTo>
                      <a:pt x="551" y="25"/>
                    </a:lnTo>
                    <a:lnTo>
                      <a:pt x="531" y="18"/>
                    </a:lnTo>
                    <a:lnTo>
                      <a:pt x="511" y="13"/>
                    </a:lnTo>
                    <a:lnTo>
                      <a:pt x="492" y="9"/>
                    </a:lnTo>
                    <a:lnTo>
                      <a:pt x="471" y="5"/>
                    </a:lnTo>
                    <a:lnTo>
                      <a:pt x="451" y="2"/>
                    </a:lnTo>
                    <a:lnTo>
                      <a:pt x="430" y="1"/>
                    </a:lnTo>
                    <a:lnTo>
                      <a:pt x="408" y="0"/>
                    </a:lnTo>
                    <a:lnTo>
                      <a:pt x="408" y="0"/>
                    </a:lnTo>
                    <a:lnTo>
                      <a:pt x="389" y="1"/>
                    </a:lnTo>
                    <a:lnTo>
                      <a:pt x="368" y="2"/>
                    </a:lnTo>
                    <a:lnTo>
                      <a:pt x="349" y="4"/>
                    </a:lnTo>
                    <a:lnTo>
                      <a:pt x="329" y="8"/>
                    </a:lnTo>
                    <a:lnTo>
                      <a:pt x="311" y="12"/>
                    </a:lnTo>
                    <a:lnTo>
                      <a:pt x="292" y="17"/>
                    </a:lnTo>
                    <a:lnTo>
                      <a:pt x="274" y="23"/>
                    </a:lnTo>
                    <a:lnTo>
                      <a:pt x="256" y="29"/>
                    </a:lnTo>
                    <a:lnTo>
                      <a:pt x="238" y="37"/>
                    </a:lnTo>
                    <a:lnTo>
                      <a:pt x="221" y="46"/>
                    </a:lnTo>
                    <a:lnTo>
                      <a:pt x="205" y="54"/>
                    </a:lnTo>
                    <a:lnTo>
                      <a:pt x="188" y="64"/>
                    </a:lnTo>
                    <a:lnTo>
                      <a:pt x="173" y="74"/>
                    </a:lnTo>
                    <a:lnTo>
                      <a:pt x="158" y="86"/>
                    </a:lnTo>
                    <a:lnTo>
                      <a:pt x="143" y="98"/>
                    </a:lnTo>
                    <a:lnTo>
                      <a:pt x="129" y="110"/>
                    </a:lnTo>
                    <a:lnTo>
                      <a:pt x="116" y="123"/>
                    </a:lnTo>
                    <a:lnTo>
                      <a:pt x="103" y="137"/>
                    </a:lnTo>
                    <a:lnTo>
                      <a:pt x="91" y="151"/>
                    </a:lnTo>
                    <a:lnTo>
                      <a:pt x="79" y="165"/>
                    </a:lnTo>
                    <a:lnTo>
                      <a:pt x="68" y="180"/>
                    </a:lnTo>
                    <a:lnTo>
                      <a:pt x="58" y="196"/>
                    </a:lnTo>
                    <a:lnTo>
                      <a:pt x="48" y="213"/>
                    </a:lnTo>
                    <a:lnTo>
                      <a:pt x="40" y="230"/>
                    </a:lnTo>
                    <a:lnTo>
                      <a:pt x="32" y="247"/>
                    </a:lnTo>
                    <a:lnTo>
                      <a:pt x="25" y="265"/>
                    </a:lnTo>
                    <a:lnTo>
                      <a:pt x="18" y="283"/>
                    </a:lnTo>
                    <a:lnTo>
                      <a:pt x="13" y="302"/>
                    </a:lnTo>
                    <a:lnTo>
                      <a:pt x="8" y="320"/>
                    </a:lnTo>
                    <a:lnTo>
                      <a:pt x="4" y="340"/>
                    </a:lnTo>
                    <a:lnTo>
                      <a:pt x="1" y="359"/>
                    </a:lnTo>
                    <a:lnTo>
                      <a:pt x="0" y="379"/>
                    </a:lnTo>
                    <a:lnTo>
                      <a:pt x="0" y="379"/>
                    </a:lnTo>
                    <a:lnTo>
                      <a:pt x="21" y="381"/>
                    </a:lnTo>
                    <a:lnTo>
                      <a:pt x="43" y="383"/>
                    </a:lnTo>
                    <a:lnTo>
                      <a:pt x="65" y="386"/>
                    </a:lnTo>
                    <a:lnTo>
                      <a:pt x="86" y="392"/>
                    </a:lnTo>
                    <a:lnTo>
                      <a:pt x="107" y="397"/>
                    </a:lnTo>
                    <a:lnTo>
                      <a:pt x="128" y="404"/>
                    </a:lnTo>
                    <a:lnTo>
                      <a:pt x="148" y="410"/>
                    </a:lnTo>
                    <a:lnTo>
                      <a:pt x="168" y="419"/>
                    </a:lnTo>
                    <a:lnTo>
                      <a:pt x="187" y="428"/>
                    </a:lnTo>
                    <a:lnTo>
                      <a:pt x="206" y="438"/>
                    </a:lnTo>
                    <a:lnTo>
                      <a:pt x="224" y="449"/>
                    </a:lnTo>
                    <a:lnTo>
                      <a:pt x="241" y="460"/>
                    </a:lnTo>
                    <a:lnTo>
                      <a:pt x="259" y="473"/>
                    </a:lnTo>
                    <a:lnTo>
                      <a:pt x="275" y="486"/>
                    </a:lnTo>
                    <a:lnTo>
                      <a:pt x="291" y="500"/>
                    </a:lnTo>
                    <a:lnTo>
                      <a:pt x="307" y="514"/>
                    </a:lnTo>
                    <a:lnTo>
                      <a:pt x="321" y="530"/>
                    </a:lnTo>
                    <a:lnTo>
                      <a:pt x="335" y="546"/>
                    </a:lnTo>
                    <a:lnTo>
                      <a:pt x="348" y="562"/>
                    </a:lnTo>
                    <a:lnTo>
                      <a:pt x="360" y="579"/>
                    </a:lnTo>
                    <a:lnTo>
                      <a:pt x="372" y="597"/>
                    </a:lnTo>
                    <a:lnTo>
                      <a:pt x="382" y="615"/>
                    </a:lnTo>
                    <a:lnTo>
                      <a:pt x="392" y="634"/>
                    </a:lnTo>
                    <a:lnTo>
                      <a:pt x="402" y="653"/>
                    </a:lnTo>
                    <a:lnTo>
                      <a:pt x="410" y="673"/>
                    </a:lnTo>
                    <a:lnTo>
                      <a:pt x="417" y="692"/>
                    </a:lnTo>
                    <a:lnTo>
                      <a:pt x="424" y="713"/>
                    </a:lnTo>
                    <a:lnTo>
                      <a:pt x="429" y="735"/>
                    </a:lnTo>
                    <a:lnTo>
                      <a:pt x="433" y="755"/>
                    </a:lnTo>
                    <a:lnTo>
                      <a:pt x="438" y="777"/>
                    </a:lnTo>
                    <a:lnTo>
                      <a:pt x="440" y="800"/>
                    </a:lnTo>
                    <a:lnTo>
                      <a:pt x="441" y="821"/>
                    </a:lnTo>
                    <a:lnTo>
                      <a:pt x="441" y="821"/>
                    </a:lnTo>
                    <a:close/>
                  </a:path>
                </a:pathLst>
              </a:custGeom>
              <a:solidFill>
                <a:schemeClr val="accent5"/>
              </a:solidFill>
              <a:ln w="28575">
                <a:solidFill>
                  <a:schemeClr val="accent5">
                    <a:lumMod val="20000"/>
                    <a:lumOff val="80000"/>
                  </a:schemeClr>
                </a:solidFill>
                <a:round/>
              </a:ln>
            </p:spPr>
            <p:txBody>
              <a:bodyPr vert="horz" wrap="square" lIns="91440" tIns="45720" rIns="91440" bIns="45720" numCol="1" anchor="t" anchorCtr="0" compatLnSpc="1"/>
              <a:lstStyle/>
              <a:p>
                <a:endParaRPr lang="zh-CN" altLang="en-US"/>
              </a:p>
            </p:txBody>
          </p:sp>
        </p:grpSp>
        <p:grpSp>
          <p:nvGrpSpPr>
            <p:cNvPr id="96" name="组合 95"/>
            <p:cNvGrpSpPr/>
            <p:nvPr/>
          </p:nvGrpSpPr>
          <p:grpSpPr>
            <a:xfrm>
              <a:off x="4602163" y="1872179"/>
              <a:ext cx="278400" cy="278396"/>
              <a:chOff x="152400" y="414338"/>
              <a:chExt cx="1698625" cy="1698625"/>
            </a:xfrm>
          </p:grpSpPr>
          <p:sp>
            <p:nvSpPr>
              <p:cNvPr id="111"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97" name="组合 96"/>
            <p:cNvGrpSpPr/>
            <p:nvPr/>
          </p:nvGrpSpPr>
          <p:grpSpPr>
            <a:xfrm>
              <a:off x="5262888" y="2861311"/>
              <a:ext cx="279962" cy="278396"/>
              <a:chOff x="2616200" y="414338"/>
              <a:chExt cx="1708150" cy="1698625"/>
            </a:xfrm>
          </p:grpSpPr>
          <p:sp>
            <p:nvSpPr>
              <p:cNvPr id="108"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98" name="组合 97"/>
            <p:cNvGrpSpPr/>
            <p:nvPr/>
          </p:nvGrpSpPr>
          <p:grpSpPr>
            <a:xfrm>
              <a:off x="4233498" y="3606788"/>
              <a:ext cx="283082" cy="278396"/>
              <a:chOff x="5032375" y="3027363"/>
              <a:chExt cx="1727200" cy="1698625"/>
            </a:xfrm>
          </p:grpSpPr>
          <p:sp>
            <p:nvSpPr>
              <p:cNvPr id="103"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6"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7"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99" name="组合 98"/>
            <p:cNvGrpSpPr/>
            <p:nvPr/>
          </p:nvGrpSpPr>
          <p:grpSpPr>
            <a:xfrm>
              <a:off x="3539254" y="2551165"/>
              <a:ext cx="311182" cy="278396"/>
              <a:chOff x="4987925" y="414338"/>
              <a:chExt cx="1898650" cy="1698625"/>
            </a:xfrm>
          </p:grpSpPr>
          <p:sp>
            <p:nvSpPr>
              <p:cNvPr id="100"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Line 23"/>
              <p:cNvSpPr>
                <a:spLocks noChangeShapeType="1"/>
              </p:cNvSpPr>
              <p:nvPr/>
            </p:nvSpPr>
            <p:spPr bwMode="auto">
              <a:xfrm>
                <a:off x="5937250" y="893763"/>
                <a:ext cx="0" cy="5683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2"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2" name="标题 1"/>
          <p:cNvSpPr>
            <a:spLocks noGrp="1"/>
          </p:cNvSpPr>
          <p:nvPr>
            <p:ph type="title"/>
          </p:nvPr>
        </p:nvSpPr>
        <p:spPr/>
        <p:txBody>
          <a:bodyPr/>
          <a:lstStyle/>
          <a:p>
            <a:r>
              <a:rPr lang="zh-CN" altLang="en-US" dirty="0"/>
              <a:t>Title bar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1000" fill="hold"/>
                                        <p:tgtEl>
                                          <p:spTgt spid="94"/>
                                        </p:tgtEl>
                                        <p:attrNameLst>
                                          <p:attrName>ppt_w</p:attrName>
                                        </p:attrNameLst>
                                      </p:cBhvr>
                                      <p:tavLst>
                                        <p:tav tm="0">
                                          <p:val>
                                            <p:fltVal val="0"/>
                                          </p:val>
                                        </p:tav>
                                        <p:tav tm="100000">
                                          <p:val>
                                            <p:strVal val="#ppt_w"/>
                                          </p:val>
                                        </p:tav>
                                      </p:tavLst>
                                    </p:anim>
                                    <p:anim calcmode="lin" valueType="num">
                                      <p:cBhvr>
                                        <p:cTn id="8" dur="1000" fill="hold"/>
                                        <p:tgtEl>
                                          <p:spTgt spid="94"/>
                                        </p:tgtEl>
                                        <p:attrNameLst>
                                          <p:attrName>ppt_h</p:attrName>
                                        </p:attrNameLst>
                                      </p:cBhvr>
                                      <p:tavLst>
                                        <p:tav tm="0">
                                          <p:val>
                                            <p:fltVal val="0"/>
                                          </p:val>
                                        </p:tav>
                                        <p:tav tm="100000">
                                          <p:val>
                                            <p:strVal val="#ppt_h"/>
                                          </p:val>
                                        </p:tav>
                                      </p:tavLst>
                                    </p:anim>
                                    <p:animEffect transition="in" filter="fade">
                                      <p:cBhvr>
                                        <p:cTn id="9" dur="1000"/>
                                        <p:tgtEl>
                                          <p:spTgt spid="94"/>
                                        </p:tgtEl>
                                      </p:cBhvr>
                                    </p:animEffect>
                                  </p:childTnLst>
                                </p:cTn>
                              </p:par>
                              <p:par>
                                <p:cTn id="10" presetID="8" presetClass="emph" presetSubtype="0" fill="hold" nodeType="withEffect">
                                  <p:stCondLst>
                                    <p:cond delay="0"/>
                                  </p:stCondLst>
                                  <p:childTnLst>
                                    <p:animRot by="43200000">
                                      <p:cBhvr>
                                        <p:cTn id="11" dur="1000" fill="hold"/>
                                        <p:tgtEl>
                                          <p:spTgt spid="94"/>
                                        </p:tgtEl>
                                        <p:attrNameLst>
                                          <p:attrName>r</p:attrName>
                                        </p:attrNameLst>
                                      </p:cBhvr>
                                    </p:animRo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p:cTn id="15" dur="300" fill="hold"/>
                                        <p:tgtEl>
                                          <p:spTgt spid="67"/>
                                        </p:tgtEl>
                                        <p:attrNameLst>
                                          <p:attrName>ppt_w</p:attrName>
                                        </p:attrNameLst>
                                      </p:cBhvr>
                                      <p:tavLst>
                                        <p:tav tm="0">
                                          <p:val>
                                            <p:fltVal val="0"/>
                                          </p:val>
                                        </p:tav>
                                        <p:tav tm="100000">
                                          <p:val>
                                            <p:strVal val="#ppt_w"/>
                                          </p:val>
                                        </p:tav>
                                      </p:tavLst>
                                    </p:anim>
                                    <p:anim calcmode="lin" valueType="num">
                                      <p:cBhvr>
                                        <p:cTn id="16" dur="300" fill="hold"/>
                                        <p:tgtEl>
                                          <p:spTgt spid="67"/>
                                        </p:tgtEl>
                                        <p:attrNameLst>
                                          <p:attrName>ppt_h</p:attrName>
                                        </p:attrNameLst>
                                      </p:cBhvr>
                                      <p:tavLst>
                                        <p:tav tm="0">
                                          <p:val>
                                            <p:fltVal val="0"/>
                                          </p:val>
                                        </p:tav>
                                        <p:tav tm="100000">
                                          <p:val>
                                            <p:strVal val="#ppt_h"/>
                                          </p:val>
                                        </p:tav>
                                      </p:tavLst>
                                    </p:anim>
                                    <p:animEffect transition="in" filter="fade">
                                      <p:cBhvr>
                                        <p:cTn id="17" dur="300"/>
                                        <p:tgtEl>
                                          <p:spTgt spid="67"/>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300" fill="hold"/>
                                        <p:tgtEl>
                                          <p:spTgt spid="65"/>
                                        </p:tgtEl>
                                        <p:attrNameLst>
                                          <p:attrName>ppt_x</p:attrName>
                                        </p:attrNameLst>
                                      </p:cBhvr>
                                      <p:tavLst>
                                        <p:tav tm="0">
                                          <p:val>
                                            <p:strVal val="0-#ppt_w/2"/>
                                          </p:val>
                                        </p:tav>
                                        <p:tav tm="100000">
                                          <p:val>
                                            <p:strVal val="#ppt_x"/>
                                          </p:val>
                                        </p:tav>
                                      </p:tavLst>
                                    </p:anim>
                                    <p:anim calcmode="lin" valueType="num">
                                      <p:cBhvr additive="base">
                                        <p:cTn id="22" dur="300" fill="hold"/>
                                        <p:tgtEl>
                                          <p:spTgt spid="6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p:cTn id="26" dur="300" fill="hold"/>
                                        <p:tgtEl>
                                          <p:spTgt spid="82"/>
                                        </p:tgtEl>
                                        <p:attrNameLst>
                                          <p:attrName>ppt_w</p:attrName>
                                        </p:attrNameLst>
                                      </p:cBhvr>
                                      <p:tavLst>
                                        <p:tav tm="0">
                                          <p:val>
                                            <p:fltVal val="0"/>
                                          </p:val>
                                        </p:tav>
                                        <p:tav tm="100000">
                                          <p:val>
                                            <p:strVal val="#ppt_w"/>
                                          </p:val>
                                        </p:tav>
                                      </p:tavLst>
                                    </p:anim>
                                    <p:anim calcmode="lin" valueType="num">
                                      <p:cBhvr>
                                        <p:cTn id="27" dur="300" fill="hold"/>
                                        <p:tgtEl>
                                          <p:spTgt spid="82"/>
                                        </p:tgtEl>
                                        <p:attrNameLst>
                                          <p:attrName>ppt_h</p:attrName>
                                        </p:attrNameLst>
                                      </p:cBhvr>
                                      <p:tavLst>
                                        <p:tav tm="0">
                                          <p:val>
                                            <p:fltVal val="0"/>
                                          </p:val>
                                        </p:tav>
                                        <p:tav tm="100000">
                                          <p:val>
                                            <p:strVal val="#ppt_h"/>
                                          </p:val>
                                        </p:tav>
                                      </p:tavLst>
                                    </p:anim>
                                    <p:animEffect transition="in" filter="fade">
                                      <p:cBhvr>
                                        <p:cTn id="28" dur="300"/>
                                        <p:tgtEl>
                                          <p:spTgt spid="82"/>
                                        </p:tgtEl>
                                      </p:cBhvr>
                                    </p:animEffect>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300" fill="hold"/>
                                        <p:tgtEl>
                                          <p:spTgt spid="80"/>
                                        </p:tgtEl>
                                        <p:attrNameLst>
                                          <p:attrName>ppt_x</p:attrName>
                                        </p:attrNameLst>
                                      </p:cBhvr>
                                      <p:tavLst>
                                        <p:tav tm="0">
                                          <p:val>
                                            <p:strVal val="1+#ppt_w/2"/>
                                          </p:val>
                                        </p:tav>
                                        <p:tav tm="100000">
                                          <p:val>
                                            <p:strVal val="#ppt_x"/>
                                          </p:val>
                                        </p:tav>
                                      </p:tavLst>
                                    </p:anim>
                                    <p:anim calcmode="lin" valueType="num">
                                      <p:cBhvr additive="base">
                                        <p:cTn id="33" dur="300" fill="hold"/>
                                        <p:tgtEl>
                                          <p:spTgt spid="8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p:cTn id="37" dur="300" fill="hold"/>
                                        <p:tgtEl>
                                          <p:spTgt spid="72"/>
                                        </p:tgtEl>
                                        <p:attrNameLst>
                                          <p:attrName>ppt_w</p:attrName>
                                        </p:attrNameLst>
                                      </p:cBhvr>
                                      <p:tavLst>
                                        <p:tav tm="0">
                                          <p:val>
                                            <p:fltVal val="0"/>
                                          </p:val>
                                        </p:tav>
                                        <p:tav tm="100000">
                                          <p:val>
                                            <p:strVal val="#ppt_w"/>
                                          </p:val>
                                        </p:tav>
                                      </p:tavLst>
                                    </p:anim>
                                    <p:anim calcmode="lin" valueType="num">
                                      <p:cBhvr>
                                        <p:cTn id="38" dur="300" fill="hold"/>
                                        <p:tgtEl>
                                          <p:spTgt spid="72"/>
                                        </p:tgtEl>
                                        <p:attrNameLst>
                                          <p:attrName>ppt_h</p:attrName>
                                        </p:attrNameLst>
                                      </p:cBhvr>
                                      <p:tavLst>
                                        <p:tav tm="0">
                                          <p:val>
                                            <p:fltVal val="0"/>
                                          </p:val>
                                        </p:tav>
                                        <p:tav tm="100000">
                                          <p:val>
                                            <p:strVal val="#ppt_h"/>
                                          </p:val>
                                        </p:tav>
                                      </p:tavLst>
                                    </p:anim>
                                    <p:animEffect transition="in" filter="fade">
                                      <p:cBhvr>
                                        <p:cTn id="39" dur="300"/>
                                        <p:tgtEl>
                                          <p:spTgt spid="72"/>
                                        </p:tgtEl>
                                      </p:cBhvr>
                                    </p:animEffect>
                                  </p:childTnLst>
                                </p:cTn>
                              </p:par>
                            </p:childTnLst>
                          </p:cTn>
                        </p:par>
                        <p:par>
                          <p:cTn id="40" fill="hold">
                            <p:stCondLst>
                              <p:cond delay="3500"/>
                            </p:stCondLst>
                            <p:childTnLst>
                              <p:par>
                                <p:cTn id="41" presetID="2" presetClass="entr" presetSubtype="8"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300" fill="hold"/>
                                        <p:tgtEl>
                                          <p:spTgt spid="66"/>
                                        </p:tgtEl>
                                        <p:attrNameLst>
                                          <p:attrName>ppt_x</p:attrName>
                                        </p:attrNameLst>
                                      </p:cBhvr>
                                      <p:tavLst>
                                        <p:tav tm="0">
                                          <p:val>
                                            <p:strVal val="0-#ppt_w/2"/>
                                          </p:val>
                                        </p:tav>
                                        <p:tav tm="100000">
                                          <p:val>
                                            <p:strVal val="#ppt_x"/>
                                          </p:val>
                                        </p:tav>
                                      </p:tavLst>
                                    </p:anim>
                                    <p:anim calcmode="lin" valueType="num">
                                      <p:cBhvr additive="base">
                                        <p:cTn id="44" dur="300" fill="hold"/>
                                        <p:tgtEl>
                                          <p:spTgt spid="66"/>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p:cTn id="48" dur="300" fill="hold"/>
                                        <p:tgtEl>
                                          <p:spTgt spid="88"/>
                                        </p:tgtEl>
                                        <p:attrNameLst>
                                          <p:attrName>ppt_w</p:attrName>
                                        </p:attrNameLst>
                                      </p:cBhvr>
                                      <p:tavLst>
                                        <p:tav tm="0">
                                          <p:val>
                                            <p:fltVal val="0"/>
                                          </p:val>
                                        </p:tav>
                                        <p:tav tm="100000">
                                          <p:val>
                                            <p:strVal val="#ppt_w"/>
                                          </p:val>
                                        </p:tav>
                                      </p:tavLst>
                                    </p:anim>
                                    <p:anim calcmode="lin" valueType="num">
                                      <p:cBhvr>
                                        <p:cTn id="49" dur="300" fill="hold"/>
                                        <p:tgtEl>
                                          <p:spTgt spid="88"/>
                                        </p:tgtEl>
                                        <p:attrNameLst>
                                          <p:attrName>ppt_h</p:attrName>
                                        </p:attrNameLst>
                                      </p:cBhvr>
                                      <p:tavLst>
                                        <p:tav tm="0">
                                          <p:val>
                                            <p:fltVal val="0"/>
                                          </p:val>
                                        </p:tav>
                                        <p:tav tm="100000">
                                          <p:val>
                                            <p:strVal val="#ppt_h"/>
                                          </p:val>
                                        </p:tav>
                                      </p:tavLst>
                                    </p:anim>
                                    <p:animEffect transition="in" filter="fade">
                                      <p:cBhvr>
                                        <p:cTn id="50" dur="300"/>
                                        <p:tgtEl>
                                          <p:spTgt spid="88"/>
                                        </p:tgtEl>
                                      </p:cBhvr>
                                    </p:animEffect>
                                  </p:childTnLst>
                                </p:cTn>
                              </p:par>
                            </p:childTnLst>
                          </p:cTn>
                        </p:par>
                        <p:par>
                          <p:cTn id="51" fill="hold">
                            <p:stCondLst>
                              <p:cond delay="4500"/>
                            </p:stCondLst>
                            <p:childTnLst>
                              <p:par>
                                <p:cTn id="52" presetID="2" presetClass="entr" presetSubtype="2" fill="hold" grpId="0" nodeType="afterEffect">
                                  <p:stCondLst>
                                    <p:cond delay="0"/>
                                  </p:stCondLst>
                                  <p:childTnLst>
                                    <p:set>
                                      <p:cBhvr>
                                        <p:cTn id="53" dur="1" fill="hold">
                                          <p:stCondLst>
                                            <p:cond delay="0"/>
                                          </p:stCondLst>
                                        </p:cTn>
                                        <p:tgtEl>
                                          <p:spTgt spid="81"/>
                                        </p:tgtEl>
                                        <p:attrNameLst>
                                          <p:attrName>style.visibility</p:attrName>
                                        </p:attrNameLst>
                                      </p:cBhvr>
                                      <p:to>
                                        <p:strVal val="visible"/>
                                      </p:to>
                                    </p:set>
                                    <p:anim calcmode="lin" valueType="num">
                                      <p:cBhvr additive="base">
                                        <p:cTn id="54" dur="300" fill="hold"/>
                                        <p:tgtEl>
                                          <p:spTgt spid="81"/>
                                        </p:tgtEl>
                                        <p:attrNameLst>
                                          <p:attrName>ppt_x</p:attrName>
                                        </p:attrNameLst>
                                      </p:cBhvr>
                                      <p:tavLst>
                                        <p:tav tm="0">
                                          <p:val>
                                            <p:strVal val="1+#ppt_w/2"/>
                                          </p:val>
                                        </p:tav>
                                        <p:tav tm="100000">
                                          <p:val>
                                            <p:strVal val="#ppt_x"/>
                                          </p:val>
                                        </p:tav>
                                      </p:tavLst>
                                    </p:anim>
                                    <p:anim calcmode="lin" valueType="num">
                                      <p:cBhvr additive="base">
                                        <p:cTn id="55" dur="3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直角三角形 14"/>
          <p:cNvSpPr/>
          <p:nvPr/>
        </p:nvSpPr>
        <p:spPr>
          <a:xfrm rot="18892526">
            <a:off x="1811044" y="1680424"/>
            <a:ext cx="900112" cy="825393"/>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nvGrpSpPr>
          <p:cNvPr id="16" name="组合 15"/>
          <p:cNvGrpSpPr/>
          <p:nvPr/>
        </p:nvGrpSpPr>
        <p:grpSpPr bwMode="auto">
          <a:xfrm>
            <a:off x="1462692" y="1171575"/>
            <a:ext cx="1526976" cy="2787650"/>
            <a:chOff x="1298623" y="571049"/>
            <a:chExt cx="1526808" cy="2788215"/>
          </a:xfrm>
          <a:solidFill>
            <a:schemeClr val="tx1">
              <a:lumMod val="50000"/>
              <a:lumOff val="50000"/>
            </a:schemeClr>
          </a:solidFill>
        </p:grpSpPr>
        <p:sp>
          <p:nvSpPr>
            <p:cNvPr id="17" name="半闭框 16"/>
            <p:cNvSpPr/>
            <p:nvPr/>
          </p:nvSpPr>
          <p:spPr>
            <a:xfrm rot="13515650">
              <a:off x="1298285" y="571387"/>
              <a:ext cx="1527485" cy="1526808"/>
            </a:xfrm>
            <a:prstGeom prst="halfFrame">
              <a:avLst>
                <a:gd name="adj1" fmla="val 15238"/>
                <a:gd name="adj2" fmla="val 14285"/>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cxnSp>
          <p:nvCxnSpPr>
            <p:cNvPr id="18" name="直接连接符 17"/>
            <p:cNvCxnSpPr/>
            <p:nvPr/>
          </p:nvCxnSpPr>
          <p:spPr>
            <a:xfrm>
              <a:off x="2054091" y="2297012"/>
              <a:ext cx="0" cy="890768"/>
            </a:xfrm>
            <a:prstGeom prst="line">
              <a:avLst/>
            </a:prstGeom>
            <a:grpFill/>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等腰三角形 18"/>
            <p:cNvSpPr/>
            <p:nvPr/>
          </p:nvSpPr>
          <p:spPr>
            <a:xfrm>
              <a:off x="1543039" y="3173489"/>
              <a:ext cx="1022104" cy="185775"/>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21" name="直角三角形 20"/>
          <p:cNvSpPr/>
          <p:nvPr/>
        </p:nvSpPr>
        <p:spPr>
          <a:xfrm rot="18892526">
            <a:off x="4502314" y="1922505"/>
            <a:ext cx="695325" cy="6380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nvGrpSpPr>
          <p:cNvPr id="22" name="组合 21"/>
          <p:cNvGrpSpPr/>
          <p:nvPr/>
        </p:nvGrpSpPr>
        <p:grpSpPr bwMode="auto">
          <a:xfrm>
            <a:off x="4051567" y="1171575"/>
            <a:ext cx="1526976" cy="2787650"/>
            <a:chOff x="3887113" y="571049"/>
            <a:chExt cx="1526808" cy="2788215"/>
          </a:xfrm>
          <a:solidFill>
            <a:schemeClr val="accent1">
              <a:lumMod val="50000"/>
            </a:schemeClr>
          </a:solidFill>
        </p:grpSpPr>
        <p:sp>
          <p:nvSpPr>
            <p:cNvPr id="23" name="半闭框 22"/>
            <p:cNvSpPr/>
            <p:nvPr/>
          </p:nvSpPr>
          <p:spPr>
            <a:xfrm rot="13515650">
              <a:off x="3886775" y="571387"/>
              <a:ext cx="1527485" cy="1526808"/>
            </a:xfrm>
            <a:prstGeom prst="halfFrame">
              <a:avLst>
                <a:gd name="adj1" fmla="val 15238"/>
                <a:gd name="adj2" fmla="val 142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cxnSp>
          <p:nvCxnSpPr>
            <p:cNvPr id="24" name="直接连接符 23"/>
            <p:cNvCxnSpPr/>
            <p:nvPr/>
          </p:nvCxnSpPr>
          <p:spPr>
            <a:xfrm>
              <a:off x="4642581" y="2297012"/>
              <a:ext cx="0" cy="890768"/>
            </a:xfrm>
            <a:prstGeom prst="line">
              <a:avLst/>
            </a:prstGeom>
            <a:grpFill/>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等腰三角形 24"/>
            <p:cNvSpPr/>
            <p:nvPr/>
          </p:nvSpPr>
          <p:spPr>
            <a:xfrm>
              <a:off x="4131529" y="3173489"/>
              <a:ext cx="1022104" cy="1857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26" name="直角三角形 25"/>
          <p:cNvSpPr/>
          <p:nvPr/>
        </p:nvSpPr>
        <p:spPr>
          <a:xfrm rot="18892526">
            <a:off x="7053070" y="1512952"/>
            <a:ext cx="1054100" cy="96824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nvGrpSpPr>
          <p:cNvPr id="27" name="组合 26"/>
          <p:cNvGrpSpPr/>
          <p:nvPr/>
        </p:nvGrpSpPr>
        <p:grpSpPr bwMode="auto">
          <a:xfrm>
            <a:off x="6772189" y="1171575"/>
            <a:ext cx="1525389" cy="2787650"/>
            <a:chOff x="6608029" y="571049"/>
            <a:chExt cx="1526808" cy="2788215"/>
          </a:xfrm>
          <a:solidFill>
            <a:schemeClr val="accent2">
              <a:lumMod val="50000"/>
            </a:schemeClr>
          </a:solidFill>
        </p:grpSpPr>
        <p:sp>
          <p:nvSpPr>
            <p:cNvPr id="28" name="半闭框 27"/>
            <p:cNvSpPr/>
            <p:nvPr/>
          </p:nvSpPr>
          <p:spPr>
            <a:xfrm rot="13515650">
              <a:off x="6607690" y="571388"/>
              <a:ext cx="1527485" cy="1526808"/>
            </a:xfrm>
            <a:prstGeom prst="halfFrame">
              <a:avLst>
                <a:gd name="adj1" fmla="val 15238"/>
                <a:gd name="adj2" fmla="val 142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cxnSp>
          <p:nvCxnSpPr>
            <p:cNvPr id="29" name="直接连接符 28"/>
            <p:cNvCxnSpPr/>
            <p:nvPr/>
          </p:nvCxnSpPr>
          <p:spPr>
            <a:xfrm>
              <a:off x="7364283" y="2297012"/>
              <a:ext cx="0" cy="890768"/>
            </a:xfrm>
            <a:prstGeom prst="line">
              <a:avLst/>
            </a:prstGeom>
            <a:grpFill/>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a:off x="6852700" y="3173489"/>
              <a:ext cx="1023168" cy="1857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31" name="直角三角形 30"/>
          <p:cNvSpPr/>
          <p:nvPr/>
        </p:nvSpPr>
        <p:spPr>
          <a:xfrm rot="18892526">
            <a:off x="9937214" y="2084421"/>
            <a:ext cx="552450" cy="50793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nvGrpSpPr>
          <p:cNvPr id="32" name="组合 31"/>
          <p:cNvGrpSpPr/>
          <p:nvPr/>
        </p:nvGrpSpPr>
        <p:grpSpPr bwMode="auto">
          <a:xfrm>
            <a:off x="9419794" y="1171575"/>
            <a:ext cx="1525389" cy="2787650"/>
            <a:chOff x="9255893" y="571049"/>
            <a:chExt cx="1526808" cy="2788215"/>
          </a:xfrm>
          <a:solidFill>
            <a:schemeClr val="accent3">
              <a:lumMod val="50000"/>
            </a:schemeClr>
          </a:solidFill>
        </p:grpSpPr>
        <p:sp>
          <p:nvSpPr>
            <p:cNvPr id="33" name="半闭框 32"/>
            <p:cNvSpPr/>
            <p:nvPr/>
          </p:nvSpPr>
          <p:spPr>
            <a:xfrm rot="13515650">
              <a:off x="9255554" y="571388"/>
              <a:ext cx="1527485" cy="1526808"/>
            </a:xfrm>
            <a:prstGeom prst="halfFrame">
              <a:avLst>
                <a:gd name="adj1" fmla="val 15238"/>
                <a:gd name="adj2" fmla="val 142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cxnSp>
          <p:nvCxnSpPr>
            <p:cNvPr id="34" name="直接连接符 33"/>
            <p:cNvCxnSpPr/>
            <p:nvPr/>
          </p:nvCxnSpPr>
          <p:spPr>
            <a:xfrm>
              <a:off x="10012147" y="2297012"/>
              <a:ext cx="0" cy="890768"/>
            </a:xfrm>
            <a:prstGeom prst="line">
              <a:avLst/>
            </a:prstGeom>
            <a:grpFill/>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5" name="等腰三角形 34"/>
            <p:cNvSpPr/>
            <p:nvPr/>
          </p:nvSpPr>
          <p:spPr>
            <a:xfrm>
              <a:off x="9500564" y="3173489"/>
              <a:ext cx="1023168" cy="1857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36" name="TextBox 35"/>
          <p:cNvSpPr txBox="1">
            <a:spLocks noChangeArrowheads="1"/>
          </p:cNvSpPr>
          <p:nvPr/>
        </p:nvSpPr>
        <p:spPr bwMode="auto">
          <a:xfrm>
            <a:off x="1286502" y="4548190"/>
            <a:ext cx="1865070" cy="102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dirty="0"/>
              <a:t>Text content needs to be summarized and refined, suggested to be related to the title and in line with the overall language style, language description as concise and vivid as possible.</a:t>
            </a:r>
            <a:endParaRPr lang="zh-CN" altLang="zh-CN" dirty="0"/>
          </a:p>
        </p:txBody>
      </p:sp>
      <p:sp>
        <p:nvSpPr>
          <p:cNvPr id="37" name="文本框 36"/>
          <p:cNvSpPr txBox="1">
            <a:spLocks noChangeArrowheads="1"/>
          </p:cNvSpPr>
          <p:nvPr/>
        </p:nvSpPr>
        <p:spPr bwMode="auto">
          <a:xfrm>
            <a:off x="1286503" y="4081463"/>
            <a:ext cx="186506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dirty="0">
                <a:solidFill>
                  <a:schemeClr val="tx1">
                    <a:lumMod val="50000"/>
                    <a:lumOff val="50000"/>
                  </a:schemeClr>
                </a:solidFill>
                <a:latin typeface="+mn-ea"/>
                <a:ea typeface="+mn-ea"/>
                <a:cs typeface="+mn-ea"/>
              </a:rPr>
              <a:t>Add your text</a:t>
            </a:r>
          </a:p>
        </p:txBody>
      </p:sp>
      <p:sp>
        <p:nvSpPr>
          <p:cNvPr id="38" name="TextBox 35"/>
          <p:cNvSpPr txBox="1">
            <a:spLocks noChangeArrowheads="1"/>
          </p:cNvSpPr>
          <p:nvPr/>
        </p:nvSpPr>
        <p:spPr bwMode="auto">
          <a:xfrm>
            <a:off x="3970616" y="4548190"/>
            <a:ext cx="1861895" cy="102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dirty="0"/>
              <a:t>Text content needs to be summarized and refined, suggested to be related to the title and in line with the overall language style, language description as concise and vivid as possible.</a:t>
            </a:r>
            <a:endParaRPr lang="zh-CN" altLang="zh-CN" dirty="0"/>
          </a:p>
        </p:txBody>
      </p:sp>
      <p:sp>
        <p:nvSpPr>
          <p:cNvPr id="39" name="文本框 38"/>
          <p:cNvSpPr txBox="1">
            <a:spLocks noChangeArrowheads="1"/>
          </p:cNvSpPr>
          <p:nvPr/>
        </p:nvSpPr>
        <p:spPr bwMode="auto">
          <a:xfrm>
            <a:off x="3970616" y="4081463"/>
            <a:ext cx="192423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dirty="0">
                <a:solidFill>
                  <a:schemeClr val="tx1">
                    <a:lumMod val="50000"/>
                    <a:lumOff val="50000"/>
                  </a:schemeClr>
                </a:solidFill>
                <a:latin typeface="+mn-ea"/>
                <a:ea typeface="+mn-ea"/>
                <a:cs typeface="+mn-ea"/>
              </a:rPr>
              <a:t>Add your text</a:t>
            </a:r>
          </a:p>
        </p:txBody>
      </p:sp>
      <p:sp>
        <p:nvSpPr>
          <p:cNvPr id="40" name="TextBox 35"/>
          <p:cNvSpPr txBox="1">
            <a:spLocks noChangeArrowheads="1"/>
          </p:cNvSpPr>
          <p:nvPr/>
        </p:nvSpPr>
        <p:spPr bwMode="auto">
          <a:xfrm>
            <a:off x="6684888" y="4548190"/>
            <a:ext cx="1863482" cy="102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dirty="0"/>
              <a:t>Text content needs to be summarized and refined, suggested to be related to the title and in line with the overall language style, language description as concise and vivid as possible.</a:t>
            </a:r>
            <a:endParaRPr lang="zh-CN" altLang="zh-CN" dirty="0"/>
          </a:p>
        </p:txBody>
      </p:sp>
      <p:sp>
        <p:nvSpPr>
          <p:cNvPr id="41" name="文本框 40"/>
          <p:cNvSpPr txBox="1">
            <a:spLocks noChangeArrowheads="1"/>
          </p:cNvSpPr>
          <p:nvPr/>
        </p:nvSpPr>
        <p:spPr bwMode="auto">
          <a:xfrm>
            <a:off x="6684888" y="4081463"/>
            <a:ext cx="206090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dirty="0">
                <a:solidFill>
                  <a:schemeClr val="tx1">
                    <a:lumMod val="50000"/>
                    <a:lumOff val="50000"/>
                  </a:schemeClr>
                </a:solidFill>
                <a:latin typeface="+mn-ea"/>
                <a:ea typeface="+mn-ea"/>
                <a:cs typeface="+mn-ea"/>
              </a:rPr>
              <a:t>Add your text</a:t>
            </a:r>
          </a:p>
        </p:txBody>
      </p:sp>
      <p:sp>
        <p:nvSpPr>
          <p:cNvPr id="42" name="TextBox 35"/>
          <p:cNvSpPr txBox="1">
            <a:spLocks noChangeArrowheads="1"/>
          </p:cNvSpPr>
          <p:nvPr/>
        </p:nvSpPr>
        <p:spPr bwMode="auto">
          <a:xfrm>
            <a:off x="9399159" y="4548190"/>
            <a:ext cx="1863482" cy="102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dirty="0"/>
              <a:t>Text content needs to be summarized and refined, suggested to be related to the title and in line with the overall language style, language description as concise and vivid as possible.</a:t>
            </a:r>
            <a:endParaRPr lang="zh-CN" altLang="zh-CN" dirty="0"/>
          </a:p>
        </p:txBody>
      </p:sp>
      <p:sp>
        <p:nvSpPr>
          <p:cNvPr id="43" name="文本框 42"/>
          <p:cNvSpPr txBox="1">
            <a:spLocks noChangeArrowheads="1"/>
          </p:cNvSpPr>
          <p:nvPr/>
        </p:nvSpPr>
        <p:spPr bwMode="auto">
          <a:xfrm>
            <a:off x="9399159" y="4081463"/>
            <a:ext cx="206090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dirty="0">
                <a:solidFill>
                  <a:schemeClr val="tx1">
                    <a:lumMod val="50000"/>
                    <a:lumOff val="50000"/>
                  </a:schemeClr>
                </a:solidFill>
                <a:latin typeface="+mn-ea"/>
                <a:ea typeface="+mn-ea"/>
                <a:cs typeface="+mn-ea"/>
              </a:rPr>
              <a:t>Add your text</a:t>
            </a:r>
          </a:p>
        </p:txBody>
      </p:sp>
      <p:sp>
        <p:nvSpPr>
          <p:cNvPr id="2" name="标题 1"/>
          <p:cNvSpPr>
            <a:spLocks noGrp="1"/>
          </p:cNvSpPr>
          <p:nvPr>
            <p:ph type="title"/>
          </p:nvPr>
        </p:nvSpPr>
        <p:spPr/>
        <p:txBody>
          <a:bodyPr/>
          <a:lstStyle/>
          <a:p>
            <a:r>
              <a:rPr lang="zh-CN" altLang="en-US" dirty="0">
                <a:cs typeface="+mn-ea"/>
              </a:rPr>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900" decel="100000" fill="hold"/>
                                        <p:tgtEl>
                                          <p:spTgt spid="2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900" decel="100000" fill="hold"/>
                                        <p:tgtEl>
                                          <p:spTgt spid="2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900" decel="100000" fill="hold"/>
                                        <p:tgtEl>
                                          <p:spTgt spid="3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4500"/>
                            </p:stCondLst>
                            <p:childTnLst>
                              <p:par>
                                <p:cTn id="37" presetID="22" presetClass="entr" presetSubtype="4"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par>
                          <p:cTn id="40" fill="hold">
                            <p:stCondLst>
                              <p:cond delay="5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5500"/>
                            </p:stCondLst>
                            <p:childTnLst>
                              <p:par>
                                <p:cTn id="45" presetID="22" presetClass="entr" presetSubtype="4"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par>
                          <p:cTn id="52" fill="hold">
                            <p:stCondLst>
                              <p:cond delay="65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700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par>
                          <p:cTn id="60" fill="hold">
                            <p:stCondLst>
                              <p:cond delay="7500"/>
                            </p:stCondLst>
                            <p:childTnLst>
                              <p:par>
                                <p:cTn id="61" presetID="22" presetClass="entr" presetSubtype="8"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left)">
                                      <p:cBhvr>
                                        <p:cTn id="63" dur="500"/>
                                        <p:tgtEl>
                                          <p:spTgt spid="43"/>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strVal val="#ppt_x"/>
                                          </p:val>
                                        </p:tav>
                                        <p:tav tm="100000">
                                          <p:val>
                                            <p:strVal val="#ppt_x"/>
                                          </p:val>
                                        </p:tav>
                                      </p:tavLst>
                                    </p:anim>
                                    <p:anim calcmode="lin" valueType="num">
                                      <p:cBhvr>
                                        <p:cTn id="69" dur="500" fill="hold"/>
                                        <p:tgtEl>
                                          <p:spTgt spid="36"/>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anim calcmode="lin" valueType="num">
                                      <p:cBhvr>
                                        <p:cTn id="74" dur="500" fill="hold"/>
                                        <p:tgtEl>
                                          <p:spTgt spid="38"/>
                                        </p:tgtEl>
                                        <p:attrNameLst>
                                          <p:attrName>ppt_x</p:attrName>
                                        </p:attrNameLst>
                                      </p:cBhvr>
                                      <p:tavLst>
                                        <p:tav tm="0">
                                          <p:val>
                                            <p:strVal val="#ppt_x"/>
                                          </p:val>
                                        </p:tav>
                                        <p:tav tm="100000">
                                          <p:val>
                                            <p:strVal val="#ppt_x"/>
                                          </p:val>
                                        </p:tav>
                                      </p:tavLst>
                                    </p:anim>
                                    <p:anim calcmode="lin" valueType="num">
                                      <p:cBhvr>
                                        <p:cTn id="75" dur="5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anim calcmode="lin" valueType="num">
                                      <p:cBhvr>
                                        <p:cTn id="80" dur="500" fill="hold"/>
                                        <p:tgtEl>
                                          <p:spTgt spid="40"/>
                                        </p:tgtEl>
                                        <p:attrNameLst>
                                          <p:attrName>ppt_x</p:attrName>
                                        </p:attrNameLst>
                                      </p:cBhvr>
                                      <p:tavLst>
                                        <p:tav tm="0">
                                          <p:val>
                                            <p:strVal val="#ppt_x"/>
                                          </p:val>
                                        </p:tav>
                                        <p:tav tm="100000">
                                          <p:val>
                                            <p:strVal val="#ppt_x"/>
                                          </p:val>
                                        </p:tav>
                                      </p:tavLst>
                                    </p:anim>
                                    <p:anim calcmode="lin" valueType="num">
                                      <p:cBhvr>
                                        <p:cTn id="81" dur="500" fill="hold"/>
                                        <p:tgtEl>
                                          <p:spTgt spid="40"/>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anim calcmode="lin" valueType="num">
                                      <p:cBhvr>
                                        <p:cTn id="86" dur="500" fill="hold"/>
                                        <p:tgtEl>
                                          <p:spTgt spid="42"/>
                                        </p:tgtEl>
                                        <p:attrNameLst>
                                          <p:attrName>ppt_x</p:attrName>
                                        </p:attrNameLst>
                                      </p:cBhvr>
                                      <p:tavLst>
                                        <p:tav tm="0">
                                          <p:val>
                                            <p:strVal val="#ppt_x"/>
                                          </p:val>
                                        </p:tav>
                                        <p:tav tm="100000">
                                          <p:val>
                                            <p:strVal val="#ppt_x"/>
                                          </p:val>
                                        </p:tav>
                                      </p:tavLst>
                                    </p:anim>
                                    <p:anim calcmode="lin" valueType="num">
                                      <p:cBhvr>
                                        <p:cTn id="87"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6" grpId="0" animBg="1"/>
      <p:bldP spid="31" grpId="0" animBg="1"/>
      <p:bldP spid="36" grpId="0"/>
      <p:bldP spid="37" grpId="0"/>
      <p:bldP spid="38" grpId="0"/>
      <p:bldP spid="39" grpId="0"/>
      <p:bldP spid="40"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384810" y="3236853"/>
            <a:ext cx="1352374" cy="1350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1512" name="文本框 11"/>
          <p:cNvSpPr txBox="1">
            <a:spLocks noChangeArrowheads="1"/>
          </p:cNvSpPr>
          <p:nvPr/>
        </p:nvSpPr>
        <p:spPr bwMode="auto">
          <a:xfrm>
            <a:off x="1710205" y="3546416"/>
            <a:ext cx="85555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dirty="0">
                <a:solidFill>
                  <a:schemeClr val="bg1"/>
                </a:solidFill>
                <a:latin typeface="+mn-ea"/>
                <a:ea typeface="+mn-ea"/>
                <a:cs typeface="+mn-ea"/>
              </a:rPr>
              <a:t>Add text</a:t>
            </a:r>
          </a:p>
        </p:txBody>
      </p:sp>
      <p:cxnSp>
        <p:nvCxnSpPr>
          <p:cNvPr id="13" name="直接连接符 12"/>
          <p:cNvCxnSpPr/>
          <p:nvPr/>
        </p:nvCxnSpPr>
        <p:spPr>
          <a:xfrm>
            <a:off x="2708614" y="3913126"/>
            <a:ext cx="8499955" cy="0"/>
          </a:xfrm>
          <a:prstGeom prst="line">
            <a:avLst/>
          </a:prstGeom>
          <a:ln w="412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448292" y="3660716"/>
            <a:ext cx="501585" cy="1712501"/>
            <a:chOff x="3447497" y="3660715"/>
            <a:chExt cx="501585" cy="1712501"/>
          </a:xfrm>
        </p:grpSpPr>
        <p:sp>
          <p:nvSpPr>
            <p:cNvPr id="14" name="椭圆 13"/>
            <p:cNvSpPr/>
            <p:nvPr/>
          </p:nvSpPr>
          <p:spPr>
            <a:xfrm>
              <a:off x="3447497" y="3660715"/>
              <a:ext cx="501585" cy="5032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1</a:t>
              </a:r>
              <a:endParaRPr lang="zh-CN" altLang="en-US" sz="2000" b="1" dirty="0">
                <a:cs typeface="+mn-ea"/>
              </a:endParaRPr>
            </a:p>
          </p:txBody>
        </p:sp>
        <p:grpSp>
          <p:nvGrpSpPr>
            <p:cNvPr id="18" name="组合 17"/>
            <p:cNvGrpSpPr/>
            <p:nvPr/>
          </p:nvGrpSpPr>
          <p:grpSpPr>
            <a:xfrm>
              <a:off x="3640475" y="4150714"/>
              <a:ext cx="115895" cy="1222502"/>
              <a:chOff x="3451537" y="3928056"/>
              <a:chExt cx="115910" cy="1222502"/>
            </a:xfrm>
            <a:solidFill>
              <a:srgbClr val="088EFB"/>
            </a:solidFill>
          </p:grpSpPr>
          <p:cxnSp>
            <p:nvCxnSpPr>
              <p:cNvPr id="19" name="直接连接符 18"/>
              <p:cNvCxnSpPr/>
              <p:nvPr/>
            </p:nvCxnSpPr>
            <p:spPr>
              <a:xfrm flipH="1">
                <a:off x="3509492" y="3928056"/>
                <a:ext cx="1" cy="1133341"/>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3451537" y="5034648"/>
                <a:ext cx="115910" cy="1159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grpSp>
        <p:nvGrpSpPr>
          <p:cNvPr id="5" name="组合 4"/>
          <p:cNvGrpSpPr/>
          <p:nvPr/>
        </p:nvGrpSpPr>
        <p:grpSpPr>
          <a:xfrm>
            <a:off x="7900650" y="3660715"/>
            <a:ext cx="501585" cy="1654546"/>
            <a:chOff x="7899855" y="3660715"/>
            <a:chExt cx="501585" cy="1654546"/>
          </a:xfrm>
        </p:grpSpPr>
        <p:sp>
          <p:nvSpPr>
            <p:cNvPr id="16" name="椭圆 15"/>
            <p:cNvSpPr/>
            <p:nvPr/>
          </p:nvSpPr>
          <p:spPr>
            <a:xfrm>
              <a:off x="7899855" y="3660715"/>
              <a:ext cx="501585" cy="503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3</a:t>
              </a:r>
              <a:endParaRPr lang="zh-CN" altLang="en-US" sz="2000" b="1" dirty="0">
                <a:cs typeface="+mn-ea"/>
              </a:endParaRPr>
            </a:p>
          </p:txBody>
        </p:sp>
        <p:grpSp>
          <p:nvGrpSpPr>
            <p:cNvPr id="21" name="组合 20"/>
            <p:cNvGrpSpPr/>
            <p:nvPr/>
          </p:nvGrpSpPr>
          <p:grpSpPr>
            <a:xfrm>
              <a:off x="8099005" y="4092759"/>
              <a:ext cx="115895" cy="1222502"/>
              <a:chOff x="3451537" y="3928056"/>
              <a:chExt cx="115910" cy="1222502"/>
            </a:xfrm>
            <a:solidFill>
              <a:schemeClr val="accent2"/>
            </a:solidFill>
          </p:grpSpPr>
          <p:cxnSp>
            <p:nvCxnSpPr>
              <p:cNvPr id="22" name="直接连接符 21"/>
              <p:cNvCxnSpPr/>
              <p:nvPr/>
            </p:nvCxnSpPr>
            <p:spPr>
              <a:xfrm flipH="1">
                <a:off x="3509492" y="3928056"/>
                <a:ext cx="1" cy="11333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451537" y="5034648"/>
                <a:ext cx="115910" cy="11591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grpSp>
        <p:nvGrpSpPr>
          <p:cNvPr id="4" name="组合 3"/>
          <p:cNvGrpSpPr/>
          <p:nvPr/>
        </p:nvGrpSpPr>
        <p:grpSpPr>
          <a:xfrm>
            <a:off x="5673679" y="2447282"/>
            <a:ext cx="503171" cy="1703971"/>
            <a:chOff x="5672884" y="2447281"/>
            <a:chExt cx="503171" cy="1703971"/>
          </a:xfrm>
        </p:grpSpPr>
        <p:sp>
          <p:nvSpPr>
            <p:cNvPr id="15" name="椭圆 14"/>
            <p:cNvSpPr/>
            <p:nvPr/>
          </p:nvSpPr>
          <p:spPr>
            <a:xfrm>
              <a:off x="5672884" y="3648015"/>
              <a:ext cx="503171" cy="5032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2</a:t>
              </a:r>
              <a:endParaRPr lang="zh-CN" altLang="en-US" sz="2000" b="1" dirty="0">
                <a:cs typeface="+mn-ea"/>
              </a:endParaRPr>
            </a:p>
          </p:txBody>
        </p:sp>
        <p:grpSp>
          <p:nvGrpSpPr>
            <p:cNvPr id="24" name="组合 23"/>
            <p:cNvGrpSpPr/>
            <p:nvPr/>
          </p:nvGrpSpPr>
          <p:grpSpPr>
            <a:xfrm>
              <a:off x="5866521" y="2447281"/>
              <a:ext cx="115895" cy="1236576"/>
              <a:chOff x="5677872" y="2224623"/>
              <a:chExt cx="115910" cy="1236576"/>
            </a:xfrm>
            <a:solidFill>
              <a:schemeClr val="accent1"/>
            </a:solidFill>
          </p:grpSpPr>
          <p:cxnSp>
            <p:nvCxnSpPr>
              <p:cNvPr id="25" name="直接连接符 24"/>
              <p:cNvCxnSpPr/>
              <p:nvPr/>
            </p:nvCxnSpPr>
            <p:spPr>
              <a:xfrm flipH="1">
                <a:off x="5735827" y="2327858"/>
                <a:ext cx="1" cy="113334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5677872" y="2224623"/>
                <a:ext cx="115910" cy="11591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grpSp>
        <p:nvGrpSpPr>
          <p:cNvPr id="6" name="组合 5"/>
          <p:cNvGrpSpPr/>
          <p:nvPr/>
        </p:nvGrpSpPr>
        <p:grpSpPr>
          <a:xfrm>
            <a:off x="10126035" y="2414982"/>
            <a:ext cx="503172" cy="1748971"/>
            <a:chOff x="10125241" y="2414981"/>
            <a:chExt cx="503172" cy="1748971"/>
          </a:xfrm>
        </p:grpSpPr>
        <p:sp>
          <p:nvSpPr>
            <p:cNvPr id="17" name="椭圆 16"/>
            <p:cNvSpPr/>
            <p:nvPr/>
          </p:nvSpPr>
          <p:spPr>
            <a:xfrm>
              <a:off x="10125241" y="3660715"/>
              <a:ext cx="503172" cy="503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4</a:t>
              </a:r>
              <a:endParaRPr lang="zh-CN" altLang="en-US" sz="2000" b="1" dirty="0">
                <a:cs typeface="+mn-ea"/>
              </a:endParaRPr>
            </a:p>
          </p:txBody>
        </p:sp>
        <p:grpSp>
          <p:nvGrpSpPr>
            <p:cNvPr id="27" name="组合 26"/>
            <p:cNvGrpSpPr/>
            <p:nvPr/>
          </p:nvGrpSpPr>
          <p:grpSpPr>
            <a:xfrm>
              <a:off x="10318614" y="2414981"/>
              <a:ext cx="115895" cy="1236576"/>
              <a:chOff x="5677872" y="2224623"/>
              <a:chExt cx="115910" cy="1236576"/>
            </a:xfrm>
            <a:solidFill>
              <a:schemeClr val="accent3"/>
            </a:solidFill>
          </p:grpSpPr>
          <p:cxnSp>
            <p:nvCxnSpPr>
              <p:cNvPr id="28" name="直接连接符 27"/>
              <p:cNvCxnSpPr/>
              <p:nvPr/>
            </p:nvCxnSpPr>
            <p:spPr>
              <a:xfrm flipH="1">
                <a:off x="5735827" y="2327858"/>
                <a:ext cx="1" cy="1133341"/>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5677872" y="2224623"/>
                <a:ext cx="115910" cy="11591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sp>
        <p:nvSpPr>
          <p:cNvPr id="30" name="TextBox 10"/>
          <p:cNvSpPr txBox="1"/>
          <p:nvPr/>
        </p:nvSpPr>
        <p:spPr>
          <a:xfrm>
            <a:off x="3904022" y="4280855"/>
            <a:ext cx="3284085" cy="87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sz="1000" dirty="0"/>
              <a:t>Text content needs to be summarized and refined, suggested to be related to the title and in line with the overall language style, language description as concise and vivid as possible.</a:t>
            </a:r>
          </a:p>
        </p:txBody>
      </p:sp>
      <p:sp>
        <p:nvSpPr>
          <p:cNvPr id="31" name="TextBox 10"/>
          <p:cNvSpPr txBox="1"/>
          <p:nvPr/>
        </p:nvSpPr>
        <p:spPr>
          <a:xfrm>
            <a:off x="2448233" y="2473264"/>
            <a:ext cx="3360366" cy="87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sz="1000" dirty="0"/>
              <a:t>Text content needs to be summarized and refined, suggested to be related to the title and in line with the overall language style, language description as concise and vivid as possible.</a:t>
            </a:r>
          </a:p>
        </p:txBody>
      </p:sp>
      <p:sp>
        <p:nvSpPr>
          <p:cNvPr id="32" name="TextBox 10"/>
          <p:cNvSpPr txBox="1"/>
          <p:nvPr/>
        </p:nvSpPr>
        <p:spPr>
          <a:xfrm>
            <a:off x="8362552" y="4210942"/>
            <a:ext cx="3185472" cy="107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sz="1000" dirty="0"/>
              <a:t>Text content needs to be summarized and refined, suggested to be related to the title and in line with the overall language style, language description as concise and vivid as possible.</a:t>
            </a:r>
          </a:p>
        </p:txBody>
      </p:sp>
      <p:sp>
        <p:nvSpPr>
          <p:cNvPr id="33" name="TextBox 10"/>
          <p:cNvSpPr txBox="1"/>
          <p:nvPr/>
        </p:nvSpPr>
        <p:spPr>
          <a:xfrm>
            <a:off x="6872023" y="2428815"/>
            <a:ext cx="3300046" cy="87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lang="zh-CN" altLang="en-US" sz="1000" dirty="0"/>
              <a:t>Text content needs to be summarized and refined, suggested to be related to the title and in line with the overall language style, language description as concise and vivid as possible.</a:t>
            </a:r>
          </a:p>
        </p:txBody>
      </p:sp>
      <p:sp>
        <p:nvSpPr>
          <p:cNvPr id="2" name="标题 1"/>
          <p:cNvSpPr>
            <a:spLocks noGrp="1"/>
          </p:cNvSpPr>
          <p:nvPr>
            <p:ph type="title"/>
          </p:nvPr>
        </p:nvSpPr>
        <p:spPr/>
        <p:txBody>
          <a:bodyPr/>
          <a:lstStyle/>
          <a:p>
            <a:r>
              <a:rPr lang="zh-CN" altLang="en-US" dirty="0">
                <a:cs typeface="+mn-ea"/>
              </a:rPr>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200"/>
                                  </p:stCondLst>
                                  <p:childTnLst>
                                    <p:set>
                                      <p:cBhvr>
                                        <p:cTn id="10" dur="1" fill="hold">
                                          <p:stCondLst>
                                            <p:cond delay="0"/>
                                          </p:stCondLst>
                                        </p:cTn>
                                        <p:tgtEl>
                                          <p:spTgt spid="21512"/>
                                        </p:tgtEl>
                                        <p:attrNameLst>
                                          <p:attrName>style.visibility</p:attrName>
                                        </p:attrNameLst>
                                      </p:cBhvr>
                                      <p:to>
                                        <p:strVal val="visible"/>
                                      </p:to>
                                    </p:set>
                                    <p:animEffect transition="in" filter="randombar(horizontal)">
                                      <p:cBhvr>
                                        <p:cTn id="11" dur="500"/>
                                        <p:tgtEl>
                                          <p:spTgt spid="21512"/>
                                        </p:tgtEl>
                                      </p:cBhvr>
                                    </p:animEffect>
                                  </p:childTnLst>
                                </p:cTn>
                              </p:par>
                              <p:par>
                                <p:cTn id="12" presetID="22" presetClass="entr" presetSubtype="8" fill="hold" nodeType="withEffect">
                                  <p:stCondLst>
                                    <p:cond delay="40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2" presetClass="entr" presetSubtype="8" fill="hold" nodeType="withEffect">
                                  <p:stCondLst>
                                    <p:cond delay="6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ppt_x</p:attrName>
                                        </p:attrNameLst>
                                      </p:cBhvr>
                                      <p:tavLst>
                                        <p:tav tm="0">
                                          <p:val>
                                            <p:strVal val="#ppt_x-#ppt_w*1.125000"/>
                                          </p:val>
                                        </p:tav>
                                        <p:tav tm="100000">
                                          <p:val>
                                            <p:strVal val="#ppt_x"/>
                                          </p:val>
                                        </p:tav>
                                      </p:tavLst>
                                    </p:anim>
                                    <p:animEffect transition="in" filter="wipe(right)">
                                      <p:cBhvr>
                                        <p:cTn id="18" dur="500"/>
                                        <p:tgtEl>
                                          <p:spTgt spid="3"/>
                                        </p:tgtEl>
                                      </p:cBhvr>
                                    </p:animEffect>
                                  </p:childTnLst>
                                </p:cTn>
                              </p:par>
                              <p:par>
                                <p:cTn id="19" presetID="12" presetClass="entr" presetSubtype="8" fill="hold" nodeType="withEffect">
                                  <p:stCondLst>
                                    <p:cond delay="8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ppt_x</p:attrName>
                                        </p:attrNameLst>
                                      </p:cBhvr>
                                      <p:tavLst>
                                        <p:tav tm="0">
                                          <p:val>
                                            <p:strVal val="#ppt_x-#ppt_w*1.125000"/>
                                          </p:val>
                                        </p:tav>
                                        <p:tav tm="100000">
                                          <p:val>
                                            <p:strVal val="#ppt_x"/>
                                          </p:val>
                                        </p:tav>
                                      </p:tavLst>
                                    </p:anim>
                                    <p:animEffect transition="in" filter="wipe(right)">
                                      <p:cBhvr>
                                        <p:cTn id="22" dur="500"/>
                                        <p:tgtEl>
                                          <p:spTgt spid="4"/>
                                        </p:tgtEl>
                                      </p:cBhvr>
                                    </p:animEffect>
                                  </p:childTnLst>
                                </p:cTn>
                              </p:par>
                              <p:par>
                                <p:cTn id="23" presetID="12" presetClass="entr" presetSubtype="8" fill="hold" nodeType="withEffect">
                                  <p:stCondLst>
                                    <p:cond delay="10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ppt_x</p:attrName>
                                        </p:attrNameLst>
                                      </p:cBhvr>
                                      <p:tavLst>
                                        <p:tav tm="0">
                                          <p:val>
                                            <p:strVal val="#ppt_x-#ppt_w*1.125000"/>
                                          </p:val>
                                        </p:tav>
                                        <p:tav tm="100000">
                                          <p:val>
                                            <p:strVal val="#ppt_x"/>
                                          </p:val>
                                        </p:tav>
                                      </p:tavLst>
                                    </p:anim>
                                    <p:animEffect transition="in" filter="wipe(right)">
                                      <p:cBhvr>
                                        <p:cTn id="26" dur="500"/>
                                        <p:tgtEl>
                                          <p:spTgt spid="5"/>
                                        </p:tgtEl>
                                      </p:cBhvr>
                                    </p:animEffect>
                                  </p:childTnLst>
                                </p:cTn>
                              </p:par>
                              <p:par>
                                <p:cTn id="27" presetID="12" presetClass="entr" presetSubtype="8" fill="hold" nodeType="withEffect">
                                  <p:stCondLst>
                                    <p:cond delay="12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ppt_x</p:attrName>
                                        </p:attrNameLst>
                                      </p:cBhvr>
                                      <p:tavLst>
                                        <p:tav tm="0">
                                          <p:val>
                                            <p:strVal val="#ppt_x-#ppt_w*1.125000"/>
                                          </p:val>
                                        </p:tav>
                                        <p:tav tm="100000">
                                          <p:val>
                                            <p:strVal val="#ppt_x"/>
                                          </p:val>
                                        </p:tav>
                                      </p:tavLst>
                                    </p:anim>
                                    <p:animEffect transition="in" filter="wipe(right)">
                                      <p:cBhvr>
                                        <p:cTn id="30" dur="500"/>
                                        <p:tgtEl>
                                          <p:spTgt spid="6"/>
                                        </p:tgtEl>
                                      </p:cBhvr>
                                    </p:animEffect>
                                  </p:childTnLst>
                                </p:cTn>
                              </p:par>
                              <p:par>
                                <p:cTn id="31" presetID="42" presetClass="entr" presetSubtype="0" fill="hold" grpId="0" nodeType="withEffect">
                                  <p:stCondLst>
                                    <p:cond delay="14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80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20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512" grpId="0"/>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193682" y="1772816"/>
            <a:ext cx="5358702" cy="992188"/>
            <a:chOff x="4192888" y="1772816"/>
            <a:chExt cx="5358702" cy="992188"/>
          </a:xfrm>
        </p:grpSpPr>
        <p:sp>
          <p:nvSpPr>
            <p:cNvPr id="12" name="任意多边形 11"/>
            <p:cNvSpPr/>
            <p:nvPr/>
          </p:nvSpPr>
          <p:spPr>
            <a:xfrm>
              <a:off x="4192888" y="1772816"/>
              <a:ext cx="5358702" cy="992188"/>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7" name="TextBox 10"/>
            <p:cNvSpPr txBox="1"/>
            <p:nvPr/>
          </p:nvSpPr>
          <p:spPr>
            <a:xfrm>
              <a:off x="4340506" y="1987129"/>
              <a:ext cx="5065053" cy="461665"/>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Text content needs to be summarized and refined, suggested to be related to the title and in line with the overall language style, language description as concise and vivid as possible.</a:t>
              </a:r>
              <a:endParaRPr lang="en-US" altLang="zh-CN" sz="1200" dirty="0">
                <a:solidFill>
                  <a:srgbClr val="000000"/>
                </a:solidFill>
                <a:latin typeface="+mn-ea"/>
                <a:cs typeface="+mn-ea"/>
              </a:endParaRPr>
            </a:p>
          </p:txBody>
        </p:sp>
      </p:grpSp>
      <p:grpSp>
        <p:nvGrpSpPr>
          <p:cNvPr id="7" name="组合 6"/>
          <p:cNvGrpSpPr/>
          <p:nvPr/>
        </p:nvGrpSpPr>
        <p:grpSpPr>
          <a:xfrm>
            <a:off x="4193682" y="3149181"/>
            <a:ext cx="5358702" cy="992187"/>
            <a:chOff x="4192888" y="3149180"/>
            <a:chExt cx="5358702" cy="992187"/>
          </a:xfrm>
        </p:grpSpPr>
        <p:sp>
          <p:nvSpPr>
            <p:cNvPr id="14" name="任意多边形 13"/>
            <p:cNvSpPr/>
            <p:nvPr/>
          </p:nvSpPr>
          <p:spPr>
            <a:xfrm>
              <a:off x="4192888" y="3149180"/>
              <a:ext cx="5358702" cy="99218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dirty="0">
                <a:cs typeface="+mn-ea"/>
              </a:endParaRPr>
            </a:p>
            <a:p>
              <a:pPr marL="285750" lvl="1" indent="-285750" defTabSz="1466850">
                <a:lnSpc>
                  <a:spcPct val="90000"/>
                </a:lnSpc>
                <a:spcAft>
                  <a:spcPct val="15000"/>
                </a:spcAft>
                <a:buFontTx/>
                <a:buChar char="•"/>
                <a:defRPr/>
              </a:pPr>
              <a:endParaRPr lang="zh-CN" altLang="en-US" sz="3300" dirty="0">
                <a:cs typeface="+mn-ea"/>
              </a:endParaRPr>
            </a:p>
          </p:txBody>
        </p:sp>
        <p:sp>
          <p:nvSpPr>
            <p:cNvPr id="18" name="TextBox 10"/>
            <p:cNvSpPr txBox="1"/>
            <p:nvPr/>
          </p:nvSpPr>
          <p:spPr>
            <a:xfrm>
              <a:off x="4340506" y="3376192"/>
              <a:ext cx="5065053" cy="461665"/>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Text content needs to be summarized and refined, suggested to be related to the title and in line with the overall language style, language description as concise and vivid as possible.</a:t>
              </a:r>
              <a:endParaRPr lang="en-US" altLang="zh-CN" sz="1200" dirty="0">
                <a:solidFill>
                  <a:srgbClr val="000000"/>
                </a:solidFill>
                <a:latin typeface="+mn-ea"/>
                <a:cs typeface="+mn-ea"/>
              </a:endParaRPr>
            </a:p>
          </p:txBody>
        </p:sp>
      </p:grpSp>
      <p:grpSp>
        <p:nvGrpSpPr>
          <p:cNvPr id="8" name="组合 7"/>
          <p:cNvGrpSpPr/>
          <p:nvPr/>
        </p:nvGrpSpPr>
        <p:grpSpPr>
          <a:xfrm>
            <a:off x="4193682" y="4525543"/>
            <a:ext cx="5358702" cy="993775"/>
            <a:chOff x="4192888" y="4525542"/>
            <a:chExt cx="5358702" cy="993775"/>
          </a:xfrm>
        </p:grpSpPr>
        <p:sp>
          <p:nvSpPr>
            <p:cNvPr id="16" name="任意多边形 15"/>
            <p:cNvSpPr/>
            <p:nvPr/>
          </p:nvSpPr>
          <p:spPr>
            <a:xfrm>
              <a:off x="4192888" y="4525542"/>
              <a:ext cx="5358702" cy="993775"/>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9" name="TextBox 10"/>
            <p:cNvSpPr txBox="1"/>
            <p:nvPr/>
          </p:nvSpPr>
          <p:spPr>
            <a:xfrm>
              <a:off x="4340506" y="4698579"/>
              <a:ext cx="5065053" cy="461665"/>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Text content needs to be summarized and refined, suggested to be related to the title and in line with the overall language style, language description as concise and vivid as possible.</a:t>
              </a:r>
              <a:endParaRPr lang="en-US" altLang="zh-CN" sz="1200" dirty="0">
                <a:solidFill>
                  <a:srgbClr val="000000"/>
                </a:solidFill>
                <a:latin typeface="+mn-ea"/>
                <a:cs typeface="+mn-ea"/>
              </a:endParaRPr>
            </a:p>
          </p:txBody>
        </p:sp>
      </p:grpSp>
      <p:grpSp>
        <p:nvGrpSpPr>
          <p:cNvPr id="3" name="组合 2"/>
          <p:cNvGrpSpPr/>
          <p:nvPr/>
        </p:nvGrpSpPr>
        <p:grpSpPr>
          <a:xfrm>
            <a:off x="3123846" y="1772818"/>
            <a:ext cx="1069836" cy="1527175"/>
            <a:chOff x="3123052" y="1772817"/>
            <a:chExt cx="1069836" cy="1527175"/>
          </a:xfrm>
        </p:grpSpPr>
        <p:sp>
          <p:nvSpPr>
            <p:cNvPr id="11" name="任意多边形 10"/>
            <p:cNvSpPr/>
            <p:nvPr/>
          </p:nvSpPr>
          <p:spPr>
            <a:xfrm>
              <a:off x="3123052" y="1772817"/>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6" rIns="22225" bIns="698235" spcCol="1270" anchor="ctr"/>
            <a:lstStyle/>
            <a:p>
              <a:pPr algn="ctr" defTabSz="1555750">
                <a:lnSpc>
                  <a:spcPct val="90000"/>
                </a:lnSpc>
                <a:spcAft>
                  <a:spcPct val="35000"/>
                </a:spcAft>
                <a:defRPr/>
              </a:pPr>
              <a:endParaRPr lang="zh-CN" altLang="en-US" sz="3500">
                <a:cs typeface="+mn-ea"/>
              </a:endParaRPr>
            </a:p>
          </p:txBody>
        </p:sp>
        <p:sp>
          <p:nvSpPr>
            <p:cNvPr id="23568" name="文本框 19"/>
            <p:cNvSpPr txBox="1">
              <a:spLocks noChangeArrowheads="1"/>
            </p:cNvSpPr>
            <p:nvPr/>
          </p:nvSpPr>
          <p:spPr bwMode="auto">
            <a:xfrm>
              <a:off x="3329400" y="2433216"/>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solidFill>
                    <a:schemeClr val="bg1"/>
                  </a:solidFill>
                  <a:latin typeface="+mn-ea"/>
                  <a:ea typeface="+mn-ea"/>
                  <a:cs typeface="+mn-ea"/>
                </a:rPr>
                <a:t>Text</a:t>
              </a:r>
            </a:p>
          </p:txBody>
        </p:sp>
      </p:grpSp>
      <p:grpSp>
        <p:nvGrpSpPr>
          <p:cNvPr id="4" name="组合 3"/>
          <p:cNvGrpSpPr/>
          <p:nvPr/>
        </p:nvGrpSpPr>
        <p:grpSpPr>
          <a:xfrm>
            <a:off x="3123846" y="3149181"/>
            <a:ext cx="1069836" cy="1527175"/>
            <a:chOff x="3123052" y="3149180"/>
            <a:chExt cx="1069836" cy="1527175"/>
          </a:xfrm>
        </p:grpSpPr>
        <p:sp>
          <p:nvSpPr>
            <p:cNvPr id="13" name="任意多边形 12"/>
            <p:cNvSpPr/>
            <p:nvPr/>
          </p:nvSpPr>
          <p:spPr>
            <a:xfrm>
              <a:off x="3123052" y="3149180"/>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69" name="文本框 20"/>
            <p:cNvSpPr txBox="1">
              <a:spLocks noChangeArrowheads="1"/>
            </p:cNvSpPr>
            <p:nvPr/>
          </p:nvSpPr>
          <p:spPr bwMode="auto">
            <a:xfrm>
              <a:off x="3329400" y="3860379"/>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solidFill>
                    <a:schemeClr val="bg1"/>
                  </a:solidFill>
                  <a:latin typeface="+mn-ea"/>
                  <a:ea typeface="+mn-ea"/>
                  <a:cs typeface="+mn-ea"/>
                </a:rPr>
                <a:t>Text</a:t>
              </a:r>
            </a:p>
          </p:txBody>
        </p:sp>
      </p:grpSp>
      <p:grpSp>
        <p:nvGrpSpPr>
          <p:cNvPr id="5" name="组合 4"/>
          <p:cNvGrpSpPr/>
          <p:nvPr/>
        </p:nvGrpSpPr>
        <p:grpSpPr>
          <a:xfrm>
            <a:off x="3123846" y="4525543"/>
            <a:ext cx="1069836" cy="1528763"/>
            <a:chOff x="3123052" y="4525542"/>
            <a:chExt cx="1069836" cy="1528763"/>
          </a:xfrm>
        </p:grpSpPr>
        <p:sp>
          <p:nvSpPr>
            <p:cNvPr id="15" name="任意多边形 14"/>
            <p:cNvSpPr/>
            <p:nvPr/>
          </p:nvSpPr>
          <p:spPr>
            <a:xfrm>
              <a:off x="3123052" y="4525542"/>
              <a:ext cx="1069836" cy="1528763"/>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70" name="文本框 21"/>
            <p:cNvSpPr txBox="1">
              <a:spLocks noChangeArrowheads="1"/>
            </p:cNvSpPr>
            <p:nvPr/>
          </p:nvSpPr>
          <p:spPr bwMode="auto">
            <a:xfrm>
              <a:off x="3329400" y="5189116"/>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solidFill>
                    <a:schemeClr val="bg1"/>
                  </a:solidFill>
                  <a:latin typeface="+mn-ea"/>
                  <a:ea typeface="+mn-ea"/>
                  <a:cs typeface="+mn-ea"/>
                </a:rPr>
                <a:t>Text</a:t>
              </a:r>
            </a:p>
          </p:txBody>
        </p:sp>
      </p:grpSp>
      <p:sp>
        <p:nvSpPr>
          <p:cNvPr id="2" name="标题 1"/>
          <p:cNvSpPr>
            <a:spLocks noGrp="1"/>
          </p:cNvSpPr>
          <p:nvPr>
            <p:ph type="title"/>
          </p:nvPr>
        </p:nvSpPr>
        <p:spPr/>
        <p:txBody>
          <a:bodyPr/>
          <a:lstStyle/>
          <a:p>
            <a:r>
              <a:rPr lang="zh-CN" altLang="en-US" dirty="0">
                <a:cs typeface="+mn-ea"/>
              </a:rPr>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84311" y="2560910"/>
            <a:ext cx="3423536" cy="3452887"/>
            <a:chOff x="3868719" y="1776670"/>
            <a:chExt cx="2628619" cy="2628031"/>
          </a:xfrm>
        </p:grpSpPr>
        <p:sp>
          <p:nvSpPr>
            <p:cNvPr id="5"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lnSpc>
                  <a:spcPct val="120000"/>
                </a:lnSpc>
                <a:spcBef>
                  <a:spcPts val="785"/>
                </a:spcBef>
                <a:spcAft>
                  <a:spcPts val="785"/>
                </a:spcAft>
                <a:defRPr/>
              </a:pPr>
              <a:endParaRPr lang="en-US" sz="3700" kern="0" dirty="0">
                <a:solidFill>
                  <a:srgbClr val="5A5959"/>
                </a:solidFill>
                <a:latin typeface="+mn-ea"/>
                <a:cs typeface="+mn-ea"/>
              </a:endParaRPr>
            </a:p>
          </p:txBody>
        </p:sp>
        <p:sp>
          <p:nvSpPr>
            <p:cNvPr id="6"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94435">
                <a:defRPr/>
              </a:pPr>
              <a:r>
                <a:rPr lang="zh-CN" altLang="en-US" sz="2400" kern="0" dirty="0">
                  <a:solidFill>
                    <a:srgbClr val="5A5959"/>
                  </a:solidFill>
                  <a:latin typeface="+mn-ea"/>
                  <a:cs typeface="+mn-ea"/>
                </a:rPr>
                <a:t>Click here to add text</a:t>
              </a:r>
              <a:endParaRPr lang="en-US" sz="2400" kern="0" dirty="0">
                <a:solidFill>
                  <a:srgbClr val="5A5959"/>
                </a:solidFill>
                <a:latin typeface="+mn-ea"/>
                <a:cs typeface="+mn-ea"/>
              </a:endParaRPr>
            </a:p>
          </p:txBody>
        </p:sp>
      </p:grpSp>
      <p:grpSp>
        <p:nvGrpSpPr>
          <p:cNvPr id="7" name="组合 6"/>
          <p:cNvGrpSpPr/>
          <p:nvPr/>
        </p:nvGrpSpPr>
        <p:grpSpPr>
          <a:xfrm>
            <a:off x="7098178" y="1927713"/>
            <a:ext cx="2331813" cy="2351804"/>
            <a:chOff x="6012485" y="1170407"/>
            <a:chExt cx="1487948" cy="1487615"/>
          </a:xfrm>
        </p:grpSpPr>
        <p:sp>
          <p:nvSpPr>
            <p:cNvPr id="8"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lnSpc>
                  <a:spcPct val="120000"/>
                </a:lnSpc>
                <a:spcBef>
                  <a:spcPts val="785"/>
                </a:spcBef>
                <a:spcAft>
                  <a:spcPts val="785"/>
                </a:spcAft>
                <a:defRPr/>
              </a:pPr>
              <a:endParaRPr lang="en-US" sz="3700" kern="0" dirty="0">
                <a:solidFill>
                  <a:srgbClr val="5A5959"/>
                </a:solidFill>
                <a:latin typeface="+mn-ea"/>
                <a:cs typeface="+mn-ea"/>
              </a:endParaRPr>
            </a:p>
          </p:txBody>
        </p:sp>
        <p:sp>
          <p:nvSpPr>
            <p:cNvPr id="9" name="Oval 7"/>
            <p:cNvSpPr>
              <a:spLocks noChangeArrowheads="1"/>
            </p:cNvSpPr>
            <p:nvPr/>
          </p:nvSpPr>
          <p:spPr bwMode="auto">
            <a:xfrm>
              <a:off x="6307671" y="1468197"/>
              <a:ext cx="897577" cy="892035"/>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kern="0" dirty="0">
                  <a:solidFill>
                    <a:srgbClr val="5A5959"/>
                  </a:solidFill>
                  <a:latin typeface="+mn-ea"/>
                  <a:cs typeface="+mn-ea"/>
                </a:rPr>
                <a:t>Click here to add text</a:t>
              </a:r>
              <a:endParaRPr lang="en-US" altLang="zh-CN" sz="1600" kern="0" dirty="0">
                <a:solidFill>
                  <a:srgbClr val="5A5959"/>
                </a:solidFill>
                <a:latin typeface="+mn-ea"/>
                <a:cs typeface="+mn-ea"/>
              </a:endParaRPr>
            </a:p>
          </p:txBody>
        </p:sp>
      </p:grpSp>
      <p:grpSp>
        <p:nvGrpSpPr>
          <p:cNvPr id="10" name="组合 9"/>
          <p:cNvGrpSpPr/>
          <p:nvPr/>
        </p:nvGrpSpPr>
        <p:grpSpPr>
          <a:xfrm>
            <a:off x="1568539" y="2279740"/>
            <a:ext cx="2703340" cy="2733536"/>
            <a:chOff x="2057536" y="1194444"/>
            <a:chExt cx="2075647" cy="2080525"/>
          </a:xfrm>
        </p:grpSpPr>
        <p:sp>
          <p:nvSpPr>
            <p:cNvPr id="11"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tx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lnSpc>
                  <a:spcPct val="120000"/>
                </a:lnSpc>
                <a:spcBef>
                  <a:spcPts val="785"/>
                </a:spcBef>
                <a:spcAft>
                  <a:spcPts val="785"/>
                </a:spcAft>
                <a:defRPr/>
              </a:pPr>
              <a:endParaRPr lang="en-US" sz="3700" kern="0" dirty="0">
                <a:solidFill>
                  <a:srgbClr val="5A5959"/>
                </a:solidFill>
                <a:latin typeface="+mn-ea"/>
                <a:cs typeface="+mn-ea"/>
              </a:endParaRPr>
            </a:p>
          </p:txBody>
        </p:sp>
        <p:sp>
          <p:nvSpPr>
            <p:cNvPr id="12"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a:defRPr/>
              </a:pPr>
              <a:r>
                <a:rPr lang="zh-CN" altLang="en-US" kern="0" dirty="0">
                  <a:solidFill>
                    <a:srgbClr val="5A5959"/>
                  </a:solidFill>
                  <a:latin typeface="+mn-ea"/>
                  <a:cs typeface="+mn-ea"/>
                </a:rPr>
                <a:t>Click here to add text</a:t>
              </a:r>
              <a:endParaRPr lang="en-US" kern="0" dirty="0">
                <a:solidFill>
                  <a:srgbClr val="5A5959"/>
                </a:solidFill>
                <a:latin typeface="+mn-ea"/>
                <a:cs typeface="+mn-ea"/>
              </a:endParaRPr>
            </a:p>
          </p:txBody>
        </p:sp>
      </p:grpSp>
      <p:sp>
        <p:nvSpPr>
          <p:cNvPr id="13" name="Freeform 10"/>
          <p:cNvSpPr/>
          <p:nvPr/>
        </p:nvSpPr>
        <p:spPr bwMode="auto">
          <a:xfrm>
            <a:off x="2355348" y="6009880"/>
            <a:ext cx="6412170" cy="44564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119466" tIns="59733" rIns="119466" bIns="5973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94435" fontAlgn="base">
              <a:spcBef>
                <a:spcPct val="0"/>
              </a:spcBef>
              <a:spcAft>
                <a:spcPct val="0"/>
              </a:spcAft>
              <a:defRPr/>
            </a:pPr>
            <a:endParaRPr lang="en-US" kern="0" dirty="0">
              <a:solidFill>
                <a:sysClr val="window" lastClr="FFFFFF"/>
              </a:solidFill>
              <a:latin typeface="+mn-ea"/>
              <a:cs typeface="+mn-ea"/>
            </a:endParaRPr>
          </a:p>
        </p:txBody>
      </p:sp>
      <p:sp>
        <p:nvSpPr>
          <p:cNvPr id="14" name="TextBox 53"/>
          <p:cNvSpPr txBox="1">
            <a:spLocks noChangeArrowheads="1"/>
          </p:cNvSpPr>
          <p:nvPr/>
        </p:nvSpPr>
        <p:spPr bwMode="auto">
          <a:xfrm>
            <a:off x="1645931" y="1793741"/>
            <a:ext cx="2250872" cy="4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466" tIns="59733" rIns="119466" bIns="5973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spcBef>
                <a:spcPct val="0"/>
              </a:spcBef>
              <a:spcAft>
                <a:spcPct val="0"/>
              </a:spcAft>
              <a:defRPr/>
            </a:pPr>
            <a:r>
              <a:rPr lang="zh-CN" altLang="en-US" b="1" kern="0" dirty="0">
                <a:solidFill>
                  <a:srgbClr val="5A5959"/>
                </a:solidFill>
                <a:latin typeface="+mn-ea"/>
                <a:cs typeface="+mn-ea"/>
              </a:rPr>
              <a:t>Click Add Title</a:t>
            </a:r>
            <a:endParaRPr lang="zh-CN" altLang="en-US" sz="2600" kern="0" dirty="0">
              <a:solidFill>
                <a:srgbClr val="5A5959"/>
              </a:solidFill>
              <a:latin typeface="+mn-ea"/>
              <a:cs typeface="+mn-ea"/>
            </a:endParaRPr>
          </a:p>
        </p:txBody>
      </p:sp>
      <p:sp>
        <p:nvSpPr>
          <p:cNvPr id="15" name="TextBox 53"/>
          <p:cNvSpPr txBox="1">
            <a:spLocks noChangeArrowheads="1"/>
          </p:cNvSpPr>
          <p:nvPr/>
        </p:nvSpPr>
        <p:spPr bwMode="auto">
          <a:xfrm>
            <a:off x="4553230" y="2103510"/>
            <a:ext cx="2250872" cy="4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466" tIns="59733" rIns="119466" bIns="5973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spcBef>
                <a:spcPct val="0"/>
              </a:spcBef>
              <a:spcAft>
                <a:spcPct val="0"/>
              </a:spcAft>
              <a:defRPr/>
            </a:pPr>
            <a:r>
              <a:rPr lang="zh-CN" altLang="en-US" b="1" kern="0" dirty="0">
                <a:solidFill>
                  <a:srgbClr val="5A5959"/>
                </a:solidFill>
                <a:latin typeface="+mn-ea"/>
                <a:cs typeface="+mn-ea"/>
              </a:rPr>
              <a:t>Click Add Title</a:t>
            </a:r>
            <a:endParaRPr lang="zh-CN" altLang="en-US" sz="2600" kern="0" dirty="0">
              <a:solidFill>
                <a:srgbClr val="5A5959"/>
              </a:solidFill>
              <a:latin typeface="+mn-ea"/>
              <a:cs typeface="+mn-ea"/>
            </a:endParaRPr>
          </a:p>
        </p:txBody>
      </p:sp>
      <p:sp>
        <p:nvSpPr>
          <p:cNvPr id="16" name="TextBox 53"/>
          <p:cNvSpPr txBox="1">
            <a:spLocks noChangeArrowheads="1"/>
          </p:cNvSpPr>
          <p:nvPr/>
        </p:nvSpPr>
        <p:spPr bwMode="auto">
          <a:xfrm>
            <a:off x="9148638" y="2550613"/>
            <a:ext cx="1969460" cy="4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466" tIns="59733" rIns="119466" bIns="5973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spcBef>
                <a:spcPct val="0"/>
              </a:spcBef>
              <a:spcAft>
                <a:spcPct val="0"/>
              </a:spcAft>
              <a:defRPr/>
            </a:pPr>
            <a:r>
              <a:rPr lang="zh-CN" altLang="en-US" b="1" kern="0" dirty="0">
                <a:solidFill>
                  <a:srgbClr val="5A5959"/>
                </a:solidFill>
                <a:latin typeface="+mn-ea"/>
                <a:cs typeface="+mn-ea"/>
              </a:rPr>
              <a:t>Click Add Title</a:t>
            </a:r>
            <a:endParaRPr lang="zh-CN" altLang="en-US" sz="2600" kern="0" dirty="0">
              <a:solidFill>
                <a:srgbClr val="5A5959"/>
              </a:solidFill>
              <a:latin typeface="+mn-ea"/>
              <a:cs typeface="+mn-ea"/>
            </a:endParaRPr>
          </a:p>
        </p:txBody>
      </p:sp>
      <p:grpSp>
        <p:nvGrpSpPr>
          <p:cNvPr id="17" name="组合 16"/>
          <p:cNvGrpSpPr/>
          <p:nvPr/>
        </p:nvGrpSpPr>
        <p:grpSpPr>
          <a:xfrm>
            <a:off x="9054854" y="3139095"/>
            <a:ext cx="2157028" cy="2181122"/>
            <a:chOff x="2057536" y="1194444"/>
            <a:chExt cx="2075647" cy="2080525"/>
          </a:xfrm>
        </p:grpSpPr>
        <p:sp>
          <p:nvSpPr>
            <p:cNvPr id="18"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3"/>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lnSpc>
                  <a:spcPct val="120000"/>
                </a:lnSpc>
                <a:spcBef>
                  <a:spcPts val="785"/>
                </a:spcBef>
                <a:spcAft>
                  <a:spcPts val="785"/>
                </a:spcAft>
                <a:defRPr/>
              </a:pPr>
              <a:endParaRPr lang="en-US" sz="3700" kern="0" dirty="0">
                <a:solidFill>
                  <a:srgbClr val="5A5959"/>
                </a:solidFill>
                <a:latin typeface="+mn-ea"/>
                <a:cs typeface="+mn-ea"/>
              </a:endParaRPr>
            </a:p>
          </p:txBody>
        </p:sp>
        <p:sp>
          <p:nvSpPr>
            <p:cNvPr id="19"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a:defRPr/>
              </a:pPr>
              <a:r>
                <a:rPr lang="zh-CN" altLang="en-US" kern="0" dirty="0">
                  <a:solidFill>
                    <a:srgbClr val="5A5959"/>
                  </a:solidFill>
                  <a:latin typeface="+mn-ea"/>
                  <a:cs typeface="+mn-ea"/>
                </a:rPr>
                <a:t>Click here to add text</a:t>
              </a:r>
              <a:endParaRPr lang="en-US" kern="0" dirty="0">
                <a:solidFill>
                  <a:srgbClr val="5A5959"/>
                </a:solidFill>
                <a:latin typeface="+mn-ea"/>
                <a:cs typeface="+mn-ea"/>
              </a:endParaRPr>
            </a:p>
          </p:txBody>
        </p:sp>
      </p:grpSp>
      <p:sp>
        <p:nvSpPr>
          <p:cNvPr id="20" name="TextBox 53"/>
          <p:cNvSpPr txBox="1">
            <a:spLocks noChangeArrowheads="1"/>
          </p:cNvSpPr>
          <p:nvPr/>
        </p:nvSpPr>
        <p:spPr bwMode="auto">
          <a:xfrm>
            <a:off x="7098176" y="1441247"/>
            <a:ext cx="2250872" cy="4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466" tIns="59733" rIns="119466" bIns="5973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spcBef>
                <a:spcPct val="0"/>
              </a:spcBef>
              <a:spcAft>
                <a:spcPct val="0"/>
              </a:spcAft>
              <a:defRPr/>
            </a:pPr>
            <a:r>
              <a:rPr lang="zh-CN" altLang="en-US" b="1" kern="0" dirty="0">
                <a:solidFill>
                  <a:srgbClr val="5A5959"/>
                </a:solidFill>
                <a:latin typeface="+mn-ea"/>
                <a:cs typeface="+mn-ea"/>
              </a:rPr>
              <a:t>Click Add Title</a:t>
            </a:r>
            <a:endParaRPr lang="zh-CN" altLang="en-US" sz="2600" kern="0" dirty="0">
              <a:solidFill>
                <a:srgbClr val="5A5959"/>
              </a:solidFill>
              <a:latin typeface="+mn-ea"/>
              <a:cs typeface="+mn-ea"/>
            </a:endParaRPr>
          </a:p>
        </p:txBody>
      </p:sp>
      <p:sp>
        <p:nvSpPr>
          <p:cNvPr id="2" name="标题 1"/>
          <p:cNvSpPr>
            <a:spLocks noGrp="1"/>
          </p:cNvSpPr>
          <p:nvPr>
            <p:ph type="title"/>
          </p:nvPr>
        </p:nvSpPr>
        <p:spPr/>
        <p:txBody>
          <a:bodyPr/>
          <a:lstStyle/>
          <a:p>
            <a:r>
              <a:rPr lang="zh-CN" altLang="en-US" dirty="0">
                <a:cs typeface="+mn-ea"/>
              </a:rPr>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4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6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ppt_x</p:attrName>
                                        </p:attrNameLst>
                                      </p:cBhvr>
                                      <p:tavLst>
                                        <p:tav tm="0">
                                          <p:val>
                                            <p:strVal val="#ppt_x-#ppt_w*1.125000"/>
                                          </p:val>
                                        </p:tav>
                                        <p:tav tm="100000">
                                          <p:val>
                                            <p:strVal val="#ppt_x"/>
                                          </p:val>
                                        </p:tav>
                                      </p:tavLst>
                                    </p:anim>
                                    <p:animEffect transition="in" filter="wipe(right)">
                                      <p:cBhvr>
                                        <p:cTn id="21" dur="500"/>
                                        <p:tgtEl>
                                          <p:spTgt spid="13"/>
                                        </p:tgtEl>
                                      </p:cBhvr>
                                    </p:animEffect>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4"/>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10"/>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7"/>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17"/>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anim calcmode="lin" valueType="num">
                                      <p:cBhvr>
                                        <p:cTn id="34" dur="500" fill="hold"/>
                                        <p:tgtEl>
                                          <p:spTgt spid="14"/>
                                        </p:tgtEl>
                                        <p:attrNameLst>
                                          <p:attrName>ppt_x</p:attrName>
                                        </p:attrNameLst>
                                      </p:cBhvr>
                                      <p:tavLst>
                                        <p:tav tm="0">
                                          <p:val>
                                            <p:strVal val="#ppt_x"/>
                                          </p:val>
                                        </p:tav>
                                        <p:tav tm="100000">
                                          <p:val>
                                            <p:strVal val="#ppt_x"/>
                                          </p:val>
                                        </p:tav>
                                      </p:tavLst>
                                    </p:anim>
                                    <p:anim calcmode="lin" valueType="num">
                                      <p:cBhvr>
                                        <p:cTn id="35" dur="5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384141" y="2196316"/>
            <a:ext cx="2592288" cy="2467891"/>
          </a:xfrm>
          <a:prstGeom prst="ellipse">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流程图: 库存数据 2"/>
          <p:cNvSpPr/>
          <p:nvPr/>
        </p:nvSpPr>
        <p:spPr>
          <a:xfrm flipH="1">
            <a:off x="4389222" y="2196317"/>
            <a:ext cx="5833823" cy="2467889"/>
          </a:xfrm>
          <a:prstGeom prst="flowChartOnlineStorage">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TextBox 9"/>
          <p:cNvSpPr txBox="1"/>
          <p:nvPr/>
        </p:nvSpPr>
        <p:spPr>
          <a:xfrm>
            <a:off x="2674241" y="2345494"/>
            <a:ext cx="2012089" cy="2062103"/>
          </a:xfrm>
          <a:prstGeom prst="rect">
            <a:avLst/>
          </a:prstGeom>
          <a:noFill/>
        </p:spPr>
        <p:txBody>
          <a:bodyPr wrap="none" rtlCol="0">
            <a:spAutoFit/>
          </a:bodyPr>
          <a:lstStyle/>
          <a:p>
            <a:pPr algn="ctr"/>
            <a:r>
              <a:rPr lang="en-US" altLang="zh-CN" sz="12800" b="1" dirty="0">
                <a:solidFill>
                  <a:schemeClr val="bg1"/>
                </a:solidFill>
              </a:rPr>
              <a:t>04</a:t>
            </a:r>
            <a:endParaRPr lang="zh-CN" altLang="en-US" sz="12800" b="1" dirty="0">
              <a:solidFill>
                <a:schemeClr val="bg1"/>
              </a:solidFill>
            </a:endParaRPr>
          </a:p>
        </p:txBody>
      </p:sp>
      <p:cxnSp>
        <p:nvCxnSpPr>
          <p:cNvPr id="5" name="直接连接符 4"/>
          <p:cNvCxnSpPr/>
          <p:nvPr/>
        </p:nvCxnSpPr>
        <p:spPr>
          <a:xfrm>
            <a:off x="5725418" y="3363658"/>
            <a:ext cx="401757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11"/>
          <p:cNvSpPr txBox="1"/>
          <p:nvPr/>
        </p:nvSpPr>
        <p:spPr>
          <a:xfrm>
            <a:off x="5636802" y="2866929"/>
            <a:ext cx="5593332"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Analysis of the current situation</a:t>
            </a:r>
          </a:p>
        </p:txBody>
      </p:sp>
      <p:sp>
        <p:nvSpPr>
          <p:cNvPr id="7" name="TextBox 12"/>
          <p:cNvSpPr txBox="1"/>
          <p:nvPr/>
        </p:nvSpPr>
        <p:spPr>
          <a:xfrm>
            <a:off x="5710543" y="3389212"/>
            <a:ext cx="4224469" cy="418320"/>
          </a:xfrm>
          <a:prstGeom prst="rect">
            <a:avLst/>
          </a:prstGeom>
          <a:noFill/>
        </p:spPr>
        <p:txBody>
          <a:bodyPr wrap="square" rtlCol="0">
            <a:spAutoFit/>
          </a:bodyPr>
          <a:lstStyle/>
          <a:p>
            <a:pPr algn="just">
              <a:lnSpc>
                <a:spcPct val="125000"/>
              </a:lnSpc>
            </a:pPr>
            <a:r>
              <a:rPr lang="zh-CN" altLang="en-US" sz="1865" dirty="0">
                <a:solidFill>
                  <a:schemeClr val="bg1"/>
                </a:solidFill>
                <a:latin typeface="微软雅黑" panose="020B0503020204020204" pitchFamily="34" charset="-122"/>
                <a:ea typeface="微软雅黑" panose="020B0503020204020204" pitchFamily="34" charset="-122"/>
              </a:rPr>
              <a:t>Click here to enter a brief description of the column</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32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等腰三角形 2"/>
          <p:cNvSpPr/>
          <p:nvPr/>
        </p:nvSpPr>
        <p:spPr bwMode="auto">
          <a:xfrm rot="3036074">
            <a:off x="6177043" y="2095779"/>
            <a:ext cx="1789502" cy="2070278"/>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3"/>
          </a:solidFill>
          <a:ln w="28575">
            <a:solidFill>
              <a:srgbClr val="F8F8F8"/>
            </a:solidFill>
          </a:ln>
        </p:spPr>
        <p:txBody>
          <a:bodyPr wrap="none" anchor="ctr"/>
          <a:lstStyle/>
          <a:p>
            <a:pPr algn="ctr"/>
            <a:endParaRPr lang="zh-CN" altLang="en-US" sz="2000" kern="0">
              <a:solidFill>
                <a:schemeClr val="bg1"/>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6469509" y="2901137"/>
            <a:ext cx="1083423" cy="621457"/>
          </a:xfrm>
          <a:prstGeom prst="rect">
            <a:avLst/>
          </a:prstGeom>
          <a:no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200" dirty="0">
                <a:solidFill>
                  <a:schemeClr val="bg1"/>
                </a:solidFill>
              </a:rPr>
              <a:t>Macro Benefits</a:t>
            </a:r>
            <a:endParaRPr lang="en-US" altLang="zh-CN" sz="1200" dirty="0">
              <a:solidFill>
                <a:schemeClr val="bg1"/>
              </a:solidFill>
            </a:endParaRPr>
          </a:p>
          <a:p>
            <a:r>
              <a:rPr lang="zh-CN" altLang="en-US" sz="1200" dirty="0">
                <a:solidFill>
                  <a:schemeClr val="bg1"/>
                </a:solidFill>
              </a:rPr>
              <a:t>Performance of A</a:t>
            </a:r>
          </a:p>
        </p:txBody>
      </p:sp>
      <p:sp>
        <p:nvSpPr>
          <p:cNvPr id="98" name="等腰三角形 2"/>
          <p:cNvSpPr/>
          <p:nvPr/>
        </p:nvSpPr>
        <p:spPr bwMode="auto">
          <a:xfrm rot="8763501">
            <a:off x="5032263" y="3352943"/>
            <a:ext cx="1789269" cy="2070548"/>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4"/>
          </a:solidFill>
          <a:ln w="28575">
            <a:solidFill>
              <a:srgbClr val="F8F8F8"/>
            </a:solidFill>
          </a:ln>
        </p:spPr>
        <p:txBody>
          <a:bodyPr wrap="none" anchor="ctr"/>
          <a:lstStyle/>
          <a:p>
            <a:pPr algn="ctr"/>
            <a:endParaRPr lang="zh-CN" altLang="en-US" sz="2000" kern="0">
              <a:solidFill>
                <a:schemeClr val="bg1"/>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5282456" y="4069752"/>
            <a:ext cx="1083423" cy="621457"/>
          </a:xfrm>
          <a:prstGeom prst="rect">
            <a:avLst/>
          </a:prstGeom>
          <a:no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200" dirty="0">
                <a:solidFill>
                  <a:schemeClr val="bg1"/>
                </a:solidFill>
              </a:rPr>
              <a:t>Macro Benefits</a:t>
            </a:r>
            <a:endParaRPr lang="en-US" altLang="zh-CN" sz="1200" dirty="0">
              <a:solidFill>
                <a:schemeClr val="bg1"/>
              </a:solidFill>
            </a:endParaRPr>
          </a:p>
          <a:p>
            <a:r>
              <a:rPr lang="zh-CN" altLang="en-US" sz="1200" dirty="0">
                <a:solidFill>
                  <a:schemeClr val="bg1"/>
                </a:solidFill>
              </a:rPr>
              <a:t>Performance Two</a:t>
            </a:r>
          </a:p>
        </p:txBody>
      </p:sp>
      <p:sp>
        <p:nvSpPr>
          <p:cNvPr id="100" name="等腰三角形 2"/>
          <p:cNvSpPr/>
          <p:nvPr/>
        </p:nvSpPr>
        <p:spPr bwMode="auto">
          <a:xfrm rot="16474575">
            <a:off x="4507450" y="1667966"/>
            <a:ext cx="1789502" cy="2070278"/>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28575">
            <a:solidFill>
              <a:srgbClr val="F8F8F8"/>
            </a:solidFill>
          </a:ln>
        </p:spPr>
        <p:txBody>
          <a:bodyPr wrap="none" anchor="ctr"/>
          <a:lstStyle/>
          <a:p>
            <a:pPr algn="ctr"/>
            <a:endParaRPr lang="zh-CN" altLang="en-US" sz="1200" kern="0">
              <a:solidFill>
                <a:schemeClr val="bg1"/>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5009199" y="2355037"/>
            <a:ext cx="1083423" cy="621457"/>
          </a:xfrm>
          <a:prstGeom prst="rect">
            <a:avLst/>
          </a:prstGeom>
          <a:no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200" dirty="0">
                <a:solidFill>
                  <a:schemeClr val="bg1"/>
                </a:solidFill>
              </a:rPr>
              <a:t>Macro Benefits</a:t>
            </a:r>
            <a:endParaRPr lang="en-US" altLang="zh-CN" sz="1200" dirty="0">
              <a:solidFill>
                <a:schemeClr val="bg1"/>
              </a:solidFill>
            </a:endParaRPr>
          </a:p>
          <a:p>
            <a:r>
              <a:rPr lang="zh-CN" altLang="en-US" sz="1200" dirty="0">
                <a:solidFill>
                  <a:schemeClr val="bg1"/>
                </a:solidFill>
              </a:rPr>
              <a:t>Performance Three</a:t>
            </a:r>
          </a:p>
        </p:txBody>
      </p:sp>
      <p:sp>
        <p:nvSpPr>
          <p:cNvPr id="102" name="TextBox 101"/>
          <p:cNvSpPr txBox="1"/>
          <p:nvPr/>
        </p:nvSpPr>
        <p:spPr>
          <a:xfrm>
            <a:off x="1532160" y="1569368"/>
            <a:ext cx="1709122" cy="369332"/>
          </a:xfrm>
          <a:prstGeom prst="rect">
            <a:avLst/>
          </a:prstGeom>
          <a:noFill/>
        </p:spPr>
        <p:txBody>
          <a:bodyPr wrap="none" rtlCol="0">
            <a:spAutoFit/>
          </a:bodyPr>
          <a:lstStyle/>
          <a:p>
            <a:r>
              <a:rPr lang="zh-CN" altLang="en-US" b="1" dirty="0">
                <a:solidFill>
                  <a:schemeClr val="tx1">
                    <a:lumMod val="50000"/>
                    <a:lumOff val="50000"/>
                  </a:schemeClr>
                </a:solidFill>
                <a:latin typeface="+mj-ea"/>
                <a:ea typeface="+mj-ea"/>
              </a:rPr>
              <a:t>Please enter your title</a:t>
            </a:r>
          </a:p>
        </p:txBody>
      </p:sp>
      <p:sp>
        <p:nvSpPr>
          <p:cNvPr id="103" name="TextBox 102"/>
          <p:cNvSpPr txBox="1"/>
          <p:nvPr/>
        </p:nvSpPr>
        <p:spPr>
          <a:xfrm>
            <a:off x="1532161" y="1878456"/>
            <a:ext cx="2766822" cy="308995"/>
          </a:xfrm>
          <a:prstGeom prst="rect">
            <a:avLst/>
          </a:prstGeom>
          <a:noFill/>
        </p:spPr>
        <p:txBody>
          <a:bodyPr wrap="square" rtlCol="0">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Click here to enter a brief description of the column</a:t>
            </a:r>
          </a:p>
        </p:txBody>
      </p:sp>
      <p:sp>
        <p:nvSpPr>
          <p:cNvPr id="104" name="TextBox 103"/>
          <p:cNvSpPr txBox="1"/>
          <p:nvPr/>
        </p:nvSpPr>
        <p:spPr>
          <a:xfrm>
            <a:off x="8250055" y="1253559"/>
            <a:ext cx="1709122" cy="369332"/>
          </a:xfrm>
          <a:prstGeom prst="rect">
            <a:avLst/>
          </a:prstGeom>
          <a:noFill/>
        </p:spPr>
        <p:txBody>
          <a:bodyPr wrap="none" rtlCol="0">
            <a:spAutoFit/>
          </a:bodyPr>
          <a:lstStyle/>
          <a:p>
            <a:r>
              <a:rPr lang="zh-CN" altLang="en-US" b="1" dirty="0">
                <a:solidFill>
                  <a:schemeClr val="tx1">
                    <a:lumMod val="50000"/>
                    <a:lumOff val="50000"/>
                  </a:schemeClr>
                </a:solidFill>
                <a:latin typeface="+mj-ea"/>
                <a:ea typeface="+mj-ea"/>
              </a:rPr>
              <a:t>Please enter your title</a:t>
            </a:r>
          </a:p>
        </p:txBody>
      </p:sp>
      <p:sp>
        <p:nvSpPr>
          <p:cNvPr id="105" name="TextBox 104"/>
          <p:cNvSpPr txBox="1"/>
          <p:nvPr/>
        </p:nvSpPr>
        <p:spPr>
          <a:xfrm>
            <a:off x="8250056" y="3158381"/>
            <a:ext cx="2766822" cy="308995"/>
          </a:xfrm>
          <a:prstGeom prst="rect">
            <a:avLst/>
          </a:prstGeom>
          <a:noFill/>
        </p:spPr>
        <p:txBody>
          <a:bodyPr wrap="square" rtlCol="0">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Click here to enter a brief description of the column</a:t>
            </a:r>
          </a:p>
        </p:txBody>
      </p:sp>
      <p:sp>
        <p:nvSpPr>
          <p:cNvPr id="106" name="TextBox 105"/>
          <p:cNvSpPr txBox="1"/>
          <p:nvPr/>
        </p:nvSpPr>
        <p:spPr>
          <a:xfrm>
            <a:off x="2715994" y="5246806"/>
            <a:ext cx="1709122" cy="369332"/>
          </a:xfrm>
          <a:prstGeom prst="rect">
            <a:avLst/>
          </a:prstGeom>
          <a:noFill/>
        </p:spPr>
        <p:txBody>
          <a:bodyPr wrap="none" rtlCol="0">
            <a:spAutoFit/>
          </a:bodyPr>
          <a:lstStyle/>
          <a:p>
            <a:r>
              <a:rPr lang="zh-CN" altLang="en-US" b="1" dirty="0">
                <a:solidFill>
                  <a:schemeClr val="tx1">
                    <a:lumMod val="50000"/>
                    <a:lumOff val="50000"/>
                  </a:schemeClr>
                </a:solidFill>
                <a:latin typeface="+mj-ea"/>
                <a:ea typeface="+mj-ea"/>
              </a:rPr>
              <a:t>Please enter your title</a:t>
            </a:r>
          </a:p>
        </p:txBody>
      </p:sp>
      <p:sp>
        <p:nvSpPr>
          <p:cNvPr id="107" name="TextBox 106"/>
          <p:cNvSpPr txBox="1"/>
          <p:nvPr/>
        </p:nvSpPr>
        <p:spPr>
          <a:xfrm>
            <a:off x="2715994" y="5555894"/>
            <a:ext cx="4428968" cy="308995"/>
          </a:xfrm>
          <a:prstGeom prst="rect">
            <a:avLst/>
          </a:prstGeom>
          <a:noFill/>
        </p:spPr>
        <p:txBody>
          <a:bodyPr wrap="square" rtlCol="0">
            <a:spAutoFit/>
          </a:bodyPr>
          <a:lstStyle/>
          <a:p>
            <a:pPr>
              <a:lnSpc>
                <a:spcPct val="13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Click here to enter a brief description of the column</a:t>
            </a:r>
          </a:p>
        </p:txBody>
      </p:sp>
      <p:sp>
        <p:nvSpPr>
          <p:cNvPr id="108" name="矩形 107"/>
          <p:cNvSpPr/>
          <p:nvPr/>
        </p:nvSpPr>
        <p:spPr bwMode="auto">
          <a:xfrm>
            <a:off x="8357792" y="1675705"/>
            <a:ext cx="2461123" cy="1504893"/>
          </a:xfrm>
          <a:prstGeom prst="rect">
            <a:avLst/>
          </a:prstGeom>
          <a:blipFill>
            <a:blip r:embed="rId3"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109" name="矩形 108"/>
          <p:cNvSpPr/>
          <p:nvPr/>
        </p:nvSpPr>
        <p:spPr bwMode="auto">
          <a:xfrm>
            <a:off x="1645400" y="3193560"/>
            <a:ext cx="2461123" cy="1497649"/>
          </a:xfrm>
          <a:prstGeom prst="rect">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110" name="矩形 109"/>
          <p:cNvSpPr/>
          <p:nvPr/>
        </p:nvSpPr>
        <p:spPr bwMode="auto">
          <a:xfrm>
            <a:off x="7247060" y="5241398"/>
            <a:ext cx="2506114" cy="1267575"/>
          </a:xfrm>
          <a:prstGeom prst="rect">
            <a:avLst/>
          </a:prstGeom>
          <a:blipFill>
            <a:blip r:embed="rId5"/>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14:presetBounceEnd="20000">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14:bounceEnd="20000">
                                          <p:cBhvr additive="base">
                                            <p:cTn id="7" dur="500" fill="hold"/>
                                            <p:tgtEl>
                                              <p:spTgt spid="96"/>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p:cTn id="12" dur="300" fill="hold"/>
                                            <p:tgtEl>
                                              <p:spTgt spid="97"/>
                                            </p:tgtEl>
                                            <p:attrNameLst>
                                              <p:attrName>ppt_w</p:attrName>
                                            </p:attrNameLst>
                                          </p:cBhvr>
                                          <p:tavLst>
                                            <p:tav tm="0">
                                              <p:val>
                                                <p:fltVal val="0"/>
                                              </p:val>
                                            </p:tav>
                                            <p:tav tm="100000">
                                              <p:val>
                                                <p:strVal val="#ppt_w"/>
                                              </p:val>
                                            </p:tav>
                                          </p:tavLst>
                                        </p:anim>
                                        <p:anim calcmode="lin" valueType="num">
                                          <p:cBhvr>
                                            <p:cTn id="13" dur="300" fill="hold"/>
                                            <p:tgtEl>
                                              <p:spTgt spid="97"/>
                                            </p:tgtEl>
                                            <p:attrNameLst>
                                              <p:attrName>ppt_h</p:attrName>
                                            </p:attrNameLst>
                                          </p:cBhvr>
                                          <p:tavLst>
                                            <p:tav tm="0">
                                              <p:val>
                                                <p:fltVal val="0"/>
                                              </p:val>
                                            </p:tav>
                                            <p:tav tm="100000">
                                              <p:val>
                                                <p:strVal val="#ppt_h"/>
                                              </p:val>
                                            </p:tav>
                                          </p:tavLst>
                                        </p:anim>
                                        <p:anim calcmode="lin" valueType="num">
                                          <p:cBhvr>
                                            <p:cTn id="14" dur="300" fill="hold"/>
                                            <p:tgtEl>
                                              <p:spTgt spid="97"/>
                                            </p:tgtEl>
                                            <p:attrNameLst>
                                              <p:attrName>style.rotation</p:attrName>
                                            </p:attrNameLst>
                                          </p:cBhvr>
                                          <p:tavLst>
                                            <p:tav tm="0">
                                              <p:val>
                                                <p:fltVal val="90"/>
                                              </p:val>
                                            </p:tav>
                                            <p:tav tm="100000">
                                              <p:val>
                                                <p:fltVal val="0"/>
                                              </p:val>
                                            </p:tav>
                                          </p:tavLst>
                                        </p:anim>
                                        <p:animEffect transition="in" filter="fade">
                                          <p:cBhvr>
                                            <p:cTn id="15" dur="300"/>
                                            <p:tgtEl>
                                              <p:spTgt spid="9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wipe(left)">
                                          <p:cBhvr>
                                            <p:cTn id="19" dur="500"/>
                                            <p:tgtEl>
                                              <p:spTgt spid="104"/>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randombar(horizontal)">
                                          <p:cBhvr>
                                            <p:cTn id="23" dur="500"/>
                                            <p:tgtEl>
                                              <p:spTgt spid="10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wipe(up)">
                                          <p:cBhvr>
                                            <p:cTn id="27" dur="500"/>
                                            <p:tgtEl>
                                              <p:spTgt spid="105"/>
                                            </p:tgtEl>
                                          </p:cBhvr>
                                        </p:animEffect>
                                      </p:childTnLst>
                                    </p:cTn>
                                  </p:par>
                                </p:childTnLst>
                              </p:cTn>
                            </p:par>
                            <p:par>
                              <p:cTn id="28" fill="hold">
                                <p:stCondLst>
                                  <p:cond delay="2500"/>
                                </p:stCondLst>
                                <p:childTnLst>
                                  <p:par>
                                    <p:cTn id="29" presetID="2" presetClass="entr" presetSubtype="9" fill="hold" grpId="0" nodeType="afterEffect" p14:presetBounceEnd="20000">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14:bounceEnd="20000">
                                          <p:cBhvr additive="base">
                                            <p:cTn id="31" dur="500" fill="hold"/>
                                            <p:tgtEl>
                                              <p:spTgt spid="98"/>
                                            </p:tgtEl>
                                            <p:attrNameLst>
                                              <p:attrName>ppt_x</p:attrName>
                                            </p:attrNameLst>
                                          </p:cBhvr>
                                          <p:tavLst>
                                            <p:tav tm="0">
                                              <p:val>
                                                <p:strVal val="0-#ppt_w/2"/>
                                              </p:val>
                                            </p:tav>
                                            <p:tav tm="100000">
                                              <p:val>
                                                <p:strVal val="#ppt_x"/>
                                              </p:val>
                                            </p:tav>
                                          </p:tavLst>
                                        </p:anim>
                                        <p:anim calcmode="lin" valueType="num" p14:bounceEnd="20000">
                                          <p:cBhvr additive="base">
                                            <p:cTn id="32" dur="500" fill="hold"/>
                                            <p:tgtEl>
                                              <p:spTgt spid="98"/>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99"/>
                                            </p:tgtEl>
                                            <p:attrNameLst>
                                              <p:attrName>style.visibility</p:attrName>
                                            </p:attrNameLst>
                                          </p:cBhvr>
                                          <p:to>
                                            <p:strVal val="visible"/>
                                          </p:to>
                                        </p:set>
                                        <p:anim calcmode="lin" valueType="num">
                                          <p:cBhvr>
                                            <p:cTn id="36" dur="300" fill="hold"/>
                                            <p:tgtEl>
                                              <p:spTgt spid="99"/>
                                            </p:tgtEl>
                                            <p:attrNameLst>
                                              <p:attrName>ppt_w</p:attrName>
                                            </p:attrNameLst>
                                          </p:cBhvr>
                                          <p:tavLst>
                                            <p:tav tm="0">
                                              <p:val>
                                                <p:fltVal val="0"/>
                                              </p:val>
                                            </p:tav>
                                            <p:tav tm="100000">
                                              <p:val>
                                                <p:strVal val="#ppt_w"/>
                                              </p:val>
                                            </p:tav>
                                          </p:tavLst>
                                        </p:anim>
                                        <p:anim calcmode="lin" valueType="num">
                                          <p:cBhvr>
                                            <p:cTn id="37" dur="300" fill="hold"/>
                                            <p:tgtEl>
                                              <p:spTgt spid="99"/>
                                            </p:tgtEl>
                                            <p:attrNameLst>
                                              <p:attrName>ppt_h</p:attrName>
                                            </p:attrNameLst>
                                          </p:cBhvr>
                                          <p:tavLst>
                                            <p:tav tm="0">
                                              <p:val>
                                                <p:fltVal val="0"/>
                                              </p:val>
                                            </p:tav>
                                            <p:tav tm="100000">
                                              <p:val>
                                                <p:strVal val="#ppt_h"/>
                                              </p:val>
                                            </p:tav>
                                          </p:tavLst>
                                        </p:anim>
                                        <p:anim calcmode="lin" valueType="num">
                                          <p:cBhvr>
                                            <p:cTn id="38" dur="300" fill="hold"/>
                                            <p:tgtEl>
                                              <p:spTgt spid="99"/>
                                            </p:tgtEl>
                                            <p:attrNameLst>
                                              <p:attrName>style.rotation</p:attrName>
                                            </p:attrNameLst>
                                          </p:cBhvr>
                                          <p:tavLst>
                                            <p:tav tm="0">
                                              <p:val>
                                                <p:fltVal val="90"/>
                                              </p:val>
                                            </p:tav>
                                            <p:tav tm="100000">
                                              <p:val>
                                                <p:fltVal val="0"/>
                                              </p:val>
                                            </p:tav>
                                          </p:tavLst>
                                        </p:anim>
                                        <p:animEffect transition="in" filter="fade">
                                          <p:cBhvr>
                                            <p:cTn id="39" dur="300"/>
                                            <p:tgtEl>
                                              <p:spTgt spid="99"/>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wipe(left)">
                                          <p:cBhvr>
                                            <p:cTn id="43" dur="500"/>
                                            <p:tgtEl>
                                              <p:spTgt spid="106"/>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wipe(up)">
                                          <p:cBhvr>
                                            <p:cTn id="47" dur="500"/>
                                            <p:tgtEl>
                                              <p:spTgt spid="107"/>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randombar(horizontal)">
                                          <p:cBhvr>
                                            <p:cTn id="51" dur="500"/>
                                            <p:tgtEl>
                                              <p:spTgt spid="110"/>
                                            </p:tgtEl>
                                          </p:cBhvr>
                                        </p:animEffect>
                                      </p:childTnLst>
                                    </p:cTn>
                                  </p:par>
                                </p:childTnLst>
                              </p:cTn>
                            </p:par>
                            <p:par>
                              <p:cTn id="52" fill="hold">
                                <p:stCondLst>
                                  <p:cond delay="5000"/>
                                </p:stCondLst>
                                <p:childTnLst>
                                  <p:par>
                                    <p:cTn id="53" presetID="2" presetClass="entr" presetSubtype="2" fill="hold" grpId="0" nodeType="afterEffect" p14:presetBounceEnd="20000">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14:bounceEnd="20000">
                                          <p:cBhvr additive="base">
                                            <p:cTn id="55" dur="500" fill="hold"/>
                                            <p:tgtEl>
                                              <p:spTgt spid="100"/>
                                            </p:tgtEl>
                                            <p:attrNameLst>
                                              <p:attrName>ppt_x</p:attrName>
                                            </p:attrNameLst>
                                          </p:cBhvr>
                                          <p:tavLst>
                                            <p:tav tm="0">
                                              <p:val>
                                                <p:strVal val="1+#ppt_w/2"/>
                                              </p:val>
                                            </p:tav>
                                            <p:tav tm="100000">
                                              <p:val>
                                                <p:strVal val="#ppt_x"/>
                                              </p:val>
                                            </p:tav>
                                          </p:tavLst>
                                        </p:anim>
                                        <p:anim calcmode="lin" valueType="num" p14:bounceEnd="20000">
                                          <p:cBhvr additive="base">
                                            <p:cTn id="56" dur="500" fill="hold"/>
                                            <p:tgtEl>
                                              <p:spTgt spid="100"/>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31" presetClass="entr" presetSubtype="0" fill="hold" grpId="0" nodeType="afterEffect">
                                      <p:stCondLst>
                                        <p:cond delay="0"/>
                                      </p:stCondLst>
                                      <p:childTnLst>
                                        <p:set>
                                          <p:cBhvr>
                                            <p:cTn id="59" dur="1" fill="hold">
                                              <p:stCondLst>
                                                <p:cond delay="0"/>
                                              </p:stCondLst>
                                            </p:cTn>
                                            <p:tgtEl>
                                              <p:spTgt spid="101"/>
                                            </p:tgtEl>
                                            <p:attrNameLst>
                                              <p:attrName>style.visibility</p:attrName>
                                            </p:attrNameLst>
                                          </p:cBhvr>
                                          <p:to>
                                            <p:strVal val="visible"/>
                                          </p:to>
                                        </p:set>
                                        <p:anim calcmode="lin" valueType="num">
                                          <p:cBhvr>
                                            <p:cTn id="60" dur="300" fill="hold"/>
                                            <p:tgtEl>
                                              <p:spTgt spid="101"/>
                                            </p:tgtEl>
                                            <p:attrNameLst>
                                              <p:attrName>ppt_w</p:attrName>
                                            </p:attrNameLst>
                                          </p:cBhvr>
                                          <p:tavLst>
                                            <p:tav tm="0">
                                              <p:val>
                                                <p:fltVal val="0"/>
                                              </p:val>
                                            </p:tav>
                                            <p:tav tm="100000">
                                              <p:val>
                                                <p:strVal val="#ppt_w"/>
                                              </p:val>
                                            </p:tav>
                                          </p:tavLst>
                                        </p:anim>
                                        <p:anim calcmode="lin" valueType="num">
                                          <p:cBhvr>
                                            <p:cTn id="61" dur="300" fill="hold"/>
                                            <p:tgtEl>
                                              <p:spTgt spid="101"/>
                                            </p:tgtEl>
                                            <p:attrNameLst>
                                              <p:attrName>ppt_h</p:attrName>
                                            </p:attrNameLst>
                                          </p:cBhvr>
                                          <p:tavLst>
                                            <p:tav tm="0">
                                              <p:val>
                                                <p:fltVal val="0"/>
                                              </p:val>
                                            </p:tav>
                                            <p:tav tm="100000">
                                              <p:val>
                                                <p:strVal val="#ppt_h"/>
                                              </p:val>
                                            </p:tav>
                                          </p:tavLst>
                                        </p:anim>
                                        <p:anim calcmode="lin" valueType="num">
                                          <p:cBhvr>
                                            <p:cTn id="62" dur="300" fill="hold"/>
                                            <p:tgtEl>
                                              <p:spTgt spid="101"/>
                                            </p:tgtEl>
                                            <p:attrNameLst>
                                              <p:attrName>style.rotation</p:attrName>
                                            </p:attrNameLst>
                                          </p:cBhvr>
                                          <p:tavLst>
                                            <p:tav tm="0">
                                              <p:val>
                                                <p:fltVal val="90"/>
                                              </p:val>
                                            </p:tav>
                                            <p:tav tm="100000">
                                              <p:val>
                                                <p:fltVal val="0"/>
                                              </p:val>
                                            </p:tav>
                                          </p:tavLst>
                                        </p:anim>
                                        <p:animEffect transition="in" filter="fade">
                                          <p:cBhvr>
                                            <p:cTn id="63" dur="300"/>
                                            <p:tgtEl>
                                              <p:spTgt spid="101"/>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wipe(left)">
                                          <p:cBhvr>
                                            <p:cTn id="67" dur="500"/>
                                            <p:tgtEl>
                                              <p:spTgt spid="102"/>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wipe(up)">
                                          <p:cBhvr>
                                            <p:cTn id="71" dur="500"/>
                                            <p:tgtEl>
                                              <p:spTgt spid="103"/>
                                            </p:tgtEl>
                                          </p:cBhvr>
                                        </p:animEffect>
                                      </p:childTnLst>
                                    </p:cTn>
                                  </p:par>
                                </p:childTnLst>
                              </p:cTn>
                            </p:par>
                            <p:par>
                              <p:cTn id="72" fill="hold">
                                <p:stCondLst>
                                  <p:cond delay="7000"/>
                                </p:stCondLst>
                                <p:childTnLst>
                                  <p:par>
                                    <p:cTn id="73" presetID="14" presetClass="entr" presetSubtype="10" fill="hold" grpId="0"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randombar(horizontal)">
                                          <p:cBhvr>
                                            <p:cTn id="75"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P spid="98" grpId="0" animBg="1"/>
          <p:bldP spid="99" grpId="0"/>
          <p:bldP spid="100" grpId="0" animBg="1"/>
          <p:bldP spid="101" grpId="0"/>
          <p:bldP spid="102" grpId="0"/>
          <p:bldP spid="103" grpId="0"/>
          <p:bldP spid="104" grpId="0"/>
          <p:bldP spid="105" grpId="0"/>
          <p:bldP spid="106" grpId="0"/>
          <p:bldP spid="107" grpId="0"/>
          <p:bldP spid="108" grpId="0" animBg="1"/>
          <p:bldP spid="109" grpId="0" animBg="1"/>
          <p:bldP spid="1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p:cTn id="12" dur="300" fill="hold"/>
                                            <p:tgtEl>
                                              <p:spTgt spid="97"/>
                                            </p:tgtEl>
                                            <p:attrNameLst>
                                              <p:attrName>ppt_w</p:attrName>
                                            </p:attrNameLst>
                                          </p:cBhvr>
                                          <p:tavLst>
                                            <p:tav tm="0">
                                              <p:val>
                                                <p:fltVal val="0"/>
                                              </p:val>
                                            </p:tav>
                                            <p:tav tm="100000">
                                              <p:val>
                                                <p:strVal val="#ppt_w"/>
                                              </p:val>
                                            </p:tav>
                                          </p:tavLst>
                                        </p:anim>
                                        <p:anim calcmode="lin" valueType="num">
                                          <p:cBhvr>
                                            <p:cTn id="13" dur="300" fill="hold"/>
                                            <p:tgtEl>
                                              <p:spTgt spid="97"/>
                                            </p:tgtEl>
                                            <p:attrNameLst>
                                              <p:attrName>ppt_h</p:attrName>
                                            </p:attrNameLst>
                                          </p:cBhvr>
                                          <p:tavLst>
                                            <p:tav tm="0">
                                              <p:val>
                                                <p:fltVal val="0"/>
                                              </p:val>
                                            </p:tav>
                                            <p:tav tm="100000">
                                              <p:val>
                                                <p:strVal val="#ppt_h"/>
                                              </p:val>
                                            </p:tav>
                                          </p:tavLst>
                                        </p:anim>
                                        <p:anim calcmode="lin" valueType="num">
                                          <p:cBhvr>
                                            <p:cTn id="14" dur="300" fill="hold"/>
                                            <p:tgtEl>
                                              <p:spTgt spid="97"/>
                                            </p:tgtEl>
                                            <p:attrNameLst>
                                              <p:attrName>style.rotation</p:attrName>
                                            </p:attrNameLst>
                                          </p:cBhvr>
                                          <p:tavLst>
                                            <p:tav tm="0">
                                              <p:val>
                                                <p:fltVal val="90"/>
                                              </p:val>
                                            </p:tav>
                                            <p:tav tm="100000">
                                              <p:val>
                                                <p:fltVal val="0"/>
                                              </p:val>
                                            </p:tav>
                                          </p:tavLst>
                                        </p:anim>
                                        <p:animEffect transition="in" filter="fade">
                                          <p:cBhvr>
                                            <p:cTn id="15" dur="300"/>
                                            <p:tgtEl>
                                              <p:spTgt spid="9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wipe(left)">
                                          <p:cBhvr>
                                            <p:cTn id="19" dur="500"/>
                                            <p:tgtEl>
                                              <p:spTgt spid="104"/>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randombar(horizontal)">
                                          <p:cBhvr>
                                            <p:cTn id="23" dur="500"/>
                                            <p:tgtEl>
                                              <p:spTgt spid="10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wipe(up)">
                                          <p:cBhvr>
                                            <p:cTn id="27" dur="500"/>
                                            <p:tgtEl>
                                              <p:spTgt spid="105"/>
                                            </p:tgtEl>
                                          </p:cBhvr>
                                        </p:animEffect>
                                      </p:childTnLst>
                                    </p:cTn>
                                  </p:par>
                                </p:childTnLst>
                              </p:cTn>
                            </p:par>
                            <p:par>
                              <p:cTn id="28" fill="hold">
                                <p:stCondLst>
                                  <p:cond delay="2500"/>
                                </p:stCondLst>
                                <p:childTnLst>
                                  <p:par>
                                    <p:cTn id="29" presetID="2" presetClass="entr" presetSubtype="9" fill="hold" grpId="0" nodeType="after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0-#ppt_w/2"/>
                                              </p:val>
                                            </p:tav>
                                            <p:tav tm="100000">
                                              <p:val>
                                                <p:strVal val="#ppt_x"/>
                                              </p:val>
                                            </p:tav>
                                          </p:tavLst>
                                        </p:anim>
                                        <p:anim calcmode="lin" valueType="num">
                                          <p:cBhvr additive="base">
                                            <p:cTn id="32" dur="500" fill="hold"/>
                                            <p:tgtEl>
                                              <p:spTgt spid="98"/>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99"/>
                                            </p:tgtEl>
                                            <p:attrNameLst>
                                              <p:attrName>style.visibility</p:attrName>
                                            </p:attrNameLst>
                                          </p:cBhvr>
                                          <p:to>
                                            <p:strVal val="visible"/>
                                          </p:to>
                                        </p:set>
                                        <p:anim calcmode="lin" valueType="num">
                                          <p:cBhvr>
                                            <p:cTn id="36" dur="300" fill="hold"/>
                                            <p:tgtEl>
                                              <p:spTgt spid="99"/>
                                            </p:tgtEl>
                                            <p:attrNameLst>
                                              <p:attrName>ppt_w</p:attrName>
                                            </p:attrNameLst>
                                          </p:cBhvr>
                                          <p:tavLst>
                                            <p:tav tm="0">
                                              <p:val>
                                                <p:fltVal val="0"/>
                                              </p:val>
                                            </p:tav>
                                            <p:tav tm="100000">
                                              <p:val>
                                                <p:strVal val="#ppt_w"/>
                                              </p:val>
                                            </p:tav>
                                          </p:tavLst>
                                        </p:anim>
                                        <p:anim calcmode="lin" valueType="num">
                                          <p:cBhvr>
                                            <p:cTn id="37" dur="300" fill="hold"/>
                                            <p:tgtEl>
                                              <p:spTgt spid="99"/>
                                            </p:tgtEl>
                                            <p:attrNameLst>
                                              <p:attrName>ppt_h</p:attrName>
                                            </p:attrNameLst>
                                          </p:cBhvr>
                                          <p:tavLst>
                                            <p:tav tm="0">
                                              <p:val>
                                                <p:fltVal val="0"/>
                                              </p:val>
                                            </p:tav>
                                            <p:tav tm="100000">
                                              <p:val>
                                                <p:strVal val="#ppt_h"/>
                                              </p:val>
                                            </p:tav>
                                          </p:tavLst>
                                        </p:anim>
                                        <p:anim calcmode="lin" valueType="num">
                                          <p:cBhvr>
                                            <p:cTn id="38" dur="300" fill="hold"/>
                                            <p:tgtEl>
                                              <p:spTgt spid="99"/>
                                            </p:tgtEl>
                                            <p:attrNameLst>
                                              <p:attrName>style.rotation</p:attrName>
                                            </p:attrNameLst>
                                          </p:cBhvr>
                                          <p:tavLst>
                                            <p:tav tm="0">
                                              <p:val>
                                                <p:fltVal val="90"/>
                                              </p:val>
                                            </p:tav>
                                            <p:tav tm="100000">
                                              <p:val>
                                                <p:fltVal val="0"/>
                                              </p:val>
                                            </p:tav>
                                          </p:tavLst>
                                        </p:anim>
                                        <p:animEffect transition="in" filter="fade">
                                          <p:cBhvr>
                                            <p:cTn id="39" dur="300"/>
                                            <p:tgtEl>
                                              <p:spTgt spid="99"/>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wipe(left)">
                                          <p:cBhvr>
                                            <p:cTn id="43" dur="500"/>
                                            <p:tgtEl>
                                              <p:spTgt spid="106"/>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wipe(up)">
                                          <p:cBhvr>
                                            <p:cTn id="47" dur="500"/>
                                            <p:tgtEl>
                                              <p:spTgt spid="107"/>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randombar(horizontal)">
                                          <p:cBhvr>
                                            <p:cTn id="51" dur="500"/>
                                            <p:tgtEl>
                                              <p:spTgt spid="110"/>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cBhvr additive="base">
                                            <p:cTn id="55" dur="500" fill="hold"/>
                                            <p:tgtEl>
                                              <p:spTgt spid="100"/>
                                            </p:tgtEl>
                                            <p:attrNameLst>
                                              <p:attrName>ppt_x</p:attrName>
                                            </p:attrNameLst>
                                          </p:cBhvr>
                                          <p:tavLst>
                                            <p:tav tm="0">
                                              <p:val>
                                                <p:strVal val="1+#ppt_w/2"/>
                                              </p:val>
                                            </p:tav>
                                            <p:tav tm="100000">
                                              <p:val>
                                                <p:strVal val="#ppt_x"/>
                                              </p:val>
                                            </p:tav>
                                          </p:tavLst>
                                        </p:anim>
                                        <p:anim calcmode="lin" valueType="num">
                                          <p:cBhvr additive="base">
                                            <p:cTn id="56" dur="500" fill="hold"/>
                                            <p:tgtEl>
                                              <p:spTgt spid="100"/>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31" presetClass="entr" presetSubtype="0" fill="hold" grpId="0" nodeType="afterEffect">
                                      <p:stCondLst>
                                        <p:cond delay="0"/>
                                      </p:stCondLst>
                                      <p:childTnLst>
                                        <p:set>
                                          <p:cBhvr>
                                            <p:cTn id="59" dur="1" fill="hold">
                                              <p:stCondLst>
                                                <p:cond delay="0"/>
                                              </p:stCondLst>
                                            </p:cTn>
                                            <p:tgtEl>
                                              <p:spTgt spid="101"/>
                                            </p:tgtEl>
                                            <p:attrNameLst>
                                              <p:attrName>style.visibility</p:attrName>
                                            </p:attrNameLst>
                                          </p:cBhvr>
                                          <p:to>
                                            <p:strVal val="visible"/>
                                          </p:to>
                                        </p:set>
                                        <p:anim calcmode="lin" valueType="num">
                                          <p:cBhvr>
                                            <p:cTn id="60" dur="300" fill="hold"/>
                                            <p:tgtEl>
                                              <p:spTgt spid="101"/>
                                            </p:tgtEl>
                                            <p:attrNameLst>
                                              <p:attrName>ppt_w</p:attrName>
                                            </p:attrNameLst>
                                          </p:cBhvr>
                                          <p:tavLst>
                                            <p:tav tm="0">
                                              <p:val>
                                                <p:fltVal val="0"/>
                                              </p:val>
                                            </p:tav>
                                            <p:tav tm="100000">
                                              <p:val>
                                                <p:strVal val="#ppt_w"/>
                                              </p:val>
                                            </p:tav>
                                          </p:tavLst>
                                        </p:anim>
                                        <p:anim calcmode="lin" valueType="num">
                                          <p:cBhvr>
                                            <p:cTn id="61" dur="300" fill="hold"/>
                                            <p:tgtEl>
                                              <p:spTgt spid="101"/>
                                            </p:tgtEl>
                                            <p:attrNameLst>
                                              <p:attrName>ppt_h</p:attrName>
                                            </p:attrNameLst>
                                          </p:cBhvr>
                                          <p:tavLst>
                                            <p:tav tm="0">
                                              <p:val>
                                                <p:fltVal val="0"/>
                                              </p:val>
                                            </p:tav>
                                            <p:tav tm="100000">
                                              <p:val>
                                                <p:strVal val="#ppt_h"/>
                                              </p:val>
                                            </p:tav>
                                          </p:tavLst>
                                        </p:anim>
                                        <p:anim calcmode="lin" valueType="num">
                                          <p:cBhvr>
                                            <p:cTn id="62" dur="300" fill="hold"/>
                                            <p:tgtEl>
                                              <p:spTgt spid="101"/>
                                            </p:tgtEl>
                                            <p:attrNameLst>
                                              <p:attrName>style.rotation</p:attrName>
                                            </p:attrNameLst>
                                          </p:cBhvr>
                                          <p:tavLst>
                                            <p:tav tm="0">
                                              <p:val>
                                                <p:fltVal val="90"/>
                                              </p:val>
                                            </p:tav>
                                            <p:tav tm="100000">
                                              <p:val>
                                                <p:fltVal val="0"/>
                                              </p:val>
                                            </p:tav>
                                          </p:tavLst>
                                        </p:anim>
                                        <p:animEffect transition="in" filter="fade">
                                          <p:cBhvr>
                                            <p:cTn id="63" dur="300"/>
                                            <p:tgtEl>
                                              <p:spTgt spid="101"/>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wipe(left)">
                                          <p:cBhvr>
                                            <p:cTn id="67" dur="500"/>
                                            <p:tgtEl>
                                              <p:spTgt spid="102"/>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wipe(up)">
                                          <p:cBhvr>
                                            <p:cTn id="71" dur="500"/>
                                            <p:tgtEl>
                                              <p:spTgt spid="103"/>
                                            </p:tgtEl>
                                          </p:cBhvr>
                                        </p:animEffect>
                                      </p:childTnLst>
                                    </p:cTn>
                                  </p:par>
                                </p:childTnLst>
                              </p:cTn>
                            </p:par>
                            <p:par>
                              <p:cTn id="72" fill="hold">
                                <p:stCondLst>
                                  <p:cond delay="7000"/>
                                </p:stCondLst>
                                <p:childTnLst>
                                  <p:par>
                                    <p:cTn id="73" presetID="14" presetClass="entr" presetSubtype="10" fill="hold" grpId="0"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randombar(horizontal)">
                                          <p:cBhvr>
                                            <p:cTn id="75"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P spid="98" grpId="0" animBg="1"/>
          <p:bldP spid="99" grpId="0"/>
          <p:bldP spid="100" grpId="0" animBg="1"/>
          <p:bldP spid="101" grpId="0"/>
          <p:bldP spid="102" grpId="0"/>
          <p:bldP spid="103" grpId="0"/>
          <p:bldP spid="104" grpId="0"/>
          <p:bldP spid="105" grpId="0"/>
          <p:bldP spid="106" grpId="0"/>
          <p:bldP spid="107" grpId="0"/>
          <p:bldP spid="108" grpId="0" animBg="1"/>
          <p:bldP spid="109" grpId="0" animBg="1"/>
          <p:bldP spid="110"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1719798" y="5764969"/>
            <a:ext cx="5042101"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8" name="直角三角形 47"/>
          <p:cNvSpPr/>
          <p:nvPr/>
        </p:nvSpPr>
        <p:spPr>
          <a:xfrm flipH="1">
            <a:off x="1969492" y="4018844"/>
            <a:ext cx="1320628" cy="174853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49" name="直角三角形 48"/>
          <p:cNvSpPr/>
          <p:nvPr/>
        </p:nvSpPr>
        <p:spPr>
          <a:xfrm flipH="1">
            <a:off x="2989536" y="3383373"/>
            <a:ext cx="1320628" cy="2384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0" name="直角三角形 49"/>
          <p:cNvSpPr/>
          <p:nvPr/>
        </p:nvSpPr>
        <p:spPr>
          <a:xfrm flipH="1">
            <a:off x="4009579" y="3109541"/>
            <a:ext cx="1320628" cy="265784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1" name="直角三角形 50"/>
          <p:cNvSpPr/>
          <p:nvPr/>
        </p:nvSpPr>
        <p:spPr>
          <a:xfrm flipH="1">
            <a:off x="5063020" y="2400284"/>
            <a:ext cx="1320628" cy="336709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2" name="TextBox 51"/>
          <p:cNvSpPr txBox="1"/>
          <p:nvPr/>
        </p:nvSpPr>
        <p:spPr>
          <a:xfrm>
            <a:off x="2377332" y="5344145"/>
            <a:ext cx="741987" cy="369332"/>
          </a:xfrm>
          <a:prstGeom prst="rect">
            <a:avLst/>
          </a:prstGeom>
          <a:noFill/>
          <a:ln>
            <a:noFill/>
          </a:ln>
        </p:spPr>
        <p:txBody>
          <a:bodyPr wrap="none" lIns="121908" tIns="60954" rIns="121908" bIns="60954" rtlCol="0">
            <a:spAutoFit/>
          </a:bodyPr>
          <a:lstStyle/>
          <a:p>
            <a:r>
              <a:rPr lang="en-US" altLang="zh-CN" sz="1600" dirty="0">
                <a:solidFill>
                  <a:schemeClr val="bg1"/>
                </a:solidFill>
                <a:latin typeface="+mn-ea"/>
                <a:cs typeface="+mn-ea"/>
              </a:rPr>
              <a:t>2012</a:t>
            </a:r>
            <a:endParaRPr lang="zh-CN" altLang="en-US" sz="1600" dirty="0">
              <a:solidFill>
                <a:schemeClr val="bg1"/>
              </a:solidFill>
              <a:latin typeface="+mn-ea"/>
              <a:cs typeface="+mn-ea"/>
            </a:endParaRPr>
          </a:p>
        </p:txBody>
      </p:sp>
      <p:sp>
        <p:nvSpPr>
          <p:cNvPr id="53" name="TextBox 52"/>
          <p:cNvSpPr txBox="1"/>
          <p:nvPr/>
        </p:nvSpPr>
        <p:spPr>
          <a:xfrm>
            <a:off x="3380444" y="5343717"/>
            <a:ext cx="741987" cy="369332"/>
          </a:xfrm>
          <a:prstGeom prst="rect">
            <a:avLst/>
          </a:prstGeom>
          <a:noFill/>
          <a:ln>
            <a:noFill/>
          </a:ln>
        </p:spPr>
        <p:txBody>
          <a:bodyPr wrap="none" lIns="121908" tIns="60954" rIns="121908" bIns="60954" rtlCol="0">
            <a:spAutoFit/>
          </a:bodyPr>
          <a:lstStyle/>
          <a:p>
            <a:r>
              <a:rPr lang="en-US" altLang="zh-CN" sz="1600" dirty="0">
                <a:solidFill>
                  <a:schemeClr val="bg1"/>
                </a:solidFill>
                <a:latin typeface="+mn-ea"/>
                <a:cs typeface="+mn-ea"/>
              </a:rPr>
              <a:t>2013</a:t>
            </a:r>
            <a:endParaRPr lang="zh-CN" altLang="en-US" sz="1600" dirty="0">
              <a:solidFill>
                <a:schemeClr val="bg1"/>
              </a:solidFill>
              <a:latin typeface="+mn-ea"/>
              <a:cs typeface="+mn-ea"/>
            </a:endParaRPr>
          </a:p>
        </p:txBody>
      </p:sp>
      <p:sp>
        <p:nvSpPr>
          <p:cNvPr id="54" name="TextBox 53"/>
          <p:cNvSpPr txBox="1"/>
          <p:nvPr/>
        </p:nvSpPr>
        <p:spPr>
          <a:xfrm>
            <a:off x="4349694" y="5343715"/>
            <a:ext cx="741987" cy="369332"/>
          </a:xfrm>
          <a:prstGeom prst="rect">
            <a:avLst/>
          </a:prstGeom>
          <a:noFill/>
          <a:ln>
            <a:noFill/>
          </a:ln>
        </p:spPr>
        <p:txBody>
          <a:bodyPr wrap="none" lIns="121908" tIns="60954" rIns="121908" bIns="60954" rtlCol="0">
            <a:spAutoFit/>
          </a:bodyPr>
          <a:lstStyle/>
          <a:p>
            <a:r>
              <a:rPr lang="en-US" altLang="zh-CN" sz="1600" dirty="0">
                <a:solidFill>
                  <a:schemeClr val="bg1"/>
                </a:solidFill>
                <a:latin typeface="+mn-ea"/>
                <a:cs typeface="+mn-ea"/>
              </a:rPr>
              <a:t>2014</a:t>
            </a:r>
            <a:endParaRPr lang="zh-CN" altLang="en-US" sz="1600" dirty="0">
              <a:solidFill>
                <a:schemeClr val="bg1"/>
              </a:solidFill>
              <a:latin typeface="+mn-ea"/>
              <a:cs typeface="+mn-ea"/>
            </a:endParaRPr>
          </a:p>
        </p:txBody>
      </p:sp>
      <p:sp>
        <p:nvSpPr>
          <p:cNvPr id="55" name="TextBox 54"/>
          <p:cNvSpPr txBox="1"/>
          <p:nvPr/>
        </p:nvSpPr>
        <p:spPr>
          <a:xfrm>
            <a:off x="5403135" y="5343714"/>
            <a:ext cx="741987" cy="369332"/>
          </a:xfrm>
          <a:prstGeom prst="rect">
            <a:avLst/>
          </a:prstGeom>
          <a:noFill/>
          <a:ln>
            <a:noFill/>
          </a:ln>
        </p:spPr>
        <p:txBody>
          <a:bodyPr wrap="none" lIns="121908" tIns="60954" rIns="121908" bIns="60954" rtlCol="0">
            <a:spAutoFit/>
          </a:bodyPr>
          <a:lstStyle/>
          <a:p>
            <a:r>
              <a:rPr lang="en-US" altLang="zh-CN" sz="1600" dirty="0">
                <a:solidFill>
                  <a:schemeClr val="bg1"/>
                </a:solidFill>
                <a:latin typeface="+mn-ea"/>
                <a:cs typeface="+mn-ea"/>
              </a:rPr>
              <a:t>2015</a:t>
            </a:r>
            <a:endParaRPr lang="zh-CN" altLang="en-US" sz="1600" dirty="0">
              <a:solidFill>
                <a:schemeClr val="bg1"/>
              </a:solidFill>
              <a:latin typeface="+mn-ea"/>
              <a:cs typeface="+mn-ea"/>
            </a:endParaRPr>
          </a:p>
        </p:txBody>
      </p:sp>
      <p:sp>
        <p:nvSpPr>
          <p:cNvPr id="56" name="椭圆 55"/>
          <p:cNvSpPr/>
          <p:nvPr/>
        </p:nvSpPr>
        <p:spPr>
          <a:xfrm>
            <a:off x="3189068" y="3928945"/>
            <a:ext cx="179774" cy="1797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7" name="椭圆 56"/>
          <p:cNvSpPr/>
          <p:nvPr/>
        </p:nvSpPr>
        <p:spPr>
          <a:xfrm>
            <a:off x="4199229" y="3325807"/>
            <a:ext cx="179774" cy="1797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8" name="椭圆 57"/>
          <p:cNvSpPr/>
          <p:nvPr/>
        </p:nvSpPr>
        <p:spPr>
          <a:xfrm>
            <a:off x="5227146" y="3060028"/>
            <a:ext cx="179774" cy="1797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9" name="椭圆 58"/>
          <p:cNvSpPr/>
          <p:nvPr/>
        </p:nvSpPr>
        <p:spPr>
          <a:xfrm>
            <a:off x="6285296" y="2355172"/>
            <a:ext cx="179774" cy="1797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pic>
        <p:nvPicPr>
          <p:cNvPr id="60" name="Picture 6"/>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540989" y="2106411"/>
            <a:ext cx="857006" cy="857117"/>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2441455" y="2371873"/>
            <a:ext cx="1887450" cy="369332"/>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Click Add text content</a:t>
            </a:r>
          </a:p>
        </p:txBody>
      </p:sp>
      <p:cxnSp>
        <p:nvCxnSpPr>
          <p:cNvPr id="65" name="直接连接符 64"/>
          <p:cNvCxnSpPr/>
          <p:nvPr/>
        </p:nvCxnSpPr>
        <p:spPr>
          <a:xfrm>
            <a:off x="7956386" y="2355172"/>
            <a:ext cx="0" cy="3381579"/>
          </a:xfrm>
          <a:prstGeom prst="line">
            <a:avLst/>
          </a:prstGeom>
          <a:ln w="1905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010085" y="2320425"/>
            <a:ext cx="3532353" cy="430875"/>
          </a:xfrm>
          <a:prstGeom prst="rect">
            <a:avLst/>
          </a:prstGeom>
          <a:noFill/>
          <a:ln>
            <a:noFill/>
          </a:ln>
        </p:spPr>
        <p:txBody>
          <a:bodyPr wrap="square" lIns="121908" tIns="60954" rIns="121908" bIns="60954" rtlCol="0">
            <a:spAutoFit/>
          </a:bodyPr>
          <a:lstStyle/>
          <a:p>
            <a:r>
              <a:rPr lang="zh-CN" altLang="en-US" sz="1000" dirty="0">
                <a:solidFill>
                  <a:schemeClr val="tx1">
                    <a:lumMod val="50000"/>
                    <a:lumOff val="50000"/>
                  </a:schemeClr>
                </a:solidFill>
                <a:latin typeface="+mn-ea"/>
                <a:cs typeface="+mn-ea"/>
              </a:rPr>
              <a:t>Click Add text content, the content is briefly detailed</a:t>
            </a:r>
            <a:endParaRPr lang="en-US" altLang="zh-CN" sz="1000" dirty="0">
              <a:solidFill>
                <a:schemeClr val="tx1">
                  <a:lumMod val="50000"/>
                  <a:lumOff val="50000"/>
                </a:schemeClr>
              </a:solidFill>
              <a:latin typeface="+mn-ea"/>
              <a:cs typeface="+mn-ea"/>
            </a:endParaRPr>
          </a:p>
          <a:p>
            <a:r>
              <a:rPr lang="zh-CN" altLang="en-US" sz="1000" dirty="0">
                <a:solidFill>
                  <a:schemeClr val="tx1">
                    <a:lumMod val="50000"/>
                    <a:lumOff val="50000"/>
                  </a:schemeClr>
                </a:solidFill>
                <a:latin typeface="+mn-ea"/>
                <a:cs typeface="+mn-ea"/>
              </a:rPr>
              <a:t>, And succinctly describe the summary of the content.</a:t>
            </a:r>
          </a:p>
        </p:txBody>
      </p:sp>
      <p:sp>
        <p:nvSpPr>
          <p:cNvPr id="71" name="TextBox 70"/>
          <p:cNvSpPr txBox="1"/>
          <p:nvPr/>
        </p:nvSpPr>
        <p:spPr>
          <a:xfrm>
            <a:off x="8010085" y="3650718"/>
            <a:ext cx="3532353" cy="430875"/>
          </a:xfrm>
          <a:prstGeom prst="rect">
            <a:avLst/>
          </a:prstGeom>
          <a:noFill/>
          <a:ln>
            <a:noFill/>
          </a:ln>
        </p:spPr>
        <p:txBody>
          <a:bodyPr wrap="square" lIns="121908" tIns="60954" rIns="121908" bIns="60954" rtlCol="0">
            <a:spAutoFit/>
          </a:bodyPr>
          <a:lstStyle/>
          <a:p>
            <a:r>
              <a:rPr lang="zh-CN" altLang="en-US" sz="1000" dirty="0">
                <a:solidFill>
                  <a:schemeClr val="tx1">
                    <a:lumMod val="50000"/>
                    <a:lumOff val="50000"/>
                  </a:schemeClr>
                </a:solidFill>
                <a:latin typeface="+mn-ea"/>
                <a:cs typeface="+mn-ea"/>
              </a:rPr>
              <a:t>Click Add text content, the content is briefly detailed</a:t>
            </a:r>
            <a:endParaRPr lang="en-US" altLang="zh-CN" sz="1000" dirty="0">
              <a:solidFill>
                <a:schemeClr val="tx1">
                  <a:lumMod val="50000"/>
                  <a:lumOff val="50000"/>
                </a:schemeClr>
              </a:solidFill>
              <a:latin typeface="+mn-ea"/>
              <a:cs typeface="+mn-ea"/>
            </a:endParaRPr>
          </a:p>
          <a:p>
            <a:r>
              <a:rPr lang="zh-CN" altLang="en-US" sz="1000" dirty="0">
                <a:solidFill>
                  <a:schemeClr val="tx1">
                    <a:lumMod val="50000"/>
                    <a:lumOff val="50000"/>
                  </a:schemeClr>
                </a:solidFill>
                <a:latin typeface="+mn-ea"/>
                <a:cs typeface="+mn-ea"/>
              </a:rPr>
              <a:t>, And succinctly describe the summary of the content.</a:t>
            </a:r>
          </a:p>
        </p:txBody>
      </p:sp>
      <p:sp>
        <p:nvSpPr>
          <p:cNvPr id="74" name="TextBox 73"/>
          <p:cNvSpPr txBox="1"/>
          <p:nvPr/>
        </p:nvSpPr>
        <p:spPr>
          <a:xfrm>
            <a:off x="8010085" y="4981012"/>
            <a:ext cx="3532353" cy="430875"/>
          </a:xfrm>
          <a:prstGeom prst="rect">
            <a:avLst/>
          </a:prstGeom>
          <a:noFill/>
          <a:ln>
            <a:noFill/>
          </a:ln>
        </p:spPr>
        <p:txBody>
          <a:bodyPr wrap="square" lIns="121908" tIns="60954" rIns="121908" bIns="60954" rtlCol="0">
            <a:spAutoFit/>
          </a:bodyPr>
          <a:lstStyle/>
          <a:p>
            <a:r>
              <a:rPr lang="zh-CN" altLang="en-US" sz="1000" dirty="0">
                <a:solidFill>
                  <a:schemeClr val="tx1">
                    <a:lumMod val="50000"/>
                    <a:lumOff val="50000"/>
                  </a:schemeClr>
                </a:solidFill>
                <a:latin typeface="+mn-ea"/>
                <a:cs typeface="+mn-ea"/>
              </a:rPr>
              <a:t>Click Add text content, the content is briefly detailed</a:t>
            </a:r>
            <a:endParaRPr lang="en-US" altLang="zh-CN" sz="1000" dirty="0">
              <a:solidFill>
                <a:schemeClr val="tx1">
                  <a:lumMod val="50000"/>
                  <a:lumOff val="50000"/>
                </a:schemeClr>
              </a:solidFill>
              <a:latin typeface="+mn-ea"/>
              <a:cs typeface="+mn-ea"/>
            </a:endParaRPr>
          </a:p>
          <a:p>
            <a:r>
              <a:rPr lang="zh-CN" altLang="en-US" sz="1000" dirty="0">
                <a:solidFill>
                  <a:schemeClr val="tx1">
                    <a:lumMod val="50000"/>
                    <a:lumOff val="50000"/>
                  </a:schemeClr>
                </a:solidFill>
                <a:latin typeface="+mn-ea"/>
                <a:cs typeface="+mn-ea"/>
              </a:rPr>
              <a:t>, And succinctly describe the summary of the content.</a:t>
            </a:r>
          </a:p>
        </p:txBody>
      </p:sp>
      <p:sp>
        <p:nvSpPr>
          <p:cNvPr id="77" name="TextBox 76"/>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Second delay character, none</a:t>
            </a:r>
            <a:endParaRPr lang="en-US" altLang="zh-CN" sz="1900" dirty="0">
              <a:solidFill>
                <a:schemeClr val="bg1"/>
              </a:solidFill>
              <a:latin typeface="+mn-ea"/>
              <a:cs typeface="+mn-ea"/>
            </a:endParaRPr>
          </a:p>
          <a:p>
            <a:r>
              <a:rPr lang="zh-CN" altLang="en-US" sz="1900" dirty="0">
                <a:solidFill>
                  <a:schemeClr val="bg1"/>
                </a:solidFill>
                <a:latin typeface="+mn-ea"/>
                <a:cs typeface="+mn-ea"/>
              </a:rPr>
              <a:t>Meaning, can be deleted</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lstStyle/>
          <a:p>
            <a:r>
              <a:rPr lang="zh-CN" altLang="en-US" dirty="0">
                <a:cs typeface="+mn-ea"/>
              </a:rPr>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heel(1)">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left)">
                                      <p:cBhvr>
                                        <p:cTn id="11" dur="500"/>
                                        <p:tgtEl>
                                          <p:spTgt spid="6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down)">
                                      <p:cBhvr>
                                        <p:cTn id="25" dur="500"/>
                                        <p:tgtEl>
                                          <p:spTgt spid="5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Effect transition="in" filter="fade">
                                      <p:cBhvr>
                                        <p:cTn id="34" dur="500"/>
                                        <p:tgtEl>
                                          <p:spTgt spid="5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p:cTn id="42" dur="500" fill="hold"/>
                                        <p:tgtEl>
                                          <p:spTgt spid="58"/>
                                        </p:tgtEl>
                                        <p:attrNameLst>
                                          <p:attrName>ppt_w</p:attrName>
                                        </p:attrNameLst>
                                      </p:cBhvr>
                                      <p:tavLst>
                                        <p:tav tm="0">
                                          <p:val>
                                            <p:fltVal val="0"/>
                                          </p:val>
                                        </p:tav>
                                        <p:tav tm="100000">
                                          <p:val>
                                            <p:strVal val="#ppt_w"/>
                                          </p:val>
                                        </p:tav>
                                      </p:tavLst>
                                    </p:anim>
                                    <p:anim calcmode="lin" valueType="num">
                                      <p:cBhvr>
                                        <p:cTn id="43" dur="500" fill="hold"/>
                                        <p:tgtEl>
                                          <p:spTgt spid="58"/>
                                        </p:tgtEl>
                                        <p:attrNameLst>
                                          <p:attrName>ppt_h</p:attrName>
                                        </p:attrNameLst>
                                      </p:cBhvr>
                                      <p:tavLst>
                                        <p:tav tm="0">
                                          <p:val>
                                            <p:fltVal val="0"/>
                                          </p:val>
                                        </p:tav>
                                        <p:tav tm="100000">
                                          <p:val>
                                            <p:strVal val="#ppt_h"/>
                                          </p:val>
                                        </p:tav>
                                      </p:tavLst>
                                    </p:anim>
                                    <p:animEffect transition="in" filter="fade">
                                      <p:cBhvr>
                                        <p:cTn id="44" dur="500"/>
                                        <p:tgtEl>
                                          <p:spTgt spid="5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down)">
                                      <p:cBhvr>
                                        <p:cTn id="52" dur="500"/>
                                        <p:tgtEl>
                                          <p:spTgt spid="5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00"/>
                                        <p:tgtEl>
                                          <p:spTgt spid="5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down)">
                                      <p:cBhvr>
                                        <p:cTn id="58" dur="500"/>
                                        <p:tgtEl>
                                          <p:spTgt spid="5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down)">
                                      <p:cBhvr>
                                        <p:cTn id="61" dur="500"/>
                                        <p:tgtEl>
                                          <p:spTgt spid="55"/>
                                        </p:tgtEl>
                                      </p:cBhvr>
                                    </p:animEffect>
                                  </p:childTnLst>
                                </p:cTn>
                              </p:par>
                              <p:par>
                                <p:cTn id="62" presetID="22" presetClass="entr" presetSubtype="1"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wipe(up)">
                                      <p:cBhvr>
                                        <p:cTn id="64" dur="500"/>
                                        <p:tgtEl>
                                          <p:spTgt spid="65"/>
                                        </p:tgtEl>
                                      </p:cBhvr>
                                    </p:animEffect>
                                  </p:childTnLst>
                                </p:cTn>
                              </p:par>
                            </p:childTnLst>
                          </p:cTn>
                        </p:par>
                        <p:par>
                          <p:cTn id="65" fill="hold">
                            <p:stCondLst>
                              <p:cond delay="2500"/>
                            </p:stCondLst>
                            <p:childTnLst>
                              <p:par>
                                <p:cTn id="66" presetID="22" presetClass="entr" presetSubtype="1" fill="hold" grpId="0" nodeType="after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wipe(up)">
                                      <p:cBhvr>
                                        <p:cTn id="68" dur="500"/>
                                        <p:tgtEl>
                                          <p:spTgt spid="68"/>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wipe(up)">
                                      <p:cBhvr>
                                        <p:cTn id="71" dur="500"/>
                                        <p:tgtEl>
                                          <p:spTgt spid="71"/>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wipe(up)">
                                      <p:cBhvr>
                                        <p:cTn id="74" dur="500"/>
                                        <p:tgtEl>
                                          <p:spTgt spid="74"/>
                                        </p:tgtEl>
                                      </p:cBhvr>
                                    </p:animEffect>
                                  </p:childTnLst>
                                </p:cTn>
                              </p:par>
                            </p:childTnLst>
                          </p:cTn>
                        </p:par>
                        <p:par>
                          <p:cTn id="75" fill="hold">
                            <p:stCondLst>
                              <p:cond delay="3000"/>
                            </p:stCondLst>
                            <p:childTnLst>
                              <p:par>
                                <p:cTn id="76" presetID="10"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fade">
                                      <p:cBhvr>
                                        <p:cTn id="7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p:bldP spid="53" grpId="0"/>
      <p:bldP spid="54" grpId="0"/>
      <p:bldP spid="55" grpId="0"/>
      <p:bldP spid="56" grpId="0" animBg="1"/>
      <p:bldP spid="57" grpId="0" animBg="1"/>
      <p:bldP spid="58" grpId="0" animBg="1"/>
      <p:bldP spid="59" grpId="0" animBg="1"/>
      <p:bldP spid="61" grpId="0"/>
      <p:bldP spid="68" grpId="0"/>
      <p:bldP spid="71" grpId="0"/>
      <p:bldP spid="74" grpId="0"/>
      <p:bldP spid="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251002" y="4388522"/>
            <a:ext cx="567709" cy="66785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580484" y="1917073"/>
            <a:ext cx="501013" cy="75815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42448" y="2491415"/>
            <a:ext cx="1403195" cy="162251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315408" y="2040835"/>
            <a:ext cx="460528" cy="556544"/>
          </a:xfrm>
          <a:prstGeom prst="rect">
            <a:avLst/>
          </a:prstGeom>
          <a:noFill/>
          <a:extLst>
            <a:ext uri="{909E8E84-426E-40DD-AFC4-6F175D3DCCD1}">
              <a14:hiddenFill xmlns:a14="http://schemas.microsoft.com/office/drawing/2010/main">
                <a:solidFill>
                  <a:srgbClr val="FFFFFF"/>
                </a:solidFill>
              </a14:hiddenFill>
            </a:ext>
          </a:extLst>
        </p:spPr>
      </p:pic>
      <p:sp>
        <p:nvSpPr>
          <p:cNvPr id="38" name="椭圆 37"/>
          <p:cNvSpPr/>
          <p:nvPr/>
        </p:nvSpPr>
        <p:spPr>
          <a:xfrm>
            <a:off x="7004954" y="4241042"/>
            <a:ext cx="1022758" cy="1022891"/>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600">
              <a:solidFill>
                <a:schemeClr val="tx1">
                  <a:lumMod val="50000"/>
                  <a:lumOff val="50000"/>
                </a:schemeClr>
              </a:solidFill>
              <a:latin typeface="+mn-ea"/>
              <a:cs typeface="+mn-ea"/>
            </a:endParaRPr>
          </a:p>
        </p:txBody>
      </p:sp>
      <p:sp>
        <p:nvSpPr>
          <p:cNvPr id="39" name="椭圆 38"/>
          <p:cNvSpPr/>
          <p:nvPr/>
        </p:nvSpPr>
        <p:spPr>
          <a:xfrm>
            <a:off x="2238596" y="1772232"/>
            <a:ext cx="1141174" cy="114132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600">
              <a:solidFill>
                <a:schemeClr val="tx1">
                  <a:lumMod val="50000"/>
                  <a:lumOff val="50000"/>
                </a:schemeClr>
              </a:solidFill>
              <a:latin typeface="+mn-ea"/>
              <a:cs typeface="+mn-ea"/>
            </a:endParaRPr>
          </a:p>
        </p:txBody>
      </p:sp>
      <p:sp>
        <p:nvSpPr>
          <p:cNvPr id="40" name="椭圆 39"/>
          <p:cNvSpPr/>
          <p:nvPr/>
        </p:nvSpPr>
        <p:spPr>
          <a:xfrm>
            <a:off x="7047875" y="1844921"/>
            <a:ext cx="979836" cy="97996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600">
              <a:solidFill>
                <a:schemeClr val="tx1">
                  <a:lumMod val="50000"/>
                  <a:lumOff val="50000"/>
                </a:schemeClr>
              </a:solidFill>
              <a:latin typeface="+mn-ea"/>
              <a:cs typeface="+mn-ea"/>
            </a:endParaRPr>
          </a:p>
        </p:txBody>
      </p:sp>
      <p:sp>
        <p:nvSpPr>
          <p:cNvPr id="46" name="椭圆 45"/>
          <p:cNvSpPr/>
          <p:nvPr/>
        </p:nvSpPr>
        <p:spPr>
          <a:xfrm>
            <a:off x="4102757" y="2296151"/>
            <a:ext cx="2059707" cy="205997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600">
              <a:solidFill>
                <a:schemeClr val="tx1">
                  <a:lumMod val="50000"/>
                  <a:lumOff val="50000"/>
                </a:schemeClr>
              </a:solidFill>
              <a:latin typeface="+mn-ea"/>
              <a:cs typeface="+mn-ea"/>
            </a:endParaRPr>
          </a:p>
        </p:txBody>
      </p:sp>
      <p:sp>
        <p:nvSpPr>
          <p:cNvPr id="47" name="椭圆 46"/>
          <p:cNvSpPr/>
          <p:nvPr/>
        </p:nvSpPr>
        <p:spPr>
          <a:xfrm>
            <a:off x="1760288" y="4485721"/>
            <a:ext cx="1141174" cy="114132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600">
              <a:solidFill>
                <a:schemeClr val="tx1">
                  <a:lumMod val="50000"/>
                  <a:lumOff val="50000"/>
                </a:schemeClr>
              </a:solidFill>
              <a:latin typeface="+mn-ea"/>
              <a:cs typeface="+mn-ea"/>
            </a:endParaRPr>
          </a:p>
        </p:txBody>
      </p:sp>
      <p:sp>
        <p:nvSpPr>
          <p:cNvPr id="48" name="椭圆 47"/>
          <p:cNvSpPr/>
          <p:nvPr/>
        </p:nvSpPr>
        <p:spPr>
          <a:xfrm>
            <a:off x="9287279" y="3328274"/>
            <a:ext cx="1480851" cy="148104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600">
              <a:solidFill>
                <a:schemeClr val="tx1">
                  <a:lumMod val="50000"/>
                  <a:lumOff val="50000"/>
                </a:schemeClr>
              </a:solidFill>
              <a:latin typeface="+mn-ea"/>
              <a:cs typeface="+mn-ea"/>
            </a:endParaRPr>
          </a:p>
        </p:txBody>
      </p:sp>
      <p:sp>
        <p:nvSpPr>
          <p:cNvPr id="49" name="椭圆 48"/>
          <p:cNvSpPr/>
          <p:nvPr/>
        </p:nvSpPr>
        <p:spPr>
          <a:xfrm>
            <a:off x="4752773" y="4875374"/>
            <a:ext cx="1141174" cy="114132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600">
              <a:solidFill>
                <a:schemeClr val="tx1">
                  <a:lumMod val="50000"/>
                  <a:lumOff val="50000"/>
                </a:schemeClr>
              </a:solidFill>
              <a:latin typeface="+mn-ea"/>
              <a:cs typeface="+mn-ea"/>
            </a:endParaRPr>
          </a:p>
        </p:txBody>
      </p:sp>
      <p:pic>
        <p:nvPicPr>
          <p:cNvPr id="50" name="Picture 6"/>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445470" y="3484613"/>
            <a:ext cx="1168247" cy="11653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000372" y="4664401"/>
            <a:ext cx="771692" cy="75545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956180" y="5106124"/>
            <a:ext cx="787296" cy="65354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直接连接符 52"/>
          <p:cNvCxnSpPr/>
          <p:nvPr/>
        </p:nvCxnSpPr>
        <p:spPr>
          <a:xfrm>
            <a:off x="5995282" y="3941243"/>
            <a:ext cx="1052592" cy="544479"/>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6089286" y="2569726"/>
            <a:ext cx="1044663" cy="33562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38" idx="6"/>
          </p:cNvCxnSpPr>
          <p:nvPr/>
        </p:nvCxnSpPr>
        <p:spPr>
          <a:xfrm flipV="1">
            <a:off x="8027711" y="4388523"/>
            <a:ext cx="1350134" cy="36396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3322326" y="2597379"/>
            <a:ext cx="790096" cy="43041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endCxn id="46" idx="4"/>
          </p:cNvCxnSpPr>
          <p:nvPr/>
        </p:nvCxnSpPr>
        <p:spPr>
          <a:xfrm flipH="1" flipV="1">
            <a:off x="5132610" y="4356126"/>
            <a:ext cx="95374" cy="519249"/>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2864851" y="3941245"/>
            <a:ext cx="1453872" cy="86807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383131" y="1895721"/>
            <a:ext cx="1477136" cy="369332"/>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Add text content</a:t>
            </a:r>
          </a:p>
        </p:txBody>
      </p:sp>
      <p:sp>
        <p:nvSpPr>
          <p:cNvPr id="60" name="TextBox 59"/>
          <p:cNvSpPr txBox="1"/>
          <p:nvPr/>
        </p:nvSpPr>
        <p:spPr>
          <a:xfrm>
            <a:off x="2086554" y="2964354"/>
            <a:ext cx="1477136" cy="369332"/>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Add text content</a:t>
            </a:r>
          </a:p>
        </p:txBody>
      </p:sp>
      <p:sp>
        <p:nvSpPr>
          <p:cNvPr id="61" name="TextBox 60"/>
          <p:cNvSpPr txBox="1"/>
          <p:nvPr/>
        </p:nvSpPr>
        <p:spPr>
          <a:xfrm>
            <a:off x="1639353" y="5825355"/>
            <a:ext cx="1477136" cy="369332"/>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Add text content</a:t>
            </a:r>
          </a:p>
        </p:txBody>
      </p:sp>
      <p:sp>
        <p:nvSpPr>
          <p:cNvPr id="62" name="TextBox 61"/>
          <p:cNvSpPr txBox="1"/>
          <p:nvPr/>
        </p:nvSpPr>
        <p:spPr>
          <a:xfrm>
            <a:off x="4556346" y="6067497"/>
            <a:ext cx="1477136" cy="369332"/>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Add text content</a:t>
            </a:r>
          </a:p>
        </p:txBody>
      </p:sp>
      <p:sp>
        <p:nvSpPr>
          <p:cNvPr id="63" name="TextBox 62"/>
          <p:cNvSpPr txBox="1"/>
          <p:nvPr/>
        </p:nvSpPr>
        <p:spPr>
          <a:xfrm>
            <a:off x="6823043" y="5314733"/>
            <a:ext cx="1477136" cy="369332"/>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Add text content</a:t>
            </a:r>
          </a:p>
        </p:txBody>
      </p:sp>
      <p:sp>
        <p:nvSpPr>
          <p:cNvPr id="64" name="TextBox 63"/>
          <p:cNvSpPr txBox="1"/>
          <p:nvPr/>
        </p:nvSpPr>
        <p:spPr>
          <a:xfrm>
            <a:off x="9306964" y="4860118"/>
            <a:ext cx="1477136" cy="369332"/>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Add text content</a:t>
            </a:r>
          </a:p>
        </p:txBody>
      </p:sp>
      <p:sp>
        <p:nvSpPr>
          <p:cNvPr id="65" name="TextBox 64"/>
          <p:cNvSpPr txBox="1"/>
          <p:nvPr/>
        </p:nvSpPr>
        <p:spPr>
          <a:xfrm>
            <a:off x="6823043" y="2875895"/>
            <a:ext cx="1477136" cy="369332"/>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Add text content</a:t>
            </a:r>
          </a:p>
        </p:txBody>
      </p:sp>
      <p:sp>
        <p:nvSpPr>
          <p:cNvPr id="66" name="TextBox 65"/>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Second delay character, none</a:t>
            </a:r>
            <a:endParaRPr lang="en-US" altLang="zh-CN" sz="1900" dirty="0">
              <a:solidFill>
                <a:schemeClr val="bg1"/>
              </a:solidFill>
              <a:latin typeface="+mn-ea"/>
              <a:cs typeface="+mn-ea"/>
            </a:endParaRPr>
          </a:p>
          <a:p>
            <a:r>
              <a:rPr lang="zh-CN" altLang="en-US" sz="1900" dirty="0">
                <a:solidFill>
                  <a:schemeClr val="bg1"/>
                </a:solidFill>
                <a:latin typeface="+mn-ea"/>
                <a:cs typeface="+mn-ea"/>
              </a:rPr>
              <a:t>Meaning, can be deleted</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lstStyle/>
          <a:p>
            <a:r>
              <a:rPr lang="zh-CN" altLang="en-US" dirty="0">
                <a:cs typeface="+mn-ea"/>
              </a:rPr>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500"/>
                                        <p:tgtEl>
                                          <p:spTgt spid="3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heel(1)">
                                      <p:cBhvr>
                                        <p:cTn id="10" dur="500"/>
                                        <p:tgtEl>
                                          <p:spTgt spid="46"/>
                                        </p:tgtEl>
                                      </p:cBhvr>
                                    </p:animEffect>
                                  </p:childTnLst>
                                </p:cTn>
                              </p:par>
                            </p:childTnLst>
                          </p:cTn>
                        </p:par>
                        <p:par>
                          <p:cTn id="11" fill="hold">
                            <p:stCondLst>
                              <p:cond delay="500"/>
                            </p:stCondLst>
                            <p:childTnLst>
                              <p:par>
                                <p:cTn id="12" presetID="18" presetClass="entr" presetSubtype="9" fill="hold"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strips(upLeft)">
                                      <p:cBhvr>
                                        <p:cTn id="14" dur="500"/>
                                        <p:tgtEl>
                                          <p:spTgt spid="56"/>
                                        </p:tgtEl>
                                      </p:cBhvr>
                                    </p:animEffect>
                                  </p:childTnLst>
                                </p:cTn>
                              </p:par>
                              <p:par>
                                <p:cTn id="15" presetID="18" presetClass="entr" presetSubtype="12"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strips(downLeft)">
                                      <p:cBhvr>
                                        <p:cTn id="17" dur="500"/>
                                        <p:tgtEl>
                                          <p:spTgt spid="58"/>
                                        </p:tgtEl>
                                      </p:cBhvr>
                                    </p:animEffect>
                                  </p:childTnLst>
                                </p:cTn>
                              </p:par>
                              <p:par>
                                <p:cTn id="18" presetID="18" presetClass="entr" presetSubtype="6"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strips(downRight)">
                                      <p:cBhvr>
                                        <p:cTn id="20" dur="500"/>
                                        <p:tgtEl>
                                          <p:spTgt spid="57"/>
                                        </p:tgtEl>
                                      </p:cBhvr>
                                    </p:animEffect>
                                  </p:childTnLst>
                                </p:cTn>
                              </p:par>
                              <p:par>
                                <p:cTn id="21" presetID="18" presetClass="entr" presetSubtype="6"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strips(downRight)">
                                      <p:cBhvr>
                                        <p:cTn id="23" dur="500"/>
                                        <p:tgtEl>
                                          <p:spTgt spid="53"/>
                                        </p:tgtEl>
                                      </p:cBhvr>
                                    </p:animEffect>
                                  </p:childTnLst>
                                </p:cTn>
                              </p:par>
                              <p:par>
                                <p:cTn id="24" presetID="18" presetClass="entr" presetSubtype="3"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strips(upRight)">
                                      <p:cBhvr>
                                        <p:cTn id="26" dur="500"/>
                                        <p:tgtEl>
                                          <p:spTgt spid="54"/>
                                        </p:tgtEl>
                                      </p:cBhvr>
                                    </p:animEffect>
                                  </p:childTnLst>
                                </p:cTn>
                              </p:par>
                            </p:childTnLst>
                          </p:cTn>
                        </p:par>
                        <p:par>
                          <p:cTn id="27" fill="hold">
                            <p:stCondLst>
                              <p:cond delay="1000"/>
                            </p:stCondLst>
                            <p:childTnLst>
                              <p:par>
                                <p:cTn id="28" presetID="21" presetClass="entr" presetSubtype="1"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heel(1)">
                                      <p:cBhvr>
                                        <p:cTn id="30" dur="500"/>
                                        <p:tgtEl>
                                          <p:spTgt spid="35"/>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heel(1)">
                                      <p:cBhvr>
                                        <p:cTn id="33" dur="500"/>
                                        <p:tgtEl>
                                          <p:spTgt spid="39"/>
                                        </p:tgtEl>
                                      </p:cBhvr>
                                    </p:animEffect>
                                  </p:childTnLst>
                                </p:cTn>
                              </p:par>
                              <p:par>
                                <p:cTn id="34" presetID="21" presetClass="entr" presetSubtype="1"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heel(1)">
                                      <p:cBhvr>
                                        <p:cTn id="36" dur="500"/>
                                        <p:tgtEl>
                                          <p:spTgt spid="51"/>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heel(1)">
                                      <p:cBhvr>
                                        <p:cTn id="39" dur="500"/>
                                        <p:tgtEl>
                                          <p:spTgt spid="47"/>
                                        </p:tgtEl>
                                      </p:cBhvr>
                                    </p:animEffect>
                                  </p:childTnLst>
                                </p:cTn>
                              </p:par>
                              <p:par>
                                <p:cTn id="40" presetID="21" presetClass="entr" presetSubtype="1"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heel(1)">
                                      <p:cBhvr>
                                        <p:cTn id="42" dur="500"/>
                                        <p:tgtEl>
                                          <p:spTgt spid="52"/>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heel(1)">
                                      <p:cBhvr>
                                        <p:cTn id="45" dur="500"/>
                                        <p:tgtEl>
                                          <p:spTgt spid="49"/>
                                        </p:tgtEl>
                                      </p:cBhvr>
                                    </p:animEffect>
                                  </p:childTnLst>
                                </p:cTn>
                              </p:par>
                              <p:par>
                                <p:cTn id="46" presetID="21" presetClass="entr" presetSubtype="1"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heel(1)">
                                      <p:cBhvr>
                                        <p:cTn id="48" dur="500"/>
                                        <p:tgtEl>
                                          <p:spTgt spid="34"/>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heel(1)">
                                      <p:cBhvr>
                                        <p:cTn id="51" dur="500"/>
                                        <p:tgtEl>
                                          <p:spTgt spid="38"/>
                                        </p:tgtEl>
                                      </p:cBhvr>
                                    </p:animEffect>
                                  </p:childTnLst>
                                </p:cTn>
                              </p:par>
                              <p:par>
                                <p:cTn id="52" presetID="21" presetClass="entr" presetSubtype="1"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heel(1)">
                                      <p:cBhvr>
                                        <p:cTn id="54" dur="500"/>
                                        <p:tgtEl>
                                          <p:spTgt spid="37"/>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heel(1)">
                                      <p:cBhvr>
                                        <p:cTn id="57" dur="500"/>
                                        <p:tgtEl>
                                          <p:spTgt spid="40"/>
                                        </p:tgtEl>
                                      </p:cBhvr>
                                    </p:animEffect>
                                  </p:childTnLst>
                                </p:cTn>
                              </p:par>
                            </p:childTnLst>
                          </p:cTn>
                        </p:par>
                        <p:par>
                          <p:cTn id="58" fill="hold">
                            <p:stCondLst>
                              <p:cond delay="1500"/>
                            </p:stCondLst>
                            <p:childTnLst>
                              <p:par>
                                <p:cTn id="59" presetID="22" presetClass="entr" presetSubtype="1"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up)">
                                      <p:cBhvr>
                                        <p:cTn id="61" dur="500"/>
                                        <p:tgtEl>
                                          <p:spTgt spid="6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down)">
                                      <p:cBhvr>
                                        <p:cTn id="64" dur="500"/>
                                        <p:tgtEl>
                                          <p:spTgt spid="59"/>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wipe(up)">
                                      <p:cBhvr>
                                        <p:cTn id="70" dur="500"/>
                                        <p:tgtEl>
                                          <p:spTgt spid="6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wipe(up)">
                                      <p:cBhvr>
                                        <p:cTn id="73" dur="500"/>
                                        <p:tgtEl>
                                          <p:spTgt spid="6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up)">
                                      <p:cBhvr>
                                        <p:cTn id="76" dur="500"/>
                                        <p:tgtEl>
                                          <p:spTgt spid="61"/>
                                        </p:tgtEl>
                                      </p:cBhvr>
                                    </p:animEffect>
                                  </p:childTnLst>
                                </p:cTn>
                              </p:par>
                            </p:childTnLst>
                          </p:cTn>
                        </p:par>
                        <p:par>
                          <p:cTn id="77" fill="hold">
                            <p:stCondLst>
                              <p:cond delay="2000"/>
                            </p:stCondLst>
                            <p:childTnLst>
                              <p:par>
                                <p:cTn id="78" presetID="18" presetClass="entr" presetSubtype="3" fill="hold" nodeType="after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strips(upRight)">
                                      <p:cBhvr>
                                        <p:cTn id="80" dur="500"/>
                                        <p:tgtEl>
                                          <p:spTgt spid="55"/>
                                        </p:tgtEl>
                                      </p:cBhvr>
                                    </p:animEffect>
                                  </p:childTnLst>
                                </p:cTn>
                              </p:par>
                            </p:childTnLst>
                          </p:cTn>
                        </p:par>
                        <p:par>
                          <p:cTn id="81" fill="hold">
                            <p:stCondLst>
                              <p:cond delay="2500"/>
                            </p:stCondLst>
                            <p:childTnLst>
                              <p:par>
                                <p:cTn id="82" presetID="21" presetClass="entr" presetSubtype="1" fill="hold" nodeType="after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heel(1)">
                                      <p:cBhvr>
                                        <p:cTn id="84" dur="500"/>
                                        <p:tgtEl>
                                          <p:spTgt spid="50"/>
                                        </p:tgtEl>
                                      </p:cBhvr>
                                    </p:animEffect>
                                  </p:childTnLst>
                                </p:cTn>
                              </p:par>
                              <p:par>
                                <p:cTn id="85" presetID="21" presetClass="entr" presetSubtype="1"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heel(1)">
                                      <p:cBhvr>
                                        <p:cTn id="87" dur="500"/>
                                        <p:tgtEl>
                                          <p:spTgt spid="48"/>
                                        </p:tgtEl>
                                      </p:cBhvr>
                                    </p:animEffect>
                                  </p:childTnLst>
                                </p:cTn>
                              </p:par>
                            </p:childTnLst>
                          </p:cTn>
                        </p:par>
                        <p:par>
                          <p:cTn id="88" fill="hold">
                            <p:stCondLst>
                              <p:cond delay="3000"/>
                            </p:stCondLst>
                            <p:childTnLst>
                              <p:par>
                                <p:cTn id="89" presetID="22" presetClass="entr" presetSubtype="1"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wipe(up)">
                                      <p:cBhvr>
                                        <p:cTn id="91" dur="500"/>
                                        <p:tgtEl>
                                          <p:spTgt spid="64"/>
                                        </p:tgtEl>
                                      </p:cBhvr>
                                    </p:animEffect>
                                  </p:childTnLst>
                                </p:cTn>
                              </p:par>
                            </p:childTnLst>
                          </p:cTn>
                        </p:par>
                        <p:par>
                          <p:cTn id="92" fill="hold">
                            <p:stCondLst>
                              <p:cond delay="3500"/>
                            </p:stCondLst>
                            <p:childTnLst>
                              <p:par>
                                <p:cTn id="93" presetID="10" presetClass="entr" presetSubtype="0" fill="hold" grpId="0" nodeType="after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6" grpId="0" animBg="1"/>
      <p:bldP spid="47" grpId="0" animBg="1"/>
      <p:bldP spid="48" grpId="0" animBg="1"/>
      <p:bldP spid="49" grpId="0" animBg="1"/>
      <p:bldP spid="59" grpId="0"/>
      <p:bldP spid="60" grpId="0"/>
      <p:bldP spid="61" grpId="0"/>
      <p:bldP spid="62" grpId="0"/>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557692" y="2441086"/>
            <a:ext cx="757412" cy="8910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92878" y="4818767"/>
            <a:ext cx="599070" cy="906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87515" y="4863870"/>
            <a:ext cx="735547" cy="8505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64438" y="2517767"/>
            <a:ext cx="641330" cy="775041"/>
          </a:xfrm>
          <a:prstGeom prst="rect">
            <a:avLst/>
          </a:prstGeom>
          <a:noFill/>
          <a:extLst>
            <a:ext uri="{909E8E84-426E-40DD-AFC4-6F175D3DCCD1}">
              <a14:hiddenFill xmlns:a14="http://schemas.microsoft.com/office/drawing/2010/main">
                <a:solidFill>
                  <a:srgbClr val="FFFFFF"/>
                </a:solidFill>
              </a14:hiddenFill>
            </a:ext>
          </a:extLst>
        </p:spPr>
      </p:pic>
      <p:sp>
        <p:nvSpPr>
          <p:cNvPr id="29" name="椭圆 28"/>
          <p:cNvSpPr/>
          <p:nvPr/>
        </p:nvSpPr>
        <p:spPr>
          <a:xfrm>
            <a:off x="4195548" y="221367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0" name="椭圆 29"/>
          <p:cNvSpPr/>
          <p:nvPr/>
        </p:nvSpPr>
        <p:spPr>
          <a:xfrm>
            <a:off x="6616520" y="459893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1" name="椭圆 30"/>
          <p:cNvSpPr/>
          <p:nvPr/>
        </p:nvSpPr>
        <p:spPr>
          <a:xfrm>
            <a:off x="6599820" y="221367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2" name="椭圆 31"/>
          <p:cNvSpPr/>
          <p:nvPr/>
        </p:nvSpPr>
        <p:spPr>
          <a:xfrm>
            <a:off x="4169371" y="4591884"/>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3" name="右箭头 32"/>
          <p:cNvSpPr/>
          <p:nvPr/>
        </p:nvSpPr>
        <p:spPr>
          <a:xfrm>
            <a:off x="5832906" y="2654037"/>
            <a:ext cx="604243" cy="53193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4" name="右箭头 33"/>
          <p:cNvSpPr/>
          <p:nvPr/>
        </p:nvSpPr>
        <p:spPr>
          <a:xfrm flipH="1">
            <a:off x="5805361" y="5083743"/>
            <a:ext cx="604243" cy="5319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5" name="右箭头 34"/>
          <p:cNvSpPr/>
          <p:nvPr/>
        </p:nvSpPr>
        <p:spPr>
          <a:xfrm rot="5400000" flipH="1">
            <a:off x="4575648" y="3782484"/>
            <a:ext cx="604321" cy="53186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6" name="右箭头 35"/>
          <p:cNvSpPr/>
          <p:nvPr/>
        </p:nvSpPr>
        <p:spPr>
          <a:xfrm rot="16200000" flipH="1" flipV="1">
            <a:off x="7011953" y="3815889"/>
            <a:ext cx="604321" cy="53186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7" name="TextBox 36"/>
          <p:cNvSpPr txBox="1"/>
          <p:nvPr/>
        </p:nvSpPr>
        <p:spPr>
          <a:xfrm>
            <a:off x="8266214" y="2493604"/>
            <a:ext cx="2708081" cy="1600426"/>
          </a:xfrm>
          <a:prstGeom prst="rect">
            <a:avLst/>
          </a:prstGeom>
          <a:noFill/>
          <a:ln>
            <a:noFill/>
          </a:ln>
        </p:spPr>
        <p:txBody>
          <a:bodyPr wrap="square" lIns="121908" tIns="60954" rIns="121908" bIns="60954" rtlCol="0">
            <a:spAutoFit/>
          </a:bodyPr>
          <a:lstStyle/>
          <a:p>
            <a:r>
              <a:rPr lang="zh-CN" altLang="en-US" sz="1600" dirty="0">
                <a:solidFill>
                  <a:schemeClr val="tx1">
                    <a:lumMod val="50000"/>
                    <a:lumOff val="50000"/>
                  </a:schemeClr>
                </a:solidFill>
                <a:latin typeface="+mn-ea"/>
                <a:cs typeface="+mn-ea"/>
              </a:rPr>
              <a:t>Click Add text content, content Jane</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To be detailed and concise about the content of the narrative</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Profile.</a:t>
            </a:r>
          </a:p>
        </p:txBody>
      </p:sp>
      <p:sp>
        <p:nvSpPr>
          <p:cNvPr id="38" name="TextBox 37"/>
          <p:cNvSpPr txBox="1"/>
          <p:nvPr/>
        </p:nvSpPr>
        <p:spPr>
          <a:xfrm>
            <a:off x="8300075" y="4875014"/>
            <a:ext cx="2708081" cy="1600426"/>
          </a:xfrm>
          <a:prstGeom prst="rect">
            <a:avLst/>
          </a:prstGeom>
          <a:noFill/>
          <a:ln>
            <a:noFill/>
          </a:ln>
        </p:spPr>
        <p:txBody>
          <a:bodyPr wrap="square" lIns="121908" tIns="60954" rIns="121908" bIns="60954" rtlCol="0">
            <a:spAutoFit/>
          </a:bodyPr>
          <a:lstStyle/>
          <a:p>
            <a:r>
              <a:rPr lang="zh-CN" altLang="en-US" sz="1600" dirty="0">
                <a:solidFill>
                  <a:schemeClr val="tx1">
                    <a:lumMod val="50000"/>
                    <a:lumOff val="50000"/>
                  </a:schemeClr>
                </a:solidFill>
                <a:latin typeface="+mn-ea"/>
                <a:cs typeface="+mn-ea"/>
              </a:rPr>
              <a:t>Click Add text content, content Jane</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To be detailed and concise about the content of the narrative</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Profile.</a:t>
            </a:r>
          </a:p>
        </p:txBody>
      </p:sp>
      <p:sp>
        <p:nvSpPr>
          <p:cNvPr id="39" name="TextBox 38"/>
          <p:cNvSpPr txBox="1"/>
          <p:nvPr/>
        </p:nvSpPr>
        <p:spPr>
          <a:xfrm>
            <a:off x="1230525" y="4870779"/>
            <a:ext cx="2720061" cy="1600426"/>
          </a:xfrm>
          <a:prstGeom prst="rect">
            <a:avLst/>
          </a:prstGeom>
          <a:noFill/>
          <a:ln>
            <a:noFill/>
          </a:ln>
        </p:spPr>
        <p:txBody>
          <a:bodyPr wrap="square" lIns="121908" tIns="60954" rIns="121908" bIns="60954" rtlCol="0">
            <a:spAutoFit/>
          </a:bodyPr>
          <a:lstStyle/>
          <a:p>
            <a:r>
              <a:rPr lang="zh-CN" altLang="en-US" sz="1600" dirty="0">
                <a:solidFill>
                  <a:schemeClr val="tx1">
                    <a:lumMod val="50000"/>
                    <a:lumOff val="50000"/>
                  </a:schemeClr>
                </a:solidFill>
                <a:latin typeface="+mn-ea"/>
                <a:cs typeface="+mn-ea"/>
              </a:rPr>
              <a:t>Click Add text content, content Jane</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To be detailed and concise about the content of the narrative</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Profile.</a:t>
            </a:r>
          </a:p>
        </p:txBody>
      </p:sp>
      <p:sp>
        <p:nvSpPr>
          <p:cNvPr id="40" name="TextBox 39"/>
          <p:cNvSpPr txBox="1"/>
          <p:nvPr/>
        </p:nvSpPr>
        <p:spPr>
          <a:xfrm>
            <a:off x="1230523" y="2431034"/>
            <a:ext cx="2720063" cy="1600426"/>
          </a:xfrm>
          <a:prstGeom prst="rect">
            <a:avLst/>
          </a:prstGeom>
          <a:noFill/>
          <a:ln>
            <a:noFill/>
          </a:ln>
        </p:spPr>
        <p:txBody>
          <a:bodyPr wrap="square" lIns="121908" tIns="60954" rIns="121908" bIns="60954" rtlCol="0">
            <a:spAutoFit/>
          </a:bodyPr>
          <a:lstStyle/>
          <a:p>
            <a:r>
              <a:rPr lang="zh-CN" altLang="en-US" sz="1600" dirty="0">
                <a:solidFill>
                  <a:schemeClr val="tx1">
                    <a:lumMod val="50000"/>
                    <a:lumOff val="50000"/>
                  </a:schemeClr>
                </a:solidFill>
                <a:latin typeface="+mn-ea"/>
                <a:cs typeface="+mn-ea"/>
              </a:rPr>
              <a:t>Click Add text content, content Jane</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To be detailed and concise about the content of the narrative</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Profile.</a:t>
            </a:r>
          </a:p>
        </p:txBody>
      </p:sp>
      <p:sp>
        <p:nvSpPr>
          <p:cNvPr id="46" name="TextBox 45"/>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Second delay character, none</a:t>
            </a:r>
            <a:endParaRPr lang="en-US" altLang="zh-CN" sz="1900" dirty="0">
              <a:solidFill>
                <a:schemeClr val="bg1"/>
              </a:solidFill>
              <a:latin typeface="+mn-ea"/>
              <a:cs typeface="+mn-ea"/>
            </a:endParaRPr>
          </a:p>
          <a:p>
            <a:r>
              <a:rPr lang="zh-CN" altLang="en-US" sz="1900" dirty="0">
                <a:solidFill>
                  <a:schemeClr val="bg1"/>
                </a:solidFill>
                <a:latin typeface="+mn-ea"/>
                <a:cs typeface="+mn-ea"/>
              </a:rPr>
              <a:t>Meaning, can be deleted</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lstStyle/>
          <a:p>
            <a:r>
              <a:rPr lang="zh-CN" altLang="en-US" dirty="0">
                <a:cs typeface="+mn-ea"/>
              </a:rPr>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500"/>
                                        <p:tgtEl>
                                          <p:spTgt spid="2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heel(1)">
                                      <p:cBhvr>
                                        <p:cTn id="10" dur="500"/>
                                        <p:tgtEl>
                                          <p:spTgt spid="2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right)">
                                      <p:cBhvr>
                                        <p:cTn id="17" dur="500"/>
                                        <p:tgtEl>
                                          <p:spTgt spid="40"/>
                                        </p:tgtEl>
                                      </p:cBhvr>
                                    </p:animEffect>
                                  </p:childTnLst>
                                </p:cTn>
                              </p:par>
                            </p:childTnLst>
                          </p:cTn>
                        </p:par>
                        <p:par>
                          <p:cTn id="18" fill="hold">
                            <p:stCondLst>
                              <p:cond delay="1000"/>
                            </p:stCondLst>
                            <p:childTnLst>
                              <p:par>
                                <p:cTn id="19" presetID="21" presetClass="entr" presetSubtype="1"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heel(1)">
                                      <p:cBhvr>
                                        <p:cTn id="21" dur="500"/>
                                        <p:tgtEl>
                                          <p:spTgt spid="2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heel(1)">
                                      <p:cBhvr>
                                        <p:cTn id="24" dur="500"/>
                                        <p:tgtEl>
                                          <p:spTgt spid="31"/>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2000"/>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heel(1)">
                                      <p:cBhvr>
                                        <p:cTn id="38" dur="500"/>
                                        <p:tgtEl>
                                          <p:spTgt spid="3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right)">
                                      <p:cBhvr>
                                        <p:cTn id="45" dur="500"/>
                                        <p:tgtEl>
                                          <p:spTgt spid="34"/>
                                        </p:tgtEl>
                                      </p:cBhvr>
                                    </p:animEffect>
                                  </p:childTnLst>
                                </p:cTn>
                              </p:par>
                            </p:childTnLst>
                          </p:cTn>
                        </p:par>
                        <p:par>
                          <p:cTn id="46" fill="hold">
                            <p:stCondLst>
                              <p:cond delay="3000"/>
                            </p:stCondLst>
                            <p:childTnLst>
                              <p:par>
                                <p:cTn id="47" presetID="21" presetClass="entr" presetSubtype="1"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heel(1)">
                                      <p:cBhvr>
                                        <p:cTn id="49" dur="500"/>
                                        <p:tgtEl>
                                          <p:spTgt spid="2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heel(1)">
                                      <p:cBhvr>
                                        <p:cTn id="52" dur="500"/>
                                        <p:tgtEl>
                                          <p:spTgt spid="32"/>
                                        </p:tgtEl>
                                      </p:cBhvr>
                                    </p:animEffect>
                                  </p:childTnLst>
                                </p:cTn>
                              </p:par>
                            </p:childTnLst>
                          </p:cTn>
                        </p:par>
                        <p:par>
                          <p:cTn id="53" fill="hold">
                            <p:stCondLst>
                              <p:cond delay="3500"/>
                            </p:stCondLst>
                            <p:childTnLst>
                              <p:par>
                                <p:cTn id="54" presetID="22" presetClass="entr" presetSubtype="2"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right)">
                                      <p:cBhvr>
                                        <p:cTn id="56" dur="500"/>
                                        <p:tgtEl>
                                          <p:spTgt spid="39"/>
                                        </p:tgtEl>
                                      </p:cBhvr>
                                    </p:animEffect>
                                  </p:childTnLst>
                                </p:cTn>
                              </p:par>
                            </p:childTnLst>
                          </p:cTn>
                        </p:par>
                        <p:par>
                          <p:cTn id="57" fill="hold">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down)">
                                      <p:cBhvr>
                                        <p:cTn id="60" dur="500"/>
                                        <p:tgtEl>
                                          <p:spTgt spid="35"/>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384141" y="2196316"/>
            <a:ext cx="2592288" cy="2467891"/>
          </a:xfrm>
          <a:prstGeom prst="ellipse">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流程图: 库存数据 2"/>
          <p:cNvSpPr/>
          <p:nvPr/>
        </p:nvSpPr>
        <p:spPr>
          <a:xfrm flipH="1">
            <a:off x="4389222" y="2196317"/>
            <a:ext cx="5833823" cy="2467889"/>
          </a:xfrm>
          <a:prstGeom prst="flowChartOnlineStorage">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TextBox 9"/>
          <p:cNvSpPr txBox="1"/>
          <p:nvPr/>
        </p:nvSpPr>
        <p:spPr>
          <a:xfrm>
            <a:off x="2674241" y="2345494"/>
            <a:ext cx="2012089" cy="2062103"/>
          </a:xfrm>
          <a:prstGeom prst="rect">
            <a:avLst/>
          </a:prstGeom>
          <a:noFill/>
        </p:spPr>
        <p:txBody>
          <a:bodyPr wrap="none" rtlCol="0">
            <a:spAutoFit/>
          </a:bodyPr>
          <a:lstStyle/>
          <a:p>
            <a:pPr algn="ctr"/>
            <a:r>
              <a:rPr lang="en-US" altLang="zh-CN" sz="12800" b="1" dirty="0">
                <a:solidFill>
                  <a:schemeClr val="bg1"/>
                </a:solidFill>
              </a:rPr>
              <a:t>01</a:t>
            </a:r>
            <a:endParaRPr lang="zh-CN" altLang="en-US" sz="12800" b="1" dirty="0">
              <a:solidFill>
                <a:schemeClr val="bg1"/>
              </a:solidFill>
            </a:endParaRPr>
          </a:p>
        </p:txBody>
      </p:sp>
      <p:cxnSp>
        <p:nvCxnSpPr>
          <p:cNvPr id="5" name="直接连接符 4"/>
          <p:cNvCxnSpPr/>
          <p:nvPr/>
        </p:nvCxnSpPr>
        <p:spPr>
          <a:xfrm>
            <a:off x="5725418" y="3363658"/>
            <a:ext cx="401757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11"/>
          <p:cNvSpPr txBox="1"/>
          <p:nvPr/>
        </p:nvSpPr>
        <p:spPr>
          <a:xfrm>
            <a:off x="5710544" y="2519576"/>
            <a:ext cx="5593332" cy="791499"/>
          </a:xfrm>
          <a:prstGeom prst="rect">
            <a:avLst/>
          </a:prstGeom>
          <a:noFill/>
        </p:spPr>
        <p:txBody>
          <a:bodyPr wrap="square" rtlCol="0">
            <a:spAutoFit/>
          </a:bodyPr>
          <a:lstStyle/>
          <a:p>
            <a:pPr algn="just">
              <a:lnSpc>
                <a:spcPct val="125000"/>
              </a:lnSpc>
            </a:pPr>
            <a:r>
              <a:rPr lang="zh-CN" altLang="en-US" sz="4000" b="1" dirty="0">
                <a:solidFill>
                  <a:schemeClr val="bg1"/>
                </a:solidFill>
                <a:latin typeface="微软雅黑" panose="020B0503020204020204" pitchFamily="34" charset="-122"/>
                <a:ea typeface="微软雅黑" panose="020B0503020204020204" pitchFamily="34" charset="-122"/>
              </a:rPr>
              <a:t>Title bar</a:t>
            </a:r>
          </a:p>
        </p:txBody>
      </p:sp>
      <p:sp>
        <p:nvSpPr>
          <p:cNvPr id="7" name="TextBox 12"/>
          <p:cNvSpPr txBox="1"/>
          <p:nvPr/>
        </p:nvSpPr>
        <p:spPr>
          <a:xfrm>
            <a:off x="5710543" y="3389212"/>
            <a:ext cx="4224469" cy="418320"/>
          </a:xfrm>
          <a:prstGeom prst="rect">
            <a:avLst/>
          </a:prstGeom>
          <a:noFill/>
        </p:spPr>
        <p:txBody>
          <a:bodyPr wrap="square" rtlCol="0">
            <a:spAutoFit/>
          </a:bodyPr>
          <a:lstStyle/>
          <a:p>
            <a:pPr algn="just">
              <a:lnSpc>
                <a:spcPct val="125000"/>
              </a:lnSpc>
            </a:pPr>
            <a:r>
              <a:rPr lang="zh-CN" altLang="en-US" sz="1865" dirty="0">
                <a:solidFill>
                  <a:schemeClr val="bg1"/>
                </a:solidFill>
                <a:latin typeface="微软雅黑" panose="020B0503020204020204" pitchFamily="34" charset="-122"/>
                <a:ea typeface="微软雅黑" panose="020B0503020204020204" pitchFamily="34" charset="-122"/>
              </a:rPr>
              <a:t>Click here to enter a brief description of the column</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32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88804" y="3552862"/>
            <a:ext cx="1711867" cy="1712333"/>
            <a:chOff x="855271" y="2835421"/>
            <a:chExt cx="1711577" cy="1712209"/>
          </a:xfrm>
        </p:grpSpPr>
        <p:grpSp>
          <p:nvGrpSpPr>
            <p:cNvPr id="3" name="组合 4"/>
            <p:cNvGrpSpPr/>
            <p:nvPr/>
          </p:nvGrpSpPr>
          <p:grpSpPr bwMode="auto">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5" name="泪滴形 4"/>
              <p:cNvSpPr/>
              <p:nvPr/>
            </p:nvSpPr>
            <p:spPr>
              <a:xfrm>
                <a:off x="1187624" y="4077072"/>
                <a:ext cx="1728192" cy="1728192"/>
              </a:xfrm>
              <a:prstGeom prst="teardrop">
                <a:avLst/>
              </a:prstGeom>
              <a:solidFill>
                <a:schemeClr val="accent1"/>
              </a:solidFill>
              <a:ln w="25400" cap="flat" cmpd="sng" algn="ctr">
                <a:noFill/>
                <a:prstDash val="solid"/>
              </a:ln>
              <a:effectLst/>
            </p:spPr>
            <p:txBody>
              <a:bodyPr anchor="ctr"/>
              <a:lstStyle/>
              <a:p>
                <a:pPr algn="ctr" defTabSz="914400">
                  <a:defRPr/>
                </a:pPr>
                <a:endParaRPr lang="zh-CN" altLang="en-US" sz="1000" kern="0">
                  <a:solidFill>
                    <a:sysClr val="window" lastClr="FFFFFF"/>
                  </a:solidFill>
                  <a:latin typeface="+mn-ea"/>
                  <a:cs typeface="+mn-ea"/>
                </a:endParaRPr>
              </a:p>
            </p:txBody>
          </p:sp>
          <p:sp>
            <p:nvSpPr>
              <p:cNvPr id="6"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p:spPr>
            <p:txBody>
              <a:bodyPr anchor="ctr"/>
              <a:lstStyle/>
              <a:p>
                <a:pPr algn="ctr" defTabSz="914400">
                  <a:defRPr/>
                </a:pPr>
                <a:endParaRPr lang="zh-CN" altLang="en-US" sz="1000" kern="0">
                  <a:solidFill>
                    <a:sysClr val="window" lastClr="FFFFFF"/>
                  </a:solidFill>
                  <a:latin typeface="+mn-ea"/>
                  <a:cs typeface="+mn-ea"/>
                </a:endParaRPr>
              </a:p>
            </p:txBody>
          </p:sp>
        </p:grpSp>
        <p:sp>
          <p:nvSpPr>
            <p:cNvPr id="4" name="矩形​​ 45"/>
            <p:cNvSpPr>
              <a:spLocks noChangeArrowheads="1"/>
            </p:cNvSpPr>
            <p:nvPr/>
          </p:nvSpPr>
          <p:spPr bwMode="auto">
            <a:xfrm>
              <a:off x="1080952" y="3483790"/>
              <a:ext cx="1078960"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defRPr/>
              </a:pPr>
              <a:r>
                <a:rPr lang="zh-CN" altLang="en-US" sz="1000" kern="0" dirty="0">
                  <a:solidFill>
                    <a:sysClr val="windowText" lastClr="000000"/>
                  </a:solidFill>
                  <a:latin typeface="+mn-ea"/>
                  <a:cs typeface="+mn-ea"/>
                </a:rPr>
                <a:t>Click to record</a:t>
              </a:r>
              <a:endParaRPr lang="en-US" altLang="zh-CN" sz="1000" kern="0" dirty="0">
                <a:solidFill>
                  <a:sysClr val="windowText" lastClr="000000"/>
                </a:solidFill>
                <a:latin typeface="+mn-ea"/>
                <a:cs typeface="+mn-ea"/>
              </a:endParaRPr>
            </a:p>
            <a:p>
              <a:pPr algn="ctr" defTabSz="914400">
                <a:defRPr/>
              </a:pPr>
              <a:r>
                <a:rPr lang="zh-CN" altLang="en-US" sz="1000" kern="0" dirty="0">
                  <a:solidFill>
                    <a:sysClr val="windowText" lastClr="000000"/>
                  </a:solidFill>
                  <a:latin typeface="+mn-ea"/>
                  <a:cs typeface="+mn-ea"/>
                </a:rPr>
                <a:t>Into content</a:t>
              </a:r>
            </a:p>
          </p:txBody>
        </p:sp>
      </p:grpSp>
      <p:grpSp>
        <p:nvGrpSpPr>
          <p:cNvPr id="7" name="组合 6"/>
          <p:cNvGrpSpPr/>
          <p:nvPr/>
        </p:nvGrpSpPr>
        <p:grpSpPr>
          <a:xfrm>
            <a:off x="4872692" y="3552861"/>
            <a:ext cx="1954183" cy="1954715"/>
            <a:chOff x="2672545" y="2835420"/>
            <a:chExt cx="1953852" cy="1954573"/>
          </a:xfrm>
        </p:grpSpPr>
        <p:grpSp>
          <p:nvGrpSpPr>
            <p:cNvPr id="8" name="组合 5"/>
            <p:cNvGrpSpPr/>
            <p:nvPr/>
          </p:nvGrpSpPr>
          <p:grpSpPr bwMode="auto">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10" name="泪滴形 9"/>
              <p:cNvSpPr/>
              <p:nvPr/>
            </p:nvSpPr>
            <p:spPr>
              <a:xfrm>
                <a:off x="1187624" y="4077072"/>
                <a:ext cx="1728192" cy="1728192"/>
              </a:xfrm>
              <a:prstGeom prst="teardrop">
                <a:avLst/>
              </a:prstGeom>
              <a:solidFill>
                <a:schemeClr val="tx2"/>
              </a:solidFill>
              <a:ln w="25400" cap="flat" cmpd="sng" algn="ctr">
                <a:noFill/>
                <a:prstDash val="solid"/>
              </a:ln>
              <a:effectLst/>
            </p:spPr>
            <p:txBody>
              <a:bodyPr anchor="ctr"/>
              <a:lstStyle/>
              <a:p>
                <a:pPr algn="ctr" defTabSz="914400">
                  <a:defRPr/>
                </a:pPr>
                <a:endParaRPr lang="zh-CN" altLang="en-US" sz="1000" kern="0">
                  <a:solidFill>
                    <a:sysClr val="window" lastClr="FFFFFF"/>
                  </a:solidFill>
                  <a:latin typeface="+mn-ea"/>
                  <a:cs typeface="+mn-ea"/>
                </a:endParaRPr>
              </a:p>
            </p:txBody>
          </p:sp>
          <p:sp>
            <p:nvSpPr>
              <p:cNvPr id="11"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p:spPr>
            <p:txBody>
              <a:bodyPr anchor="ctr"/>
              <a:lstStyle/>
              <a:p>
                <a:pPr algn="ctr" defTabSz="914400">
                  <a:defRPr/>
                </a:pPr>
                <a:endParaRPr lang="zh-CN" altLang="en-US" sz="1000" kern="0">
                  <a:solidFill>
                    <a:sysClr val="window" lastClr="FFFFFF"/>
                  </a:solidFill>
                  <a:latin typeface="+mn-ea"/>
                  <a:cs typeface="+mn-ea"/>
                </a:endParaRPr>
              </a:p>
            </p:txBody>
          </p:sp>
        </p:grpSp>
        <p:sp>
          <p:nvSpPr>
            <p:cNvPr id="9" name="矩形​​ 46"/>
            <p:cNvSpPr>
              <a:spLocks noChangeArrowheads="1"/>
            </p:cNvSpPr>
            <p:nvPr/>
          </p:nvSpPr>
          <p:spPr bwMode="auto">
            <a:xfrm>
              <a:off x="3259227" y="3684002"/>
              <a:ext cx="1078960"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defRPr/>
              </a:pPr>
              <a:r>
                <a:rPr lang="zh-CN" altLang="en-US" sz="1000" kern="0">
                  <a:solidFill>
                    <a:sysClr val="windowText" lastClr="000000"/>
                  </a:solidFill>
                  <a:latin typeface="+mn-ea"/>
                  <a:cs typeface="+mn-ea"/>
                </a:rPr>
                <a:t>Click to record</a:t>
              </a:r>
              <a:endParaRPr lang="en-US" altLang="zh-CN" sz="1000" kern="0">
                <a:solidFill>
                  <a:sysClr val="windowText" lastClr="000000"/>
                </a:solidFill>
                <a:latin typeface="+mn-ea"/>
                <a:cs typeface="+mn-ea"/>
              </a:endParaRPr>
            </a:p>
            <a:p>
              <a:pPr algn="ctr" defTabSz="914400">
                <a:defRPr/>
              </a:pPr>
              <a:r>
                <a:rPr lang="zh-CN" altLang="en-US" sz="1000" kern="0">
                  <a:solidFill>
                    <a:sysClr val="windowText" lastClr="000000"/>
                  </a:solidFill>
                  <a:latin typeface="+mn-ea"/>
                  <a:cs typeface="+mn-ea"/>
                </a:rPr>
                <a:t>Into content</a:t>
              </a:r>
            </a:p>
          </p:txBody>
        </p:sp>
      </p:grpSp>
      <p:grpSp>
        <p:nvGrpSpPr>
          <p:cNvPr id="12" name="组合 11"/>
          <p:cNvGrpSpPr/>
          <p:nvPr/>
        </p:nvGrpSpPr>
        <p:grpSpPr>
          <a:xfrm>
            <a:off x="3254112" y="1960072"/>
            <a:ext cx="1529954" cy="1529804"/>
            <a:chOff x="1009480" y="1242748"/>
            <a:chExt cx="1529694" cy="1529693"/>
          </a:xfrm>
        </p:grpSpPr>
        <p:sp>
          <p:nvSpPr>
            <p:cNvPr id="13" name="泪滴形 12"/>
            <p:cNvSpPr/>
            <p:nvPr/>
          </p:nvSpPr>
          <p:spPr bwMode="auto">
            <a:xfrm rot="10800000" flipH="1">
              <a:off x="1009480" y="1242748"/>
              <a:ext cx="1529694" cy="1529693"/>
            </a:xfrm>
            <a:prstGeom prst="teardrop">
              <a:avLst/>
            </a:prstGeom>
            <a:solidFill>
              <a:schemeClr val="accent3"/>
            </a:solidFill>
            <a:ln w="25400" cap="flat" cmpd="sng" algn="ctr">
              <a:noFill/>
              <a:prstDash val="solid"/>
            </a:ln>
            <a:effectLst/>
          </p:spPr>
          <p:txBody>
            <a:bodyPr anchor="ctr"/>
            <a:lstStyle/>
            <a:p>
              <a:pPr algn="ctr" defTabSz="914400">
                <a:defRPr/>
              </a:pPr>
              <a:endParaRPr lang="zh-CN" altLang="en-US" sz="1000" kern="0">
                <a:solidFill>
                  <a:sysClr val="window" lastClr="FFFFFF"/>
                </a:solidFill>
                <a:latin typeface="+mn-ea"/>
                <a:cs typeface="+mn-ea"/>
              </a:endParaRPr>
            </a:p>
          </p:txBody>
        </p:sp>
        <p:sp>
          <p:nvSpPr>
            <p:cNvPr id="14"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p:spPr>
          <p:txBody>
            <a:bodyPr anchor="ctr"/>
            <a:lstStyle/>
            <a:p>
              <a:pPr algn="ctr" defTabSz="914400">
                <a:defRPr/>
              </a:pPr>
              <a:endParaRPr lang="zh-CN" altLang="en-US" sz="1000" kern="0">
                <a:solidFill>
                  <a:sysClr val="window" lastClr="FFFFFF"/>
                </a:solidFill>
                <a:latin typeface="+mn-ea"/>
                <a:cs typeface="+mn-ea"/>
              </a:endParaRPr>
            </a:p>
          </p:txBody>
        </p:sp>
        <p:sp>
          <p:nvSpPr>
            <p:cNvPr id="15" name="矩形​​ 43"/>
            <p:cNvSpPr>
              <a:spLocks noChangeArrowheads="1"/>
            </p:cNvSpPr>
            <p:nvPr/>
          </p:nvSpPr>
          <p:spPr bwMode="auto">
            <a:xfrm>
              <a:off x="1080955" y="1606816"/>
              <a:ext cx="1078960"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defRPr/>
              </a:pPr>
              <a:r>
                <a:rPr lang="zh-CN" altLang="en-US" sz="1000" kern="0" dirty="0">
                  <a:solidFill>
                    <a:sysClr val="windowText" lastClr="000000"/>
                  </a:solidFill>
                  <a:latin typeface="+mn-ea"/>
                  <a:cs typeface="+mn-ea"/>
                </a:rPr>
                <a:t>Click to record</a:t>
              </a:r>
              <a:endParaRPr lang="en-US" altLang="zh-CN" sz="1000" kern="0" dirty="0">
                <a:solidFill>
                  <a:sysClr val="windowText" lastClr="000000"/>
                </a:solidFill>
                <a:latin typeface="+mn-ea"/>
                <a:cs typeface="+mn-ea"/>
              </a:endParaRPr>
            </a:p>
            <a:p>
              <a:pPr algn="ctr" defTabSz="914400">
                <a:defRPr/>
              </a:pPr>
              <a:r>
                <a:rPr lang="zh-CN" altLang="en-US" sz="1000" kern="0" dirty="0">
                  <a:solidFill>
                    <a:sysClr val="windowText" lastClr="000000"/>
                  </a:solidFill>
                  <a:latin typeface="+mn-ea"/>
                  <a:cs typeface="+mn-ea"/>
                </a:rPr>
                <a:t>Into content</a:t>
              </a:r>
            </a:p>
          </p:txBody>
        </p:sp>
      </p:grpSp>
      <p:grpSp>
        <p:nvGrpSpPr>
          <p:cNvPr id="16" name="组合 15"/>
          <p:cNvGrpSpPr/>
          <p:nvPr/>
        </p:nvGrpSpPr>
        <p:grpSpPr>
          <a:xfrm>
            <a:off x="4872691" y="1704879"/>
            <a:ext cx="1772893" cy="1773374"/>
            <a:chOff x="2662969" y="965760"/>
            <a:chExt cx="1772592" cy="1773246"/>
          </a:xfrm>
        </p:grpSpPr>
        <p:grpSp>
          <p:nvGrpSpPr>
            <p:cNvPr id="17" name="组合 11"/>
            <p:cNvGrpSpPr/>
            <p:nvPr/>
          </p:nvGrpSpPr>
          <p:grpSpPr bwMode="auto">
            <a:xfrm rot="16200000" flipH="1">
              <a:off x="2662642" y="966087"/>
              <a:ext cx="1773246" cy="1772592"/>
              <a:chOff x="1187624" y="4077072"/>
              <a:chExt cx="1728192" cy="1728192"/>
            </a:xfrm>
            <a:effectLst>
              <a:outerShdw blurRad="50800" dist="38100" dir="2700000" algn="tl" rotWithShape="0">
                <a:prstClr val="black">
                  <a:alpha val="40000"/>
                </a:prstClr>
              </a:outerShdw>
            </a:effectLst>
          </p:grpSpPr>
          <p:sp>
            <p:nvSpPr>
              <p:cNvPr id="19" name="泪滴形 18"/>
              <p:cNvSpPr/>
              <p:nvPr/>
            </p:nvSpPr>
            <p:spPr>
              <a:xfrm>
                <a:off x="1187624" y="4077072"/>
                <a:ext cx="1728192" cy="1728192"/>
              </a:xfrm>
              <a:prstGeom prst="teardrop">
                <a:avLst/>
              </a:prstGeom>
              <a:solidFill>
                <a:schemeClr val="accent2"/>
              </a:solidFill>
              <a:ln w="25400" cap="flat" cmpd="sng" algn="ctr">
                <a:noFill/>
                <a:prstDash val="solid"/>
              </a:ln>
              <a:effectLst/>
            </p:spPr>
            <p:txBody>
              <a:bodyPr anchor="ctr"/>
              <a:lstStyle/>
              <a:p>
                <a:pPr algn="ctr" defTabSz="914400">
                  <a:defRPr/>
                </a:pPr>
                <a:endParaRPr lang="zh-CN" altLang="en-US" sz="1000" kern="0">
                  <a:solidFill>
                    <a:sysClr val="window" lastClr="FFFFFF"/>
                  </a:solidFill>
                  <a:latin typeface="+mn-ea"/>
                  <a:cs typeface="+mn-ea"/>
                </a:endParaRPr>
              </a:p>
            </p:txBody>
          </p:sp>
          <p:sp>
            <p:nvSpPr>
              <p:cNvPr id="20"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algn="ctr" defTabSz="914400">
                  <a:defRPr/>
                </a:pPr>
                <a:endParaRPr lang="zh-CN" altLang="en-US" sz="1000" kern="0">
                  <a:solidFill>
                    <a:sysClr val="window" lastClr="FFFFFF"/>
                  </a:solidFill>
                  <a:latin typeface="+mn-ea"/>
                  <a:cs typeface="+mn-ea"/>
                </a:endParaRPr>
              </a:p>
            </p:txBody>
          </p:sp>
        </p:grpSp>
        <p:sp>
          <p:nvSpPr>
            <p:cNvPr id="18" name="矩形​​ 44"/>
            <p:cNvSpPr>
              <a:spLocks noChangeArrowheads="1"/>
            </p:cNvSpPr>
            <p:nvPr/>
          </p:nvSpPr>
          <p:spPr bwMode="auto">
            <a:xfrm>
              <a:off x="3160945" y="1374429"/>
              <a:ext cx="1078960"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defRPr/>
              </a:pPr>
              <a:r>
                <a:rPr lang="zh-CN" altLang="en-US" sz="1000" kern="0">
                  <a:solidFill>
                    <a:sysClr val="windowText" lastClr="000000"/>
                  </a:solidFill>
                  <a:latin typeface="+mn-ea"/>
                  <a:cs typeface="+mn-ea"/>
                </a:rPr>
                <a:t>Click to record</a:t>
              </a:r>
              <a:endParaRPr lang="en-US" altLang="zh-CN" sz="1000" kern="0">
                <a:solidFill>
                  <a:sysClr val="windowText" lastClr="000000"/>
                </a:solidFill>
                <a:latin typeface="+mn-ea"/>
                <a:cs typeface="+mn-ea"/>
              </a:endParaRPr>
            </a:p>
            <a:p>
              <a:pPr algn="ctr" defTabSz="914400">
                <a:defRPr/>
              </a:pPr>
              <a:r>
                <a:rPr lang="zh-CN" altLang="en-US" sz="1000" kern="0">
                  <a:solidFill>
                    <a:sysClr val="windowText" lastClr="000000"/>
                  </a:solidFill>
                  <a:latin typeface="+mn-ea"/>
                  <a:cs typeface="+mn-ea"/>
                </a:rPr>
                <a:t>Into content</a:t>
              </a:r>
            </a:p>
          </p:txBody>
        </p:sp>
      </p:grpSp>
      <p:sp>
        <p:nvSpPr>
          <p:cNvPr id="21" name="泪滴形 20"/>
          <p:cNvSpPr/>
          <p:nvPr/>
        </p:nvSpPr>
        <p:spPr bwMode="auto">
          <a:xfrm rot="10800000" flipH="1">
            <a:off x="7436015" y="1978510"/>
            <a:ext cx="374526" cy="374489"/>
          </a:xfrm>
          <a:prstGeom prst="teardrop">
            <a:avLst/>
          </a:prstGeom>
          <a:solidFill>
            <a:schemeClr val="accent3"/>
          </a:solidFill>
          <a:ln w="25400" cap="flat" cmpd="sng" algn="ctr">
            <a:noFill/>
            <a:prstDash val="solid"/>
          </a:ln>
          <a:effectLst/>
        </p:spPr>
        <p:txBody>
          <a:bodyPr lIns="91451" tIns="45726" rIns="91451" bIns="45726" anchor="ctr"/>
          <a:lstStyle/>
          <a:p>
            <a:pPr algn="ctr" defTabSz="914400">
              <a:defRPr/>
            </a:pPr>
            <a:endParaRPr lang="zh-CN" altLang="en-US" kern="0">
              <a:solidFill>
                <a:sysClr val="window" lastClr="FFFFFF"/>
              </a:solidFill>
              <a:latin typeface="+mn-ea"/>
              <a:cs typeface="+mn-ea"/>
            </a:endParaRPr>
          </a:p>
        </p:txBody>
      </p:sp>
      <p:sp>
        <p:nvSpPr>
          <p:cNvPr id="22" name="Text Box 40"/>
          <p:cNvSpPr txBox="1">
            <a:spLocks noChangeArrowheads="1"/>
          </p:cNvSpPr>
          <p:nvPr/>
        </p:nvSpPr>
        <p:spPr bwMode="gray">
          <a:xfrm>
            <a:off x="7882561" y="2243934"/>
            <a:ext cx="3255888" cy="461677"/>
          </a:xfrm>
          <a:prstGeom prst="rect">
            <a:avLst/>
          </a:prstGeom>
          <a:noFill/>
          <a:ln w="9525">
            <a:noFill/>
            <a:miter lim="800000"/>
          </a:ln>
        </p:spPr>
        <p:txBody>
          <a:bodyPr wrap="square" lIns="91451" tIns="45726" rIns="91451" bIns="45726">
            <a:spAutoFit/>
          </a:bodyPr>
          <a:lstStyle/>
          <a:p>
            <a:r>
              <a:rPr lang="zh-CN" altLang="en-US" sz="8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800" dirty="0">
              <a:latin typeface="+mn-ea"/>
              <a:cs typeface="+mn-ea"/>
            </a:endParaRPr>
          </a:p>
        </p:txBody>
      </p:sp>
      <p:sp>
        <p:nvSpPr>
          <p:cNvPr id="23" name="Rectangle 11"/>
          <p:cNvSpPr>
            <a:spLocks noChangeArrowheads="1"/>
          </p:cNvSpPr>
          <p:nvPr/>
        </p:nvSpPr>
        <p:spPr bwMode="gray">
          <a:xfrm>
            <a:off x="7974535" y="1941457"/>
            <a:ext cx="2500754" cy="358800"/>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mn-ea"/>
                <a:cs typeface="+mn-ea"/>
              </a:rPr>
              <a:t>Click here to enter a title</a:t>
            </a:r>
          </a:p>
        </p:txBody>
      </p:sp>
      <p:sp>
        <p:nvSpPr>
          <p:cNvPr id="24" name="泪滴形 23"/>
          <p:cNvSpPr/>
          <p:nvPr/>
        </p:nvSpPr>
        <p:spPr bwMode="auto">
          <a:xfrm rot="16200000" flipH="1">
            <a:off x="7428754" y="2907383"/>
            <a:ext cx="381839" cy="381737"/>
          </a:xfrm>
          <a:prstGeom prst="teardrop">
            <a:avLst/>
          </a:prstGeom>
          <a:solidFill>
            <a:schemeClr val="accent2"/>
          </a:solidFill>
          <a:ln w="25400" cap="flat" cmpd="sng" algn="ctr">
            <a:noFill/>
            <a:prstDash val="solid"/>
          </a:ln>
          <a:effectLst/>
        </p:spPr>
        <p:txBody>
          <a:bodyPr lIns="91451" tIns="45726" rIns="91451" bIns="45726" anchor="ctr"/>
          <a:lstStyle/>
          <a:p>
            <a:pPr algn="ctr" defTabSz="914400">
              <a:defRPr/>
            </a:pPr>
            <a:endParaRPr lang="zh-CN" altLang="en-US" kern="0">
              <a:solidFill>
                <a:sysClr val="window" lastClr="FFFFFF"/>
              </a:solidFill>
              <a:latin typeface="+mn-ea"/>
              <a:cs typeface="+mn-ea"/>
            </a:endParaRPr>
          </a:p>
        </p:txBody>
      </p:sp>
      <p:sp>
        <p:nvSpPr>
          <p:cNvPr id="25" name="Text Box 40"/>
          <p:cNvSpPr txBox="1">
            <a:spLocks noChangeArrowheads="1"/>
          </p:cNvSpPr>
          <p:nvPr/>
        </p:nvSpPr>
        <p:spPr bwMode="gray">
          <a:xfrm>
            <a:off x="7882561" y="3180104"/>
            <a:ext cx="3255888" cy="461677"/>
          </a:xfrm>
          <a:prstGeom prst="rect">
            <a:avLst/>
          </a:prstGeom>
          <a:noFill/>
          <a:ln w="9525">
            <a:noFill/>
            <a:miter lim="800000"/>
          </a:ln>
        </p:spPr>
        <p:txBody>
          <a:bodyPr wrap="square" lIns="91451" tIns="45726" rIns="91451" bIns="45726">
            <a:spAutoFit/>
          </a:bodyPr>
          <a:lstStyle/>
          <a:p>
            <a:r>
              <a:rPr lang="zh-CN" altLang="en-US" sz="8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800" dirty="0">
              <a:latin typeface="+mn-ea"/>
              <a:cs typeface="+mn-ea"/>
            </a:endParaRPr>
          </a:p>
        </p:txBody>
      </p:sp>
      <p:sp>
        <p:nvSpPr>
          <p:cNvPr id="26" name="Rectangle 11"/>
          <p:cNvSpPr>
            <a:spLocks noChangeArrowheads="1"/>
          </p:cNvSpPr>
          <p:nvPr/>
        </p:nvSpPr>
        <p:spPr bwMode="gray">
          <a:xfrm>
            <a:off x="7974535" y="2877629"/>
            <a:ext cx="2500754" cy="358800"/>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mn-ea"/>
                <a:cs typeface="+mn-ea"/>
              </a:rPr>
              <a:t>Click here to enter a title</a:t>
            </a:r>
          </a:p>
        </p:txBody>
      </p:sp>
      <p:sp>
        <p:nvSpPr>
          <p:cNvPr id="27" name="Text Box 40"/>
          <p:cNvSpPr txBox="1">
            <a:spLocks noChangeArrowheads="1"/>
          </p:cNvSpPr>
          <p:nvPr/>
        </p:nvSpPr>
        <p:spPr bwMode="gray">
          <a:xfrm>
            <a:off x="7882561" y="4023726"/>
            <a:ext cx="3255888" cy="461677"/>
          </a:xfrm>
          <a:prstGeom prst="rect">
            <a:avLst/>
          </a:prstGeom>
          <a:noFill/>
          <a:ln w="9525">
            <a:noFill/>
            <a:miter lim="800000"/>
          </a:ln>
        </p:spPr>
        <p:txBody>
          <a:bodyPr wrap="square" lIns="91451" tIns="45726" rIns="91451" bIns="45726">
            <a:spAutoFit/>
          </a:bodyPr>
          <a:lstStyle/>
          <a:p>
            <a:r>
              <a:rPr lang="zh-CN" altLang="en-US" sz="8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800" dirty="0">
              <a:latin typeface="+mn-ea"/>
              <a:cs typeface="+mn-ea"/>
            </a:endParaRPr>
          </a:p>
        </p:txBody>
      </p:sp>
      <p:sp>
        <p:nvSpPr>
          <p:cNvPr id="28" name="Rectangle 11"/>
          <p:cNvSpPr>
            <a:spLocks noChangeArrowheads="1"/>
          </p:cNvSpPr>
          <p:nvPr/>
        </p:nvSpPr>
        <p:spPr bwMode="gray">
          <a:xfrm>
            <a:off x="7974535" y="3721251"/>
            <a:ext cx="2500754" cy="358800"/>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mn-ea"/>
                <a:cs typeface="+mn-ea"/>
              </a:rPr>
              <a:t>Click here to enter a title</a:t>
            </a:r>
          </a:p>
        </p:txBody>
      </p:sp>
      <p:sp>
        <p:nvSpPr>
          <p:cNvPr id="29" name="Text Box 40"/>
          <p:cNvSpPr txBox="1">
            <a:spLocks noChangeArrowheads="1"/>
          </p:cNvSpPr>
          <p:nvPr/>
        </p:nvSpPr>
        <p:spPr bwMode="gray">
          <a:xfrm>
            <a:off x="7882561" y="4836409"/>
            <a:ext cx="3255888" cy="461677"/>
          </a:xfrm>
          <a:prstGeom prst="rect">
            <a:avLst/>
          </a:prstGeom>
          <a:noFill/>
          <a:ln w="9525">
            <a:noFill/>
            <a:miter lim="800000"/>
          </a:ln>
        </p:spPr>
        <p:txBody>
          <a:bodyPr wrap="square" lIns="91451" tIns="45726" rIns="91451" bIns="45726">
            <a:spAutoFit/>
          </a:bodyPr>
          <a:lstStyle/>
          <a:p>
            <a:r>
              <a:rPr lang="zh-CN" altLang="en-US" sz="800" dirty="0">
                <a:solidFill>
                  <a:schemeClr val="tx1">
                    <a:lumMod val="50000"/>
                    <a:lumOff val="50000"/>
                  </a:schemeClr>
                </a:solidFill>
              </a:rPr>
              <a:t>Text content needs to be summarized and refined, suggested to be related to the title and in line with the overall language style, language description as concise and vivid as possible.</a:t>
            </a:r>
            <a:endParaRPr lang="zh-CN" altLang="en-US" sz="800" dirty="0">
              <a:latin typeface="+mn-ea"/>
              <a:cs typeface="+mn-ea"/>
            </a:endParaRPr>
          </a:p>
        </p:txBody>
      </p:sp>
      <p:sp>
        <p:nvSpPr>
          <p:cNvPr id="30" name="Rectangle 11"/>
          <p:cNvSpPr>
            <a:spLocks noChangeArrowheads="1"/>
          </p:cNvSpPr>
          <p:nvPr/>
        </p:nvSpPr>
        <p:spPr bwMode="gray">
          <a:xfrm>
            <a:off x="7974535" y="4586675"/>
            <a:ext cx="2500754" cy="358800"/>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mn-ea"/>
                <a:cs typeface="+mn-ea"/>
              </a:rPr>
              <a:t>Click here to enter a title</a:t>
            </a:r>
          </a:p>
        </p:txBody>
      </p:sp>
      <p:sp>
        <p:nvSpPr>
          <p:cNvPr id="31" name="泪滴形 30"/>
          <p:cNvSpPr/>
          <p:nvPr/>
        </p:nvSpPr>
        <p:spPr bwMode="auto">
          <a:xfrm>
            <a:off x="7412546" y="3755226"/>
            <a:ext cx="397995" cy="398104"/>
          </a:xfrm>
          <a:prstGeom prst="teardrop">
            <a:avLst/>
          </a:prstGeom>
          <a:solidFill>
            <a:schemeClr val="accent1"/>
          </a:solidFill>
          <a:ln w="25400" cap="flat" cmpd="sng" algn="ctr">
            <a:noFill/>
            <a:prstDash val="solid"/>
          </a:ln>
          <a:effectLst/>
        </p:spPr>
        <p:txBody>
          <a:bodyPr lIns="91451" tIns="45726" rIns="91451" bIns="45726" anchor="ctr"/>
          <a:lstStyle/>
          <a:p>
            <a:pPr algn="ctr" defTabSz="914400">
              <a:defRPr/>
            </a:pPr>
            <a:endParaRPr lang="zh-CN" altLang="en-US" kern="0">
              <a:solidFill>
                <a:sysClr val="window" lastClr="FFFFFF"/>
              </a:solidFill>
              <a:latin typeface="+mn-ea"/>
              <a:cs typeface="+mn-ea"/>
            </a:endParaRPr>
          </a:p>
        </p:txBody>
      </p:sp>
      <p:sp>
        <p:nvSpPr>
          <p:cNvPr id="32" name="泪滴形 31"/>
          <p:cNvSpPr/>
          <p:nvPr/>
        </p:nvSpPr>
        <p:spPr bwMode="auto">
          <a:xfrm flipH="1">
            <a:off x="7408131" y="4585410"/>
            <a:ext cx="402412" cy="402521"/>
          </a:xfrm>
          <a:prstGeom prst="teardrop">
            <a:avLst/>
          </a:prstGeom>
          <a:solidFill>
            <a:schemeClr val="tx2"/>
          </a:solidFill>
          <a:ln w="25400" cap="flat" cmpd="sng" algn="ctr">
            <a:noFill/>
            <a:prstDash val="solid"/>
          </a:ln>
          <a:effectLst/>
        </p:spPr>
        <p:txBody>
          <a:bodyPr lIns="91451" tIns="45726" rIns="91451" bIns="45726" anchor="ctr"/>
          <a:lstStyle/>
          <a:p>
            <a:pPr algn="ctr" defTabSz="914400">
              <a:defRPr/>
            </a:pPr>
            <a:endParaRPr lang="zh-CN" altLang="en-US" kern="0">
              <a:solidFill>
                <a:sysClr val="window" lastClr="FFFFFF"/>
              </a:solidFill>
              <a:latin typeface="+mn-ea"/>
              <a:cs typeface="+mn-ea"/>
            </a:endParaRPr>
          </a:p>
        </p:txBody>
      </p:sp>
      <p:grpSp>
        <p:nvGrpSpPr>
          <p:cNvPr id="33" name="组合 32"/>
          <p:cNvGrpSpPr/>
          <p:nvPr/>
        </p:nvGrpSpPr>
        <p:grpSpPr>
          <a:xfrm>
            <a:off x="901216" y="2439150"/>
            <a:ext cx="2574143" cy="2686847"/>
            <a:chOff x="1711325" y="3433763"/>
            <a:chExt cx="1700213" cy="1774826"/>
          </a:xfrm>
        </p:grpSpPr>
        <p:sp>
          <p:nvSpPr>
            <p:cNvPr id="34" name="Freeform 163"/>
            <p:cNvSpPr/>
            <p:nvPr/>
          </p:nvSpPr>
          <p:spPr bwMode="auto">
            <a:xfrm>
              <a:off x="2551113" y="3565526"/>
              <a:ext cx="76200" cy="106363"/>
            </a:xfrm>
            <a:custGeom>
              <a:avLst/>
              <a:gdLst>
                <a:gd name="T0" fmla="*/ 7 w 20"/>
                <a:gd name="T1" fmla="*/ 0 h 28"/>
                <a:gd name="T2" fmla="*/ 0 w 20"/>
                <a:gd name="T3" fmla="*/ 9 h 28"/>
                <a:gd name="T4" fmla="*/ 19 w 20"/>
                <a:gd name="T5" fmla="*/ 28 h 28"/>
                <a:gd name="T6" fmla="*/ 20 w 20"/>
                <a:gd name="T7" fmla="*/ 25 h 28"/>
                <a:gd name="T8" fmla="*/ 7 w 20"/>
                <a:gd name="T9" fmla="*/ 0 h 28"/>
              </a:gdLst>
              <a:ahLst/>
              <a:cxnLst>
                <a:cxn ang="0">
                  <a:pos x="T0" y="T1"/>
                </a:cxn>
                <a:cxn ang="0">
                  <a:pos x="T2" y="T3"/>
                </a:cxn>
                <a:cxn ang="0">
                  <a:pos x="T4" y="T5"/>
                </a:cxn>
                <a:cxn ang="0">
                  <a:pos x="T6" y="T7"/>
                </a:cxn>
                <a:cxn ang="0">
                  <a:pos x="T8" y="T9"/>
                </a:cxn>
              </a:cxnLst>
              <a:rect l="0" t="0" r="r" b="b"/>
              <a:pathLst>
                <a:path w="20" h="28">
                  <a:moveTo>
                    <a:pt x="7" y="0"/>
                  </a:moveTo>
                  <a:cubicBezTo>
                    <a:pt x="0" y="9"/>
                    <a:pt x="0" y="9"/>
                    <a:pt x="0" y="9"/>
                  </a:cubicBezTo>
                  <a:cubicBezTo>
                    <a:pt x="7" y="13"/>
                    <a:pt x="13" y="20"/>
                    <a:pt x="19" y="28"/>
                  </a:cubicBezTo>
                  <a:cubicBezTo>
                    <a:pt x="20" y="25"/>
                    <a:pt x="20" y="25"/>
                    <a:pt x="20" y="25"/>
                  </a:cubicBezTo>
                  <a:cubicBezTo>
                    <a:pt x="7" y="0"/>
                    <a:pt x="7" y="0"/>
                    <a:pt x="7" y="0"/>
                  </a:cubicBez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5" name="Freeform 164"/>
            <p:cNvSpPr/>
            <p:nvPr/>
          </p:nvSpPr>
          <p:spPr bwMode="auto">
            <a:xfrm>
              <a:off x="2536825" y="3565526"/>
              <a:ext cx="120650" cy="128588"/>
            </a:xfrm>
            <a:custGeom>
              <a:avLst/>
              <a:gdLst>
                <a:gd name="T0" fmla="*/ 15 w 32"/>
                <a:gd name="T1" fmla="*/ 5 h 34"/>
                <a:gd name="T2" fmla="*/ 11 w 32"/>
                <a:gd name="T3" fmla="*/ 0 h 34"/>
                <a:gd name="T4" fmla="*/ 24 w 32"/>
                <a:gd name="T5" fmla="*/ 25 h 34"/>
                <a:gd name="T6" fmla="*/ 23 w 32"/>
                <a:gd name="T7" fmla="*/ 28 h 34"/>
                <a:gd name="T8" fmla="*/ 4 w 32"/>
                <a:gd name="T9" fmla="*/ 9 h 34"/>
                <a:gd name="T10" fmla="*/ 0 w 32"/>
                <a:gd name="T11" fmla="*/ 10 h 34"/>
                <a:gd name="T12" fmla="*/ 16 w 32"/>
                <a:gd name="T13" fmla="*/ 25 h 34"/>
                <a:gd name="T14" fmla="*/ 0 w 32"/>
                <a:gd name="T15" fmla="*/ 26 h 34"/>
                <a:gd name="T16" fmla="*/ 25 w 32"/>
                <a:gd name="T17" fmla="*/ 31 h 34"/>
                <a:gd name="T18" fmla="*/ 32 w 32"/>
                <a:gd name="T19" fmla="*/ 34 h 34"/>
                <a:gd name="T20" fmla="*/ 31 w 32"/>
                <a:gd name="T21" fmla="*/ 31 h 34"/>
                <a:gd name="T22" fmla="*/ 25 w 32"/>
                <a:gd name="T23" fmla="*/ 20 h 34"/>
                <a:gd name="T24" fmla="*/ 24 w 32"/>
                <a:gd name="T25" fmla="*/ 18 h 34"/>
                <a:gd name="T26" fmla="*/ 15 w 32"/>
                <a:gd name="T2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15" y="5"/>
                  </a:moveTo>
                  <a:cubicBezTo>
                    <a:pt x="14" y="3"/>
                    <a:pt x="12" y="2"/>
                    <a:pt x="11" y="0"/>
                  </a:cubicBezTo>
                  <a:cubicBezTo>
                    <a:pt x="24" y="25"/>
                    <a:pt x="24" y="25"/>
                    <a:pt x="24" y="25"/>
                  </a:cubicBezTo>
                  <a:cubicBezTo>
                    <a:pt x="23" y="28"/>
                    <a:pt x="23" y="28"/>
                    <a:pt x="23" y="28"/>
                  </a:cubicBezTo>
                  <a:cubicBezTo>
                    <a:pt x="17" y="20"/>
                    <a:pt x="11" y="13"/>
                    <a:pt x="4" y="9"/>
                  </a:cubicBezTo>
                  <a:cubicBezTo>
                    <a:pt x="3" y="9"/>
                    <a:pt x="1" y="9"/>
                    <a:pt x="0" y="10"/>
                  </a:cubicBezTo>
                  <a:cubicBezTo>
                    <a:pt x="16" y="25"/>
                    <a:pt x="16" y="25"/>
                    <a:pt x="16" y="25"/>
                  </a:cubicBezTo>
                  <a:cubicBezTo>
                    <a:pt x="9" y="22"/>
                    <a:pt x="3" y="22"/>
                    <a:pt x="0" y="26"/>
                  </a:cubicBezTo>
                  <a:cubicBezTo>
                    <a:pt x="8" y="26"/>
                    <a:pt x="16" y="27"/>
                    <a:pt x="25" y="31"/>
                  </a:cubicBezTo>
                  <a:cubicBezTo>
                    <a:pt x="27" y="32"/>
                    <a:pt x="30" y="33"/>
                    <a:pt x="32" y="34"/>
                  </a:cubicBezTo>
                  <a:cubicBezTo>
                    <a:pt x="32" y="33"/>
                    <a:pt x="31" y="32"/>
                    <a:pt x="31" y="31"/>
                  </a:cubicBezTo>
                  <a:cubicBezTo>
                    <a:pt x="29" y="28"/>
                    <a:pt x="27" y="24"/>
                    <a:pt x="25" y="20"/>
                  </a:cubicBezTo>
                  <a:cubicBezTo>
                    <a:pt x="25" y="20"/>
                    <a:pt x="25" y="19"/>
                    <a:pt x="24" y="18"/>
                  </a:cubicBezTo>
                  <a:cubicBezTo>
                    <a:pt x="21" y="14"/>
                    <a:pt x="18" y="9"/>
                    <a:pt x="15" y="5"/>
                  </a:cubicBez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6" name="Freeform 165"/>
            <p:cNvSpPr/>
            <p:nvPr/>
          </p:nvSpPr>
          <p:spPr bwMode="auto">
            <a:xfrm>
              <a:off x="2592388" y="3452813"/>
              <a:ext cx="282575" cy="188913"/>
            </a:xfrm>
            <a:custGeom>
              <a:avLst/>
              <a:gdLst>
                <a:gd name="T0" fmla="*/ 55 w 75"/>
                <a:gd name="T1" fmla="*/ 2 h 50"/>
                <a:gd name="T2" fmla="*/ 52 w 75"/>
                <a:gd name="T3" fmla="*/ 0 h 50"/>
                <a:gd name="T4" fmla="*/ 57 w 75"/>
                <a:gd name="T5" fmla="*/ 23 h 50"/>
                <a:gd name="T6" fmla="*/ 43 w 75"/>
                <a:gd name="T7" fmla="*/ 26 h 50"/>
                <a:gd name="T8" fmla="*/ 18 w 75"/>
                <a:gd name="T9" fmla="*/ 34 h 50"/>
                <a:gd name="T10" fmla="*/ 2 w 75"/>
                <a:gd name="T11" fmla="*/ 30 h 50"/>
                <a:gd name="T12" fmla="*/ 0 w 75"/>
                <a:gd name="T13" fmla="*/ 35 h 50"/>
                <a:gd name="T14" fmla="*/ 9 w 75"/>
                <a:gd name="T15" fmla="*/ 48 h 50"/>
                <a:gd name="T16" fmla="*/ 24 w 75"/>
                <a:gd name="T17" fmla="*/ 41 h 50"/>
                <a:gd name="T18" fmla="*/ 27 w 75"/>
                <a:gd name="T19" fmla="*/ 37 h 50"/>
                <a:gd name="T20" fmla="*/ 31 w 75"/>
                <a:gd name="T21" fmla="*/ 35 h 50"/>
                <a:gd name="T22" fmla="*/ 37 w 75"/>
                <a:gd name="T23" fmla="*/ 42 h 50"/>
                <a:gd name="T24" fmla="*/ 38 w 75"/>
                <a:gd name="T25" fmla="*/ 50 h 50"/>
                <a:gd name="T26" fmla="*/ 43 w 75"/>
                <a:gd name="T27" fmla="*/ 50 h 50"/>
                <a:gd name="T28" fmla="*/ 51 w 75"/>
                <a:gd name="T29" fmla="*/ 41 h 50"/>
                <a:gd name="T30" fmla="*/ 56 w 75"/>
                <a:gd name="T31" fmla="*/ 30 h 50"/>
                <a:gd name="T32" fmla="*/ 64 w 75"/>
                <a:gd name="T33" fmla="*/ 30 h 50"/>
                <a:gd name="T34" fmla="*/ 68 w 75"/>
                <a:gd name="T35" fmla="*/ 33 h 50"/>
                <a:gd name="T36" fmla="*/ 72 w 75"/>
                <a:gd name="T37" fmla="*/ 39 h 50"/>
                <a:gd name="T38" fmla="*/ 68 w 75"/>
                <a:gd name="T39" fmla="*/ 15 h 50"/>
                <a:gd name="T40" fmla="*/ 55 w 75"/>
                <a:gd name="T41"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50">
                  <a:moveTo>
                    <a:pt x="55" y="2"/>
                  </a:moveTo>
                  <a:cubicBezTo>
                    <a:pt x="54" y="1"/>
                    <a:pt x="53" y="0"/>
                    <a:pt x="52" y="0"/>
                  </a:cubicBezTo>
                  <a:cubicBezTo>
                    <a:pt x="60" y="9"/>
                    <a:pt x="62" y="17"/>
                    <a:pt x="57" y="23"/>
                  </a:cubicBezTo>
                  <a:cubicBezTo>
                    <a:pt x="43" y="26"/>
                    <a:pt x="43" y="26"/>
                    <a:pt x="43" y="26"/>
                  </a:cubicBezTo>
                  <a:cubicBezTo>
                    <a:pt x="33" y="24"/>
                    <a:pt x="25" y="27"/>
                    <a:pt x="18" y="34"/>
                  </a:cubicBezTo>
                  <a:cubicBezTo>
                    <a:pt x="12" y="36"/>
                    <a:pt x="7" y="35"/>
                    <a:pt x="2" y="30"/>
                  </a:cubicBezTo>
                  <a:cubicBezTo>
                    <a:pt x="1" y="31"/>
                    <a:pt x="0" y="33"/>
                    <a:pt x="0" y="35"/>
                  </a:cubicBezTo>
                  <a:cubicBezTo>
                    <a:pt x="3" y="39"/>
                    <a:pt x="6" y="44"/>
                    <a:pt x="9" y="48"/>
                  </a:cubicBezTo>
                  <a:cubicBezTo>
                    <a:pt x="14" y="48"/>
                    <a:pt x="19" y="46"/>
                    <a:pt x="24" y="41"/>
                  </a:cubicBezTo>
                  <a:cubicBezTo>
                    <a:pt x="25" y="39"/>
                    <a:pt x="26" y="38"/>
                    <a:pt x="27" y="37"/>
                  </a:cubicBezTo>
                  <a:cubicBezTo>
                    <a:pt x="28" y="36"/>
                    <a:pt x="29" y="35"/>
                    <a:pt x="31" y="35"/>
                  </a:cubicBezTo>
                  <a:cubicBezTo>
                    <a:pt x="34" y="35"/>
                    <a:pt x="36" y="37"/>
                    <a:pt x="37" y="42"/>
                  </a:cubicBezTo>
                  <a:cubicBezTo>
                    <a:pt x="38" y="50"/>
                    <a:pt x="38" y="50"/>
                    <a:pt x="38" y="50"/>
                  </a:cubicBezTo>
                  <a:cubicBezTo>
                    <a:pt x="43" y="50"/>
                    <a:pt x="43" y="50"/>
                    <a:pt x="43" y="50"/>
                  </a:cubicBezTo>
                  <a:cubicBezTo>
                    <a:pt x="43" y="46"/>
                    <a:pt x="46" y="43"/>
                    <a:pt x="51" y="41"/>
                  </a:cubicBezTo>
                  <a:cubicBezTo>
                    <a:pt x="52" y="36"/>
                    <a:pt x="54" y="33"/>
                    <a:pt x="56" y="30"/>
                  </a:cubicBezTo>
                  <a:cubicBezTo>
                    <a:pt x="64" y="30"/>
                    <a:pt x="64" y="30"/>
                    <a:pt x="64" y="30"/>
                  </a:cubicBezTo>
                  <a:cubicBezTo>
                    <a:pt x="65" y="31"/>
                    <a:pt x="66" y="32"/>
                    <a:pt x="68" y="33"/>
                  </a:cubicBezTo>
                  <a:cubicBezTo>
                    <a:pt x="69" y="35"/>
                    <a:pt x="70" y="37"/>
                    <a:pt x="72" y="39"/>
                  </a:cubicBezTo>
                  <a:cubicBezTo>
                    <a:pt x="75" y="31"/>
                    <a:pt x="74" y="23"/>
                    <a:pt x="68" y="15"/>
                  </a:cubicBezTo>
                  <a:cubicBezTo>
                    <a:pt x="55" y="2"/>
                    <a:pt x="55" y="2"/>
                    <a:pt x="5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7" name="Freeform 166"/>
            <p:cNvSpPr>
              <a:spLocks noEditPoints="1"/>
            </p:cNvSpPr>
            <p:nvPr/>
          </p:nvSpPr>
          <p:spPr bwMode="auto">
            <a:xfrm>
              <a:off x="2600325" y="3433763"/>
              <a:ext cx="225425" cy="155575"/>
            </a:xfrm>
            <a:custGeom>
              <a:avLst/>
              <a:gdLst>
                <a:gd name="T0" fmla="*/ 55 w 60"/>
                <a:gd name="T1" fmla="*/ 28 h 41"/>
                <a:gd name="T2" fmla="*/ 50 w 60"/>
                <a:gd name="T3" fmla="*/ 5 h 41"/>
                <a:gd name="T4" fmla="*/ 34 w 60"/>
                <a:gd name="T5" fmla="*/ 4 h 41"/>
                <a:gd name="T6" fmla="*/ 11 w 60"/>
                <a:gd name="T7" fmla="*/ 15 h 41"/>
                <a:gd name="T8" fmla="*/ 0 w 60"/>
                <a:gd name="T9" fmla="*/ 35 h 41"/>
                <a:gd name="T10" fmla="*/ 16 w 60"/>
                <a:gd name="T11" fmla="*/ 39 h 41"/>
                <a:gd name="T12" fmla="*/ 41 w 60"/>
                <a:gd name="T13" fmla="*/ 31 h 41"/>
                <a:gd name="T14" fmla="*/ 55 w 60"/>
                <a:gd name="T15" fmla="*/ 28 h 41"/>
                <a:gd name="T16" fmla="*/ 49 w 60"/>
                <a:gd name="T17" fmla="*/ 6 h 41"/>
                <a:gd name="T18" fmla="*/ 49 w 60"/>
                <a:gd name="T19" fmla="*/ 6 h 41"/>
                <a:gd name="T20" fmla="*/ 50 w 60"/>
                <a:gd name="T21" fmla="*/ 6 h 41"/>
                <a:gd name="T22" fmla="*/ 35 w 60"/>
                <a:gd name="T23" fmla="*/ 8 h 41"/>
                <a:gd name="T24" fmla="*/ 5 w 60"/>
                <a:gd name="T25" fmla="*/ 37 h 41"/>
                <a:gd name="T26" fmla="*/ 2 w 60"/>
                <a:gd name="T27" fmla="*/ 34 h 41"/>
                <a:gd name="T28" fmla="*/ 13 w 60"/>
                <a:gd name="T29" fmla="*/ 16 h 41"/>
                <a:gd name="T30" fmla="*/ 13 w 60"/>
                <a:gd name="T31" fmla="*/ 16 h 41"/>
                <a:gd name="T32" fmla="*/ 34 w 60"/>
                <a:gd name="T33" fmla="*/ 5 h 41"/>
                <a:gd name="T34" fmla="*/ 34 w 60"/>
                <a:gd name="T35" fmla="*/ 5 h 41"/>
                <a:gd name="T36" fmla="*/ 35 w 60"/>
                <a:gd name="T37" fmla="*/ 5 h 41"/>
                <a:gd name="T38" fmla="*/ 49 w 60"/>
                <a:gd name="T39"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41">
                  <a:moveTo>
                    <a:pt x="55" y="28"/>
                  </a:moveTo>
                  <a:cubicBezTo>
                    <a:pt x="60" y="22"/>
                    <a:pt x="58" y="14"/>
                    <a:pt x="50" y="5"/>
                  </a:cubicBezTo>
                  <a:cubicBezTo>
                    <a:pt x="45" y="0"/>
                    <a:pt x="40" y="0"/>
                    <a:pt x="34" y="4"/>
                  </a:cubicBezTo>
                  <a:cubicBezTo>
                    <a:pt x="26" y="1"/>
                    <a:pt x="19" y="5"/>
                    <a:pt x="11" y="15"/>
                  </a:cubicBezTo>
                  <a:cubicBezTo>
                    <a:pt x="6" y="21"/>
                    <a:pt x="3" y="28"/>
                    <a:pt x="0" y="35"/>
                  </a:cubicBezTo>
                  <a:cubicBezTo>
                    <a:pt x="5" y="40"/>
                    <a:pt x="10" y="41"/>
                    <a:pt x="16" y="39"/>
                  </a:cubicBezTo>
                  <a:cubicBezTo>
                    <a:pt x="23" y="32"/>
                    <a:pt x="31" y="29"/>
                    <a:pt x="41" y="31"/>
                  </a:cubicBezTo>
                  <a:cubicBezTo>
                    <a:pt x="55" y="28"/>
                    <a:pt x="55" y="28"/>
                    <a:pt x="55" y="28"/>
                  </a:cubicBezTo>
                  <a:close/>
                  <a:moveTo>
                    <a:pt x="49" y="6"/>
                  </a:moveTo>
                  <a:cubicBezTo>
                    <a:pt x="49" y="6"/>
                    <a:pt x="49" y="6"/>
                    <a:pt x="49" y="6"/>
                  </a:cubicBezTo>
                  <a:cubicBezTo>
                    <a:pt x="49" y="6"/>
                    <a:pt x="50" y="6"/>
                    <a:pt x="50" y="6"/>
                  </a:cubicBezTo>
                  <a:cubicBezTo>
                    <a:pt x="45" y="4"/>
                    <a:pt x="40" y="5"/>
                    <a:pt x="35" y="8"/>
                  </a:cubicBezTo>
                  <a:cubicBezTo>
                    <a:pt x="26" y="5"/>
                    <a:pt x="16" y="15"/>
                    <a:pt x="5" y="37"/>
                  </a:cubicBezTo>
                  <a:cubicBezTo>
                    <a:pt x="4" y="36"/>
                    <a:pt x="3" y="35"/>
                    <a:pt x="2" y="34"/>
                  </a:cubicBezTo>
                  <a:cubicBezTo>
                    <a:pt x="4" y="28"/>
                    <a:pt x="8" y="22"/>
                    <a:pt x="13" y="16"/>
                  </a:cubicBezTo>
                  <a:cubicBezTo>
                    <a:pt x="13" y="16"/>
                    <a:pt x="13" y="16"/>
                    <a:pt x="13" y="16"/>
                  </a:cubicBezTo>
                  <a:cubicBezTo>
                    <a:pt x="19" y="6"/>
                    <a:pt x="26" y="3"/>
                    <a:pt x="34" y="5"/>
                  </a:cubicBezTo>
                  <a:cubicBezTo>
                    <a:pt x="34" y="5"/>
                    <a:pt x="34" y="5"/>
                    <a:pt x="34" y="5"/>
                  </a:cubicBezTo>
                  <a:cubicBezTo>
                    <a:pt x="35" y="5"/>
                    <a:pt x="35" y="5"/>
                    <a:pt x="35" y="5"/>
                  </a:cubicBezTo>
                  <a:cubicBezTo>
                    <a:pt x="40" y="2"/>
                    <a:pt x="45" y="2"/>
                    <a:pt x="49" y="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8" name="Freeform 167"/>
            <p:cNvSpPr/>
            <p:nvPr/>
          </p:nvSpPr>
          <p:spPr bwMode="auto">
            <a:xfrm>
              <a:off x="2608263" y="3441701"/>
              <a:ext cx="179388" cy="131763"/>
            </a:xfrm>
            <a:custGeom>
              <a:avLst/>
              <a:gdLst>
                <a:gd name="T0" fmla="*/ 47 w 48"/>
                <a:gd name="T1" fmla="*/ 4 h 35"/>
                <a:gd name="T2" fmla="*/ 47 w 48"/>
                <a:gd name="T3" fmla="*/ 4 h 35"/>
                <a:gd name="T4" fmla="*/ 33 w 48"/>
                <a:gd name="T5" fmla="*/ 3 h 35"/>
                <a:gd name="T6" fmla="*/ 32 w 48"/>
                <a:gd name="T7" fmla="*/ 3 h 35"/>
                <a:gd name="T8" fmla="*/ 32 w 48"/>
                <a:gd name="T9" fmla="*/ 3 h 35"/>
                <a:gd name="T10" fmla="*/ 11 w 48"/>
                <a:gd name="T11" fmla="*/ 14 h 35"/>
                <a:gd name="T12" fmla="*/ 11 w 48"/>
                <a:gd name="T13" fmla="*/ 14 h 35"/>
                <a:gd name="T14" fmla="*/ 0 w 48"/>
                <a:gd name="T15" fmla="*/ 32 h 35"/>
                <a:gd name="T16" fmla="*/ 3 w 48"/>
                <a:gd name="T17" fmla="*/ 35 h 35"/>
                <a:gd name="T18" fmla="*/ 33 w 48"/>
                <a:gd name="T19" fmla="*/ 6 h 35"/>
                <a:gd name="T20" fmla="*/ 48 w 48"/>
                <a:gd name="T21" fmla="*/ 4 h 35"/>
                <a:gd name="T22" fmla="*/ 47 w 48"/>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5">
                  <a:moveTo>
                    <a:pt x="47" y="4"/>
                  </a:moveTo>
                  <a:cubicBezTo>
                    <a:pt x="47" y="4"/>
                    <a:pt x="47" y="4"/>
                    <a:pt x="47" y="4"/>
                  </a:cubicBezTo>
                  <a:cubicBezTo>
                    <a:pt x="43" y="0"/>
                    <a:pt x="38" y="0"/>
                    <a:pt x="33" y="3"/>
                  </a:cubicBezTo>
                  <a:cubicBezTo>
                    <a:pt x="33" y="3"/>
                    <a:pt x="33" y="3"/>
                    <a:pt x="32" y="3"/>
                  </a:cubicBezTo>
                  <a:cubicBezTo>
                    <a:pt x="32" y="3"/>
                    <a:pt x="32" y="3"/>
                    <a:pt x="32" y="3"/>
                  </a:cubicBezTo>
                  <a:cubicBezTo>
                    <a:pt x="24" y="1"/>
                    <a:pt x="17" y="4"/>
                    <a:pt x="11" y="14"/>
                  </a:cubicBezTo>
                  <a:cubicBezTo>
                    <a:pt x="11" y="14"/>
                    <a:pt x="11" y="14"/>
                    <a:pt x="11" y="14"/>
                  </a:cubicBezTo>
                  <a:cubicBezTo>
                    <a:pt x="6" y="20"/>
                    <a:pt x="2" y="26"/>
                    <a:pt x="0" y="32"/>
                  </a:cubicBezTo>
                  <a:cubicBezTo>
                    <a:pt x="1" y="33"/>
                    <a:pt x="2" y="34"/>
                    <a:pt x="3" y="35"/>
                  </a:cubicBezTo>
                  <a:cubicBezTo>
                    <a:pt x="14" y="13"/>
                    <a:pt x="24" y="3"/>
                    <a:pt x="33" y="6"/>
                  </a:cubicBezTo>
                  <a:cubicBezTo>
                    <a:pt x="38" y="3"/>
                    <a:pt x="43" y="2"/>
                    <a:pt x="48" y="4"/>
                  </a:cubicBezTo>
                  <a:cubicBezTo>
                    <a:pt x="48" y="4"/>
                    <a:pt x="47" y="4"/>
                    <a:pt x="47" y="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 name="Freeform 168"/>
            <p:cNvSpPr/>
            <p:nvPr/>
          </p:nvSpPr>
          <p:spPr bwMode="auto">
            <a:xfrm>
              <a:off x="2693988" y="3584576"/>
              <a:ext cx="41275" cy="57150"/>
            </a:xfrm>
            <a:custGeom>
              <a:avLst/>
              <a:gdLst>
                <a:gd name="T0" fmla="*/ 4 w 11"/>
                <a:gd name="T1" fmla="*/ 0 h 15"/>
                <a:gd name="T2" fmla="*/ 0 w 11"/>
                <a:gd name="T3" fmla="*/ 2 h 15"/>
                <a:gd name="T4" fmla="*/ 8 w 11"/>
                <a:gd name="T5" fmla="*/ 9 h 15"/>
                <a:gd name="T6" fmla="*/ 9 w 11"/>
                <a:gd name="T7" fmla="*/ 15 h 15"/>
                <a:gd name="T8" fmla="*/ 11 w 11"/>
                <a:gd name="T9" fmla="*/ 15 h 15"/>
                <a:gd name="T10" fmla="*/ 10 w 11"/>
                <a:gd name="T11" fmla="*/ 7 h 15"/>
                <a:gd name="T12" fmla="*/ 4 w 1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4" y="0"/>
                  </a:moveTo>
                  <a:cubicBezTo>
                    <a:pt x="2" y="0"/>
                    <a:pt x="1" y="1"/>
                    <a:pt x="0" y="2"/>
                  </a:cubicBezTo>
                  <a:cubicBezTo>
                    <a:pt x="4" y="2"/>
                    <a:pt x="7" y="4"/>
                    <a:pt x="8" y="9"/>
                  </a:cubicBezTo>
                  <a:cubicBezTo>
                    <a:pt x="9" y="15"/>
                    <a:pt x="9" y="15"/>
                    <a:pt x="9" y="15"/>
                  </a:cubicBezTo>
                  <a:cubicBezTo>
                    <a:pt x="11" y="15"/>
                    <a:pt x="11" y="15"/>
                    <a:pt x="11" y="15"/>
                  </a:cubicBezTo>
                  <a:cubicBezTo>
                    <a:pt x="10" y="7"/>
                    <a:pt x="10" y="7"/>
                    <a:pt x="10" y="7"/>
                  </a:cubicBezTo>
                  <a:cubicBezTo>
                    <a:pt x="9" y="2"/>
                    <a:pt x="7" y="0"/>
                    <a:pt x="4" y="0"/>
                  </a:cubicBezTo>
                  <a:close/>
                </a:path>
              </a:pathLst>
            </a:custGeom>
            <a:solidFill>
              <a:srgbClr val="9E6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 name="Freeform 169"/>
            <p:cNvSpPr/>
            <p:nvPr/>
          </p:nvSpPr>
          <p:spPr bwMode="auto">
            <a:xfrm>
              <a:off x="2630488" y="3573463"/>
              <a:ext cx="203200" cy="161925"/>
            </a:xfrm>
            <a:custGeom>
              <a:avLst/>
              <a:gdLst>
                <a:gd name="T0" fmla="*/ 17 w 54"/>
                <a:gd name="T1" fmla="*/ 5 h 43"/>
                <a:gd name="T2" fmla="*/ 14 w 54"/>
                <a:gd name="T3" fmla="*/ 9 h 43"/>
                <a:gd name="T4" fmla="*/ 14 w 54"/>
                <a:gd name="T5" fmla="*/ 11 h 43"/>
                <a:gd name="T6" fmla="*/ 19 w 54"/>
                <a:gd name="T7" fmla="*/ 23 h 43"/>
                <a:gd name="T8" fmla="*/ 10 w 54"/>
                <a:gd name="T9" fmla="*/ 18 h 43"/>
                <a:gd name="T10" fmla="*/ 0 w 54"/>
                <a:gd name="T11" fmla="*/ 18 h 43"/>
                <a:gd name="T12" fmla="*/ 6 w 54"/>
                <a:gd name="T13" fmla="*/ 29 h 43"/>
                <a:gd name="T14" fmla="*/ 27 w 54"/>
                <a:gd name="T15" fmla="*/ 41 h 43"/>
                <a:gd name="T16" fmla="*/ 42 w 54"/>
                <a:gd name="T17" fmla="*/ 34 h 43"/>
                <a:gd name="T18" fmla="*/ 49 w 54"/>
                <a:gd name="T19" fmla="*/ 21 h 43"/>
                <a:gd name="T20" fmla="*/ 53 w 54"/>
                <a:gd name="T21" fmla="*/ 2 h 43"/>
                <a:gd name="T22" fmla="*/ 44 w 54"/>
                <a:gd name="T23" fmla="*/ 11 h 43"/>
                <a:gd name="T24" fmla="*/ 33 w 54"/>
                <a:gd name="T25" fmla="*/ 18 h 43"/>
                <a:gd name="T26" fmla="*/ 28 w 54"/>
                <a:gd name="T27" fmla="*/ 18 h 43"/>
                <a:gd name="T28" fmla="*/ 26 w 54"/>
                <a:gd name="T29" fmla="*/ 18 h 43"/>
                <a:gd name="T30" fmla="*/ 25 w 54"/>
                <a:gd name="T31" fmla="*/ 12 h 43"/>
                <a:gd name="T32" fmla="*/ 17 w 54"/>
                <a:gd name="T33"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3">
                  <a:moveTo>
                    <a:pt x="17" y="5"/>
                  </a:moveTo>
                  <a:cubicBezTo>
                    <a:pt x="16" y="6"/>
                    <a:pt x="15" y="7"/>
                    <a:pt x="14" y="9"/>
                  </a:cubicBezTo>
                  <a:cubicBezTo>
                    <a:pt x="14" y="10"/>
                    <a:pt x="14" y="10"/>
                    <a:pt x="14" y="11"/>
                  </a:cubicBezTo>
                  <a:cubicBezTo>
                    <a:pt x="13" y="20"/>
                    <a:pt x="15" y="24"/>
                    <a:pt x="19" y="23"/>
                  </a:cubicBezTo>
                  <a:cubicBezTo>
                    <a:pt x="15" y="26"/>
                    <a:pt x="12" y="24"/>
                    <a:pt x="10" y="18"/>
                  </a:cubicBezTo>
                  <a:cubicBezTo>
                    <a:pt x="0" y="18"/>
                    <a:pt x="0" y="18"/>
                    <a:pt x="0" y="18"/>
                  </a:cubicBezTo>
                  <a:cubicBezTo>
                    <a:pt x="2" y="22"/>
                    <a:pt x="4" y="26"/>
                    <a:pt x="6" y="29"/>
                  </a:cubicBezTo>
                  <a:cubicBezTo>
                    <a:pt x="27" y="41"/>
                    <a:pt x="27" y="41"/>
                    <a:pt x="27" y="41"/>
                  </a:cubicBezTo>
                  <a:cubicBezTo>
                    <a:pt x="34" y="43"/>
                    <a:pt x="40" y="41"/>
                    <a:pt x="42" y="34"/>
                  </a:cubicBezTo>
                  <a:cubicBezTo>
                    <a:pt x="47" y="34"/>
                    <a:pt x="49" y="30"/>
                    <a:pt x="49" y="21"/>
                  </a:cubicBezTo>
                  <a:cubicBezTo>
                    <a:pt x="53" y="15"/>
                    <a:pt x="54" y="8"/>
                    <a:pt x="53" y="2"/>
                  </a:cubicBezTo>
                  <a:cubicBezTo>
                    <a:pt x="47" y="0"/>
                    <a:pt x="45" y="3"/>
                    <a:pt x="44" y="11"/>
                  </a:cubicBezTo>
                  <a:cubicBezTo>
                    <a:pt x="33" y="18"/>
                    <a:pt x="33" y="18"/>
                    <a:pt x="33" y="18"/>
                  </a:cubicBezTo>
                  <a:cubicBezTo>
                    <a:pt x="28" y="18"/>
                    <a:pt x="28" y="18"/>
                    <a:pt x="28" y="18"/>
                  </a:cubicBezTo>
                  <a:cubicBezTo>
                    <a:pt x="26" y="18"/>
                    <a:pt x="26" y="18"/>
                    <a:pt x="26" y="18"/>
                  </a:cubicBezTo>
                  <a:cubicBezTo>
                    <a:pt x="25" y="12"/>
                    <a:pt x="25" y="12"/>
                    <a:pt x="25" y="12"/>
                  </a:cubicBezTo>
                  <a:cubicBezTo>
                    <a:pt x="24" y="7"/>
                    <a:pt x="21" y="5"/>
                    <a:pt x="17" y="5"/>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 name="Freeform 170"/>
            <p:cNvSpPr/>
            <p:nvPr/>
          </p:nvSpPr>
          <p:spPr bwMode="auto">
            <a:xfrm>
              <a:off x="2627313" y="3606801"/>
              <a:ext cx="74613" cy="65088"/>
            </a:xfrm>
            <a:custGeom>
              <a:avLst/>
              <a:gdLst>
                <a:gd name="T0" fmla="*/ 15 w 20"/>
                <a:gd name="T1" fmla="*/ 2 h 17"/>
                <a:gd name="T2" fmla="*/ 15 w 20"/>
                <a:gd name="T3" fmla="*/ 0 h 17"/>
                <a:gd name="T4" fmla="*/ 0 w 20"/>
                <a:gd name="T5" fmla="*/ 7 h 17"/>
                <a:gd name="T6" fmla="*/ 1 w 20"/>
                <a:gd name="T7" fmla="*/ 9 h 17"/>
                <a:gd name="T8" fmla="*/ 11 w 20"/>
                <a:gd name="T9" fmla="*/ 9 h 17"/>
                <a:gd name="T10" fmla="*/ 20 w 20"/>
                <a:gd name="T11" fmla="*/ 14 h 17"/>
                <a:gd name="T12" fmla="*/ 15 w 20"/>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20" h="17">
                  <a:moveTo>
                    <a:pt x="15" y="2"/>
                  </a:moveTo>
                  <a:cubicBezTo>
                    <a:pt x="15" y="1"/>
                    <a:pt x="15" y="1"/>
                    <a:pt x="15" y="0"/>
                  </a:cubicBezTo>
                  <a:cubicBezTo>
                    <a:pt x="10" y="5"/>
                    <a:pt x="5" y="7"/>
                    <a:pt x="0" y="7"/>
                  </a:cubicBezTo>
                  <a:cubicBezTo>
                    <a:pt x="1" y="8"/>
                    <a:pt x="1" y="9"/>
                    <a:pt x="1" y="9"/>
                  </a:cubicBezTo>
                  <a:cubicBezTo>
                    <a:pt x="11" y="9"/>
                    <a:pt x="11" y="9"/>
                    <a:pt x="11" y="9"/>
                  </a:cubicBezTo>
                  <a:cubicBezTo>
                    <a:pt x="13" y="15"/>
                    <a:pt x="16" y="17"/>
                    <a:pt x="20" y="14"/>
                  </a:cubicBezTo>
                  <a:cubicBezTo>
                    <a:pt x="16" y="15"/>
                    <a:pt x="14" y="11"/>
                    <a:pt x="15" y="2"/>
                  </a:cubicBezTo>
                  <a:close/>
                </a:path>
              </a:pathLst>
            </a:custGeom>
            <a:solidFill>
              <a:srgbClr val="9E6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 name="Freeform 171"/>
            <p:cNvSpPr/>
            <p:nvPr/>
          </p:nvSpPr>
          <p:spPr bwMode="auto">
            <a:xfrm>
              <a:off x="2652713" y="3565526"/>
              <a:ext cx="195263" cy="196850"/>
            </a:xfrm>
            <a:custGeom>
              <a:avLst/>
              <a:gdLst>
                <a:gd name="T0" fmla="*/ 0 w 52"/>
                <a:gd name="T1" fmla="*/ 31 h 52"/>
                <a:gd name="T2" fmla="*/ 1 w 52"/>
                <a:gd name="T3" fmla="*/ 34 h 52"/>
                <a:gd name="T4" fmla="*/ 18 w 52"/>
                <a:gd name="T5" fmla="*/ 47 h 52"/>
                <a:gd name="T6" fmla="*/ 22 w 52"/>
                <a:gd name="T7" fmla="*/ 47 h 52"/>
                <a:gd name="T8" fmla="*/ 27 w 52"/>
                <a:gd name="T9" fmla="*/ 51 h 52"/>
                <a:gd name="T10" fmla="*/ 32 w 52"/>
                <a:gd name="T11" fmla="*/ 52 h 52"/>
                <a:gd name="T12" fmla="*/ 34 w 52"/>
                <a:gd name="T13" fmla="*/ 51 h 52"/>
                <a:gd name="T14" fmla="*/ 35 w 52"/>
                <a:gd name="T15" fmla="*/ 48 h 52"/>
                <a:gd name="T16" fmla="*/ 39 w 52"/>
                <a:gd name="T17" fmla="*/ 40 h 52"/>
                <a:gd name="T18" fmla="*/ 47 w 52"/>
                <a:gd name="T19" fmla="*/ 36 h 52"/>
                <a:gd name="T20" fmla="*/ 47 w 52"/>
                <a:gd name="T21" fmla="*/ 25 h 52"/>
                <a:gd name="T22" fmla="*/ 50 w 52"/>
                <a:gd name="T23" fmla="*/ 18 h 52"/>
                <a:gd name="T24" fmla="*/ 52 w 52"/>
                <a:gd name="T25" fmla="*/ 3 h 52"/>
                <a:gd name="T26" fmla="*/ 48 w 52"/>
                <a:gd name="T27" fmla="*/ 0 h 52"/>
                <a:gd name="T28" fmla="*/ 40 w 52"/>
                <a:gd name="T29" fmla="*/ 0 h 52"/>
                <a:gd name="T30" fmla="*/ 35 w 52"/>
                <a:gd name="T31" fmla="*/ 11 h 52"/>
                <a:gd name="T32" fmla="*/ 27 w 52"/>
                <a:gd name="T33" fmla="*/ 20 h 52"/>
                <a:gd name="T34" fmla="*/ 38 w 52"/>
                <a:gd name="T35" fmla="*/ 13 h 52"/>
                <a:gd name="T36" fmla="*/ 47 w 52"/>
                <a:gd name="T37" fmla="*/ 4 h 52"/>
                <a:gd name="T38" fmla="*/ 43 w 52"/>
                <a:gd name="T39" fmla="*/ 23 h 52"/>
                <a:gd name="T40" fmla="*/ 36 w 52"/>
                <a:gd name="T41" fmla="*/ 36 h 52"/>
                <a:gd name="T42" fmla="*/ 21 w 52"/>
                <a:gd name="T43" fmla="*/ 43 h 52"/>
                <a:gd name="T44" fmla="*/ 0 w 52"/>
                <a:gd name="T45" fmla="*/ 3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52">
                  <a:moveTo>
                    <a:pt x="0" y="31"/>
                  </a:moveTo>
                  <a:cubicBezTo>
                    <a:pt x="0" y="32"/>
                    <a:pt x="1" y="33"/>
                    <a:pt x="1" y="34"/>
                  </a:cubicBezTo>
                  <a:cubicBezTo>
                    <a:pt x="18" y="47"/>
                    <a:pt x="18" y="47"/>
                    <a:pt x="18" y="47"/>
                  </a:cubicBezTo>
                  <a:cubicBezTo>
                    <a:pt x="22" y="47"/>
                    <a:pt x="22" y="47"/>
                    <a:pt x="22" y="47"/>
                  </a:cubicBezTo>
                  <a:cubicBezTo>
                    <a:pt x="27" y="51"/>
                    <a:pt x="27" y="51"/>
                    <a:pt x="27" y="51"/>
                  </a:cubicBezTo>
                  <a:cubicBezTo>
                    <a:pt x="29" y="52"/>
                    <a:pt x="31" y="52"/>
                    <a:pt x="32" y="52"/>
                  </a:cubicBezTo>
                  <a:cubicBezTo>
                    <a:pt x="33" y="52"/>
                    <a:pt x="33" y="51"/>
                    <a:pt x="34" y="51"/>
                  </a:cubicBezTo>
                  <a:cubicBezTo>
                    <a:pt x="35" y="48"/>
                    <a:pt x="35" y="48"/>
                    <a:pt x="35" y="48"/>
                  </a:cubicBezTo>
                  <a:cubicBezTo>
                    <a:pt x="39" y="40"/>
                    <a:pt x="39" y="40"/>
                    <a:pt x="39" y="40"/>
                  </a:cubicBezTo>
                  <a:cubicBezTo>
                    <a:pt x="44" y="41"/>
                    <a:pt x="47" y="39"/>
                    <a:pt x="47" y="36"/>
                  </a:cubicBezTo>
                  <a:cubicBezTo>
                    <a:pt x="47" y="25"/>
                    <a:pt x="47" y="25"/>
                    <a:pt x="47" y="25"/>
                  </a:cubicBezTo>
                  <a:cubicBezTo>
                    <a:pt x="50" y="18"/>
                    <a:pt x="50" y="18"/>
                    <a:pt x="50" y="18"/>
                  </a:cubicBezTo>
                  <a:cubicBezTo>
                    <a:pt x="52" y="13"/>
                    <a:pt x="52" y="8"/>
                    <a:pt x="52" y="3"/>
                  </a:cubicBezTo>
                  <a:cubicBezTo>
                    <a:pt x="50" y="2"/>
                    <a:pt x="49" y="1"/>
                    <a:pt x="48" y="0"/>
                  </a:cubicBezTo>
                  <a:cubicBezTo>
                    <a:pt x="40" y="0"/>
                    <a:pt x="40" y="0"/>
                    <a:pt x="40" y="0"/>
                  </a:cubicBezTo>
                  <a:cubicBezTo>
                    <a:pt x="38" y="3"/>
                    <a:pt x="36" y="6"/>
                    <a:pt x="35" y="11"/>
                  </a:cubicBezTo>
                  <a:cubicBezTo>
                    <a:pt x="30" y="13"/>
                    <a:pt x="27" y="16"/>
                    <a:pt x="27" y="20"/>
                  </a:cubicBezTo>
                  <a:cubicBezTo>
                    <a:pt x="38" y="13"/>
                    <a:pt x="38" y="13"/>
                    <a:pt x="38" y="13"/>
                  </a:cubicBezTo>
                  <a:cubicBezTo>
                    <a:pt x="39" y="5"/>
                    <a:pt x="41" y="2"/>
                    <a:pt x="47" y="4"/>
                  </a:cubicBezTo>
                  <a:cubicBezTo>
                    <a:pt x="48" y="10"/>
                    <a:pt x="47" y="17"/>
                    <a:pt x="43" y="23"/>
                  </a:cubicBezTo>
                  <a:cubicBezTo>
                    <a:pt x="43" y="32"/>
                    <a:pt x="41" y="36"/>
                    <a:pt x="36" y="36"/>
                  </a:cubicBezTo>
                  <a:cubicBezTo>
                    <a:pt x="34" y="43"/>
                    <a:pt x="28" y="45"/>
                    <a:pt x="21" y="43"/>
                  </a:cubicBezTo>
                  <a:cubicBezTo>
                    <a:pt x="0" y="31"/>
                    <a:pt x="0" y="31"/>
                    <a:pt x="0" y="31"/>
                  </a:cubicBezTo>
                  <a:close/>
                </a:path>
              </a:pathLst>
            </a:custGeom>
            <a:solidFill>
              <a:srgbClr val="9E6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 name="Freeform 172"/>
            <p:cNvSpPr>
              <a:spLocks noEditPoints="1"/>
            </p:cNvSpPr>
            <p:nvPr/>
          </p:nvSpPr>
          <p:spPr bwMode="auto">
            <a:xfrm>
              <a:off x="2078038" y="3603626"/>
              <a:ext cx="728663" cy="549275"/>
            </a:xfrm>
            <a:custGeom>
              <a:avLst/>
              <a:gdLst>
                <a:gd name="T0" fmla="*/ 154 w 194"/>
                <a:gd name="T1" fmla="*/ 24 h 146"/>
                <a:gd name="T2" fmla="*/ 147 w 194"/>
                <a:gd name="T3" fmla="*/ 21 h 146"/>
                <a:gd name="T4" fmla="*/ 122 w 194"/>
                <a:gd name="T5" fmla="*/ 16 h 146"/>
                <a:gd name="T6" fmla="*/ 138 w 194"/>
                <a:gd name="T7" fmla="*/ 15 h 146"/>
                <a:gd name="T8" fmla="*/ 122 w 194"/>
                <a:gd name="T9" fmla="*/ 0 h 146"/>
                <a:gd name="T10" fmla="*/ 49 w 194"/>
                <a:gd name="T11" fmla="*/ 40 h 146"/>
                <a:gd name="T12" fmla="*/ 0 w 194"/>
                <a:gd name="T13" fmla="*/ 115 h 146"/>
                <a:gd name="T14" fmla="*/ 5 w 194"/>
                <a:gd name="T15" fmla="*/ 118 h 146"/>
                <a:gd name="T16" fmla="*/ 76 w 194"/>
                <a:gd name="T17" fmla="*/ 139 h 146"/>
                <a:gd name="T18" fmla="*/ 139 w 194"/>
                <a:gd name="T19" fmla="*/ 69 h 146"/>
                <a:gd name="T20" fmla="*/ 109 w 194"/>
                <a:gd name="T21" fmla="*/ 63 h 146"/>
                <a:gd name="T22" fmla="*/ 144 w 194"/>
                <a:gd name="T23" fmla="*/ 63 h 146"/>
                <a:gd name="T24" fmla="*/ 194 w 194"/>
                <a:gd name="T25" fmla="*/ 82 h 146"/>
                <a:gd name="T26" fmla="*/ 194 w 194"/>
                <a:gd name="T27" fmla="*/ 49 h 146"/>
                <a:gd name="T28" fmla="*/ 183 w 194"/>
                <a:gd name="T29" fmla="*/ 43 h 146"/>
                <a:gd name="T30" fmla="*/ 180 w 194"/>
                <a:gd name="T31" fmla="*/ 41 h 146"/>
                <a:gd name="T32" fmla="*/ 175 w 194"/>
                <a:gd name="T33" fmla="*/ 37 h 146"/>
                <a:gd name="T34" fmla="*/ 171 w 194"/>
                <a:gd name="T35" fmla="*/ 37 h 146"/>
                <a:gd name="T36" fmla="*/ 154 w 194"/>
                <a:gd name="T37" fmla="*/ 24 h 146"/>
                <a:gd name="T38" fmla="*/ 121 w 194"/>
                <a:gd name="T39" fmla="*/ 1 h 146"/>
                <a:gd name="T40" fmla="*/ 123 w 194"/>
                <a:gd name="T41" fmla="*/ 3 h 146"/>
                <a:gd name="T42" fmla="*/ 67 w 194"/>
                <a:gd name="T43" fmla="*/ 29 h 146"/>
                <a:gd name="T44" fmla="*/ 40 w 194"/>
                <a:gd name="T45" fmla="*/ 66 h 146"/>
                <a:gd name="T46" fmla="*/ 14 w 194"/>
                <a:gd name="T47" fmla="*/ 106 h 146"/>
                <a:gd name="T48" fmla="*/ 6 w 194"/>
                <a:gd name="T49" fmla="*/ 117 h 146"/>
                <a:gd name="T50" fmla="*/ 2 w 194"/>
                <a:gd name="T51" fmla="*/ 115 h 146"/>
                <a:gd name="T52" fmla="*/ 50 w 194"/>
                <a:gd name="T53" fmla="*/ 41 h 146"/>
                <a:gd name="T54" fmla="*/ 50 w 194"/>
                <a:gd name="T55" fmla="*/ 41 h 146"/>
                <a:gd name="T56" fmla="*/ 50 w 194"/>
                <a:gd name="T57" fmla="*/ 41 h 146"/>
                <a:gd name="T58" fmla="*/ 121 w 194"/>
                <a:gd name="T59"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4" h="146">
                  <a:moveTo>
                    <a:pt x="154" y="24"/>
                  </a:moveTo>
                  <a:cubicBezTo>
                    <a:pt x="152" y="23"/>
                    <a:pt x="149" y="22"/>
                    <a:pt x="147" y="21"/>
                  </a:cubicBezTo>
                  <a:cubicBezTo>
                    <a:pt x="138" y="17"/>
                    <a:pt x="130" y="16"/>
                    <a:pt x="122" y="16"/>
                  </a:cubicBezTo>
                  <a:cubicBezTo>
                    <a:pt x="125" y="12"/>
                    <a:pt x="131" y="12"/>
                    <a:pt x="138" y="15"/>
                  </a:cubicBezTo>
                  <a:cubicBezTo>
                    <a:pt x="122" y="0"/>
                    <a:pt x="122" y="0"/>
                    <a:pt x="122" y="0"/>
                  </a:cubicBezTo>
                  <a:cubicBezTo>
                    <a:pt x="95" y="4"/>
                    <a:pt x="70" y="18"/>
                    <a:pt x="49" y="40"/>
                  </a:cubicBezTo>
                  <a:cubicBezTo>
                    <a:pt x="0" y="115"/>
                    <a:pt x="0" y="115"/>
                    <a:pt x="0" y="115"/>
                  </a:cubicBezTo>
                  <a:cubicBezTo>
                    <a:pt x="2" y="116"/>
                    <a:pt x="4" y="117"/>
                    <a:pt x="5" y="118"/>
                  </a:cubicBezTo>
                  <a:cubicBezTo>
                    <a:pt x="39" y="139"/>
                    <a:pt x="62" y="146"/>
                    <a:pt x="76" y="139"/>
                  </a:cubicBezTo>
                  <a:cubicBezTo>
                    <a:pt x="99" y="108"/>
                    <a:pt x="120" y="85"/>
                    <a:pt x="139" y="69"/>
                  </a:cubicBezTo>
                  <a:cubicBezTo>
                    <a:pt x="109" y="63"/>
                    <a:pt x="109" y="63"/>
                    <a:pt x="109" y="63"/>
                  </a:cubicBezTo>
                  <a:cubicBezTo>
                    <a:pt x="144" y="63"/>
                    <a:pt x="144" y="63"/>
                    <a:pt x="144" y="63"/>
                  </a:cubicBezTo>
                  <a:cubicBezTo>
                    <a:pt x="194" y="82"/>
                    <a:pt x="194" y="82"/>
                    <a:pt x="194" y="82"/>
                  </a:cubicBezTo>
                  <a:cubicBezTo>
                    <a:pt x="194" y="49"/>
                    <a:pt x="194" y="49"/>
                    <a:pt x="194" y="49"/>
                  </a:cubicBezTo>
                  <a:cubicBezTo>
                    <a:pt x="183" y="43"/>
                    <a:pt x="183" y="43"/>
                    <a:pt x="183" y="43"/>
                  </a:cubicBezTo>
                  <a:cubicBezTo>
                    <a:pt x="180" y="41"/>
                    <a:pt x="180" y="41"/>
                    <a:pt x="180" y="41"/>
                  </a:cubicBezTo>
                  <a:cubicBezTo>
                    <a:pt x="175" y="37"/>
                    <a:pt x="175" y="37"/>
                    <a:pt x="175" y="37"/>
                  </a:cubicBezTo>
                  <a:cubicBezTo>
                    <a:pt x="171" y="37"/>
                    <a:pt x="171" y="37"/>
                    <a:pt x="171" y="37"/>
                  </a:cubicBezTo>
                  <a:cubicBezTo>
                    <a:pt x="154" y="24"/>
                    <a:pt x="154" y="24"/>
                    <a:pt x="154" y="24"/>
                  </a:cubicBezTo>
                  <a:close/>
                  <a:moveTo>
                    <a:pt x="121" y="1"/>
                  </a:moveTo>
                  <a:cubicBezTo>
                    <a:pt x="123" y="3"/>
                    <a:pt x="123" y="3"/>
                    <a:pt x="123" y="3"/>
                  </a:cubicBezTo>
                  <a:cubicBezTo>
                    <a:pt x="103" y="8"/>
                    <a:pt x="84" y="17"/>
                    <a:pt x="67" y="29"/>
                  </a:cubicBezTo>
                  <a:cubicBezTo>
                    <a:pt x="56" y="39"/>
                    <a:pt x="47" y="52"/>
                    <a:pt x="40" y="66"/>
                  </a:cubicBezTo>
                  <a:cubicBezTo>
                    <a:pt x="14" y="106"/>
                    <a:pt x="14" y="106"/>
                    <a:pt x="14" y="106"/>
                  </a:cubicBezTo>
                  <a:cubicBezTo>
                    <a:pt x="6" y="117"/>
                    <a:pt x="6" y="117"/>
                    <a:pt x="6" y="117"/>
                  </a:cubicBezTo>
                  <a:cubicBezTo>
                    <a:pt x="5" y="116"/>
                    <a:pt x="4" y="116"/>
                    <a:pt x="2" y="115"/>
                  </a:cubicBezTo>
                  <a:cubicBezTo>
                    <a:pt x="50" y="41"/>
                    <a:pt x="50" y="41"/>
                    <a:pt x="50" y="41"/>
                  </a:cubicBezTo>
                  <a:cubicBezTo>
                    <a:pt x="50" y="41"/>
                    <a:pt x="50" y="41"/>
                    <a:pt x="50" y="41"/>
                  </a:cubicBezTo>
                  <a:cubicBezTo>
                    <a:pt x="50" y="41"/>
                    <a:pt x="50" y="41"/>
                    <a:pt x="50" y="41"/>
                  </a:cubicBezTo>
                  <a:cubicBezTo>
                    <a:pt x="71" y="19"/>
                    <a:pt x="95" y="6"/>
                    <a:pt x="121" y="1"/>
                  </a:cubicBez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 name="Freeform 173"/>
            <p:cNvSpPr/>
            <p:nvPr/>
          </p:nvSpPr>
          <p:spPr bwMode="auto">
            <a:xfrm>
              <a:off x="2085975" y="3606801"/>
              <a:ext cx="454025" cy="436563"/>
            </a:xfrm>
            <a:custGeom>
              <a:avLst/>
              <a:gdLst>
                <a:gd name="T0" fmla="*/ 121 w 121"/>
                <a:gd name="T1" fmla="*/ 2 h 116"/>
                <a:gd name="T2" fmla="*/ 119 w 121"/>
                <a:gd name="T3" fmla="*/ 0 h 116"/>
                <a:gd name="T4" fmla="*/ 48 w 121"/>
                <a:gd name="T5" fmla="*/ 40 h 116"/>
                <a:gd name="T6" fmla="*/ 48 w 121"/>
                <a:gd name="T7" fmla="*/ 40 h 116"/>
                <a:gd name="T8" fmla="*/ 48 w 121"/>
                <a:gd name="T9" fmla="*/ 40 h 116"/>
                <a:gd name="T10" fmla="*/ 0 w 121"/>
                <a:gd name="T11" fmla="*/ 114 h 116"/>
                <a:gd name="T12" fmla="*/ 4 w 121"/>
                <a:gd name="T13" fmla="*/ 116 h 116"/>
                <a:gd name="T14" fmla="*/ 12 w 121"/>
                <a:gd name="T15" fmla="*/ 105 h 116"/>
                <a:gd name="T16" fmla="*/ 38 w 121"/>
                <a:gd name="T17" fmla="*/ 65 h 116"/>
                <a:gd name="T18" fmla="*/ 65 w 121"/>
                <a:gd name="T19" fmla="*/ 28 h 116"/>
                <a:gd name="T20" fmla="*/ 121 w 121"/>
                <a:gd name="T2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6">
                  <a:moveTo>
                    <a:pt x="121" y="2"/>
                  </a:moveTo>
                  <a:cubicBezTo>
                    <a:pt x="119" y="0"/>
                    <a:pt x="119" y="0"/>
                    <a:pt x="119" y="0"/>
                  </a:cubicBezTo>
                  <a:cubicBezTo>
                    <a:pt x="93" y="5"/>
                    <a:pt x="69" y="18"/>
                    <a:pt x="48" y="40"/>
                  </a:cubicBezTo>
                  <a:cubicBezTo>
                    <a:pt x="48" y="40"/>
                    <a:pt x="48" y="40"/>
                    <a:pt x="48" y="40"/>
                  </a:cubicBezTo>
                  <a:cubicBezTo>
                    <a:pt x="48" y="40"/>
                    <a:pt x="48" y="40"/>
                    <a:pt x="48" y="40"/>
                  </a:cubicBezTo>
                  <a:cubicBezTo>
                    <a:pt x="0" y="114"/>
                    <a:pt x="0" y="114"/>
                    <a:pt x="0" y="114"/>
                  </a:cubicBezTo>
                  <a:cubicBezTo>
                    <a:pt x="2" y="115"/>
                    <a:pt x="3" y="115"/>
                    <a:pt x="4" y="116"/>
                  </a:cubicBezTo>
                  <a:cubicBezTo>
                    <a:pt x="12" y="105"/>
                    <a:pt x="12" y="105"/>
                    <a:pt x="12" y="105"/>
                  </a:cubicBezTo>
                  <a:cubicBezTo>
                    <a:pt x="38" y="65"/>
                    <a:pt x="38" y="65"/>
                    <a:pt x="38" y="65"/>
                  </a:cubicBezTo>
                  <a:cubicBezTo>
                    <a:pt x="45" y="51"/>
                    <a:pt x="54" y="38"/>
                    <a:pt x="65" y="28"/>
                  </a:cubicBezTo>
                  <a:cubicBezTo>
                    <a:pt x="82" y="16"/>
                    <a:pt x="101" y="7"/>
                    <a:pt x="12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 name="Freeform 174"/>
            <p:cNvSpPr/>
            <p:nvPr/>
          </p:nvSpPr>
          <p:spPr bwMode="auto">
            <a:xfrm>
              <a:off x="3213100" y="3565526"/>
              <a:ext cx="55563" cy="139700"/>
            </a:xfrm>
            <a:custGeom>
              <a:avLst/>
              <a:gdLst>
                <a:gd name="T0" fmla="*/ 9 w 15"/>
                <a:gd name="T1" fmla="*/ 3 h 37"/>
                <a:gd name="T2" fmla="*/ 8 w 15"/>
                <a:gd name="T3" fmla="*/ 2 h 37"/>
                <a:gd name="T4" fmla="*/ 1 w 15"/>
                <a:gd name="T5" fmla="*/ 19 h 37"/>
                <a:gd name="T6" fmla="*/ 0 w 15"/>
                <a:gd name="T7" fmla="*/ 37 h 37"/>
                <a:gd name="T8" fmla="*/ 3 w 15"/>
                <a:gd name="T9" fmla="*/ 19 h 37"/>
                <a:gd name="T10" fmla="*/ 10 w 15"/>
                <a:gd name="T11" fmla="*/ 13 h 37"/>
                <a:gd name="T12" fmla="*/ 12 w 15"/>
                <a:gd name="T13" fmla="*/ 0 h 37"/>
                <a:gd name="T14" fmla="*/ 9 w 15"/>
                <a:gd name="T15" fmla="*/ 10 h 37"/>
                <a:gd name="T16" fmla="*/ 5 w 15"/>
                <a:gd name="T17" fmla="*/ 15 h 37"/>
                <a:gd name="T18" fmla="*/ 9 w 15"/>
                <a:gd name="T19"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9" y="3"/>
                  </a:moveTo>
                  <a:cubicBezTo>
                    <a:pt x="9" y="2"/>
                    <a:pt x="8" y="2"/>
                    <a:pt x="8" y="2"/>
                  </a:cubicBezTo>
                  <a:cubicBezTo>
                    <a:pt x="1" y="19"/>
                    <a:pt x="1" y="19"/>
                    <a:pt x="1" y="19"/>
                  </a:cubicBezTo>
                  <a:cubicBezTo>
                    <a:pt x="0" y="37"/>
                    <a:pt x="0" y="37"/>
                    <a:pt x="0" y="37"/>
                  </a:cubicBezTo>
                  <a:cubicBezTo>
                    <a:pt x="3" y="19"/>
                    <a:pt x="3" y="19"/>
                    <a:pt x="3" y="19"/>
                  </a:cubicBezTo>
                  <a:cubicBezTo>
                    <a:pt x="10" y="13"/>
                    <a:pt x="10" y="13"/>
                    <a:pt x="10" y="13"/>
                  </a:cubicBezTo>
                  <a:cubicBezTo>
                    <a:pt x="14" y="6"/>
                    <a:pt x="15" y="2"/>
                    <a:pt x="12" y="0"/>
                  </a:cubicBezTo>
                  <a:cubicBezTo>
                    <a:pt x="9" y="10"/>
                    <a:pt x="9" y="10"/>
                    <a:pt x="9" y="10"/>
                  </a:cubicBezTo>
                  <a:cubicBezTo>
                    <a:pt x="5" y="15"/>
                    <a:pt x="5" y="15"/>
                    <a:pt x="5" y="15"/>
                  </a:cubicBezTo>
                  <a:cubicBezTo>
                    <a:pt x="9" y="3"/>
                    <a:pt x="9" y="3"/>
                    <a:pt x="9" y="3"/>
                  </a:cubicBezTo>
                  <a:close/>
                </a:path>
              </a:pathLst>
            </a:custGeom>
            <a:solidFill>
              <a:srgbClr val="9E6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 name="Freeform 175"/>
            <p:cNvSpPr/>
            <p:nvPr/>
          </p:nvSpPr>
          <p:spPr bwMode="auto">
            <a:xfrm>
              <a:off x="3232150" y="3565526"/>
              <a:ext cx="25400" cy="57150"/>
            </a:xfrm>
            <a:custGeom>
              <a:avLst/>
              <a:gdLst>
                <a:gd name="T0" fmla="*/ 5 w 7"/>
                <a:gd name="T1" fmla="*/ 0 h 15"/>
                <a:gd name="T2" fmla="*/ 4 w 7"/>
                <a:gd name="T3" fmla="*/ 3 h 15"/>
                <a:gd name="T4" fmla="*/ 0 w 7"/>
                <a:gd name="T5" fmla="*/ 15 h 15"/>
                <a:gd name="T6" fmla="*/ 4 w 7"/>
                <a:gd name="T7" fmla="*/ 10 h 15"/>
                <a:gd name="T8" fmla="*/ 7 w 7"/>
                <a:gd name="T9" fmla="*/ 0 h 15"/>
                <a:gd name="T10" fmla="*/ 5 w 7"/>
                <a:gd name="T11" fmla="*/ 0 h 15"/>
              </a:gdLst>
              <a:ahLst/>
              <a:cxnLst>
                <a:cxn ang="0">
                  <a:pos x="T0" y="T1"/>
                </a:cxn>
                <a:cxn ang="0">
                  <a:pos x="T2" y="T3"/>
                </a:cxn>
                <a:cxn ang="0">
                  <a:pos x="T4" y="T5"/>
                </a:cxn>
                <a:cxn ang="0">
                  <a:pos x="T6" y="T7"/>
                </a:cxn>
                <a:cxn ang="0">
                  <a:pos x="T8" y="T9"/>
                </a:cxn>
                <a:cxn ang="0">
                  <a:pos x="T10" y="T11"/>
                </a:cxn>
              </a:cxnLst>
              <a:rect l="0" t="0" r="r" b="b"/>
              <a:pathLst>
                <a:path w="7" h="15">
                  <a:moveTo>
                    <a:pt x="5" y="0"/>
                  </a:moveTo>
                  <a:cubicBezTo>
                    <a:pt x="4" y="3"/>
                    <a:pt x="4" y="3"/>
                    <a:pt x="4" y="3"/>
                  </a:cubicBezTo>
                  <a:cubicBezTo>
                    <a:pt x="0" y="15"/>
                    <a:pt x="0" y="15"/>
                    <a:pt x="0" y="15"/>
                  </a:cubicBezTo>
                  <a:cubicBezTo>
                    <a:pt x="4" y="10"/>
                    <a:pt x="4" y="10"/>
                    <a:pt x="4" y="10"/>
                  </a:cubicBezTo>
                  <a:cubicBezTo>
                    <a:pt x="7" y="0"/>
                    <a:pt x="7" y="0"/>
                    <a:pt x="7" y="0"/>
                  </a:cubicBezTo>
                  <a:cubicBezTo>
                    <a:pt x="7" y="0"/>
                    <a:pt x="6" y="0"/>
                    <a:pt x="5" y="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 name="Freeform 176"/>
            <p:cNvSpPr/>
            <p:nvPr/>
          </p:nvSpPr>
          <p:spPr bwMode="auto">
            <a:xfrm>
              <a:off x="2900363" y="3573463"/>
              <a:ext cx="368300" cy="219075"/>
            </a:xfrm>
            <a:custGeom>
              <a:avLst/>
              <a:gdLst>
                <a:gd name="T0" fmla="*/ 88 w 98"/>
                <a:gd name="T1" fmla="*/ 19 h 58"/>
                <a:gd name="T2" fmla="*/ 98 w 98"/>
                <a:gd name="T3" fmla="*/ 9 h 58"/>
                <a:gd name="T4" fmla="*/ 98 w 98"/>
                <a:gd name="T5" fmla="*/ 6 h 58"/>
                <a:gd name="T6" fmla="*/ 93 w 98"/>
                <a:gd name="T7" fmla="*/ 11 h 58"/>
                <a:gd name="T8" fmla="*/ 86 w 98"/>
                <a:gd name="T9" fmla="*/ 17 h 58"/>
                <a:gd name="T10" fmla="*/ 83 w 98"/>
                <a:gd name="T11" fmla="*/ 35 h 58"/>
                <a:gd name="T12" fmla="*/ 84 w 98"/>
                <a:gd name="T13" fmla="*/ 17 h 58"/>
                <a:gd name="T14" fmla="*/ 91 w 98"/>
                <a:gd name="T15" fmla="*/ 0 h 58"/>
                <a:gd name="T16" fmla="*/ 88 w 98"/>
                <a:gd name="T17" fmla="*/ 6 h 58"/>
                <a:gd name="T18" fmla="*/ 85 w 98"/>
                <a:gd name="T19" fmla="*/ 12 h 58"/>
                <a:gd name="T20" fmla="*/ 84 w 98"/>
                <a:gd name="T21" fmla="*/ 14 h 58"/>
                <a:gd name="T22" fmla="*/ 79 w 98"/>
                <a:gd name="T23" fmla="*/ 34 h 58"/>
                <a:gd name="T24" fmla="*/ 78 w 98"/>
                <a:gd name="T25" fmla="*/ 37 h 58"/>
                <a:gd name="T26" fmla="*/ 68 w 98"/>
                <a:gd name="T27" fmla="*/ 48 h 58"/>
                <a:gd name="T28" fmla="*/ 1 w 98"/>
                <a:gd name="T29" fmla="*/ 48 h 58"/>
                <a:gd name="T30" fmla="*/ 0 w 98"/>
                <a:gd name="T31" fmla="*/ 56 h 58"/>
                <a:gd name="T32" fmla="*/ 64 w 98"/>
                <a:gd name="T33" fmla="*/ 51 h 58"/>
                <a:gd name="T34" fmla="*/ 81 w 98"/>
                <a:gd name="T35" fmla="*/ 42 h 58"/>
                <a:gd name="T36" fmla="*/ 86 w 98"/>
                <a:gd name="T37" fmla="*/ 32 h 58"/>
                <a:gd name="T38" fmla="*/ 88 w 98"/>
                <a:gd name="T39" fmla="*/ 1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58">
                  <a:moveTo>
                    <a:pt x="88" y="19"/>
                  </a:moveTo>
                  <a:cubicBezTo>
                    <a:pt x="98" y="9"/>
                    <a:pt x="98" y="9"/>
                    <a:pt x="98" y="9"/>
                  </a:cubicBezTo>
                  <a:cubicBezTo>
                    <a:pt x="98" y="8"/>
                    <a:pt x="98" y="7"/>
                    <a:pt x="98" y="6"/>
                  </a:cubicBezTo>
                  <a:cubicBezTo>
                    <a:pt x="93" y="11"/>
                    <a:pt x="93" y="11"/>
                    <a:pt x="93" y="11"/>
                  </a:cubicBezTo>
                  <a:cubicBezTo>
                    <a:pt x="86" y="17"/>
                    <a:pt x="86" y="17"/>
                    <a:pt x="86" y="17"/>
                  </a:cubicBezTo>
                  <a:cubicBezTo>
                    <a:pt x="83" y="35"/>
                    <a:pt x="83" y="35"/>
                    <a:pt x="83" y="35"/>
                  </a:cubicBezTo>
                  <a:cubicBezTo>
                    <a:pt x="84" y="17"/>
                    <a:pt x="84" y="17"/>
                    <a:pt x="84" y="17"/>
                  </a:cubicBezTo>
                  <a:cubicBezTo>
                    <a:pt x="91" y="0"/>
                    <a:pt x="91" y="0"/>
                    <a:pt x="91" y="0"/>
                  </a:cubicBezTo>
                  <a:cubicBezTo>
                    <a:pt x="88" y="6"/>
                    <a:pt x="88" y="6"/>
                    <a:pt x="88" y="6"/>
                  </a:cubicBezTo>
                  <a:cubicBezTo>
                    <a:pt x="85" y="12"/>
                    <a:pt x="85" y="12"/>
                    <a:pt x="85" y="12"/>
                  </a:cubicBezTo>
                  <a:cubicBezTo>
                    <a:pt x="84" y="14"/>
                    <a:pt x="84" y="14"/>
                    <a:pt x="84" y="14"/>
                  </a:cubicBezTo>
                  <a:cubicBezTo>
                    <a:pt x="79" y="34"/>
                    <a:pt x="79" y="34"/>
                    <a:pt x="79" y="34"/>
                  </a:cubicBezTo>
                  <a:cubicBezTo>
                    <a:pt x="78" y="35"/>
                    <a:pt x="78" y="36"/>
                    <a:pt x="78" y="37"/>
                  </a:cubicBezTo>
                  <a:cubicBezTo>
                    <a:pt x="76" y="43"/>
                    <a:pt x="73" y="47"/>
                    <a:pt x="68" y="48"/>
                  </a:cubicBezTo>
                  <a:cubicBezTo>
                    <a:pt x="45" y="50"/>
                    <a:pt x="23" y="50"/>
                    <a:pt x="1" y="48"/>
                  </a:cubicBezTo>
                  <a:cubicBezTo>
                    <a:pt x="0" y="56"/>
                    <a:pt x="0" y="56"/>
                    <a:pt x="0" y="56"/>
                  </a:cubicBezTo>
                  <a:cubicBezTo>
                    <a:pt x="21" y="58"/>
                    <a:pt x="43" y="56"/>
                    <a:pt x="64" y="51"/>
                  </a:cubicBezTo>
                  <a:cubicBezTo>
                    <a:pt x="71" y="49"/>
                    <a:pt x="77" y="46"/>
                    <a:pt x="81" y="42"/>
                  </a:cubicBezTo>
                  <a:cubicBezTo>
                    <a:pt x="86" y="32"/>
                    <a:pt x="86" y="32"/>
                    <a:pt x="86" y="32"/>
                  </a:cubicBezTo>
                  <a:cubicBezTo>
                    <a:pt x="88" y="19"/>
                    <a:pt x="88" y="19"/>
                    <a:pt x="88" y="1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 name="Freeform 177"/>
            <p:cNvSpPr>
              <a:spLocks noEditPoints="1"/>
            </p:cNvSpPr>
            <p:nvPr/>
          </p:nvSpPr>
          <p:spPr bwMode="auto">
            <a:xfrm>
              <a:off x="2897188" y="3606801"/>
              <a:ext cx="371475" cy="200025"/>
            </a:xfrm>
            <a:custGeom>
              <a:avLst/>
              <a:gdLst>
                <a:gd name="T0" fmla="*/ 99 w 99"/>
                <a:gd name="T1" fmla="*/ 0 h 53"/>
                <a:gd name="T2" fmla="*/ 89 w 99"/>
                <a:gd name="T3" fmla="*/ 10 h 53"/>
                <a:gd name="T4" fmla="*/ 87 w 99"/>
                <a:gd name="T5" fmla="*/ 23 h 53"/>
                <a:gd name="T6" fmla="*/ 82 w 99"/>
                <a:gd name="T7" fmla="*/ 33 h 53"/>
                <a:gd name="T8" fmla="*/ 65 w 99"/>
                <a:gd name="T9" fmla="*/ 42 h 53"/>
                <a:gd name="T10" fmla="*/ 1 w 99"/>
                <a:gd name="T11" fmla="*/ 47 h 53"/>
                <a:gd name="T12" fmla="*/ 0 w 99"/>
                <a:gd name="T13" fmla="*/ 52 h 53"/>
                <a:gd name="T14" fmla="*/ 7 w 99"/>
                <a:gd name="T15" fmla="*/ 53 h 53"/>
                <a:gd name="T16" fmla="*/ 52 w 99"/>
                <a:gd name="T17" fmla="*/ 50 h 53"/>
                <a:gd name="T18" fmla="*/ 85 w 99"/>
                <a:gd name="T19" fmla="*/ 33 h 53"/>
                <a:gd name="T20" fmla="*/ 91 w 99"/>
                <a:gd name="T21" fmla="*/ 26 h 53"/>
                <a:gd name="T22" fmla="*/ 91 w 99"/>
                <a:gd name="T23" fmla="*/ 11 h 53"/>
                <a:gd name="T24" fmla="*/ 99 w 99"/>
                <a:gd name="T25" fmla="*/ 0 h 53"/>
                <a:gd name="T26" fmla="*/ 88 w 99"/>
                <a:gd name="T27" fmla="*/ 26 h 53"/>
                <a:gd name="T28" fmla="*/ 89 w 99"/>
                <a:gd name="T29" fmla="*/ 27 h 53"/>
                <a:gd name="T30" fmla="*/ 86 w 99"/>
                <a:gd name="T31" fmla="*/ 31 h 53"/>
                <a:gd name="T32" fmla="*/ 88 w 99"/>
                <a:gd name="T33"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53">
                  <a:moveTo>
                    <a:pt x="99" y="0"/>
                  </a:moveTo>
                  <a:cubicBezTo>
                    <a:pt x="89" y="10"/>
                    <a:pt x="89" y="10"/>
                    <a:pt x="89" y="10"/>
                  </a:cubicBezTo>
                  <a:cubicBezTo>
                    <a:pt x="87" y="23"/>
                    <a:pt x="87" y="23"/>
                    <a:pt x="87" y="23"/>
                  </a:cubicBezTo>
                  <a:cubicBezTo>
                    <a:pt x="82" y="33"/>
                    <a:pt x="82" y="33"/>
                    <a:pt x="82" y="33"/>
                  </a:cubicBezTo>
                  <a:cubicBezTo>
                    <a:pt x="78" y="37"/>
                    <a:pt x="72" y="40"/>
                    <a:pt x="65" y="42"/>
                  </a:cubicBezTo>
                  <a:cubicBezTo>
                    <a:pt x="44" y="47"/>
                    <a:pt x="22" y="49"/>
                    <a:pt x="1" y="47"/>
                  </a:cubicBezTo>
                  <a:cubicBezTo>
                    <a:pt x="0" y="52"/>
                    <a:pt x="0" y="52"/>
                    <a:pt x="0" y="52"/>
                  </a:cubicBezTo>
                  <a:cubicBezTo>
                    <a:pt x="7" y="53"/>
                    <a:pt x="7" y="53"/>
                    <a:pt x="7" y="53"/>
                  </a:cubicBezTo>
                  <a:cubicBezTo>
                    <a:pt x="52" y="50"/>
                    <a:pt x="52" y="50"/>
                    <a:pt x="52" y="50"/>
                  </a:cubicBezTo>
                  <a:cubicBezTo>
                    <a:pt x="64" y="46"/>
                    <a:pt x="75" y="41"/>
                    <a:pt x="85" y="33"/>
                  </a:cubicBezTo>
                  <a:cubicBezTo>
                    <a:pt x="91" y="26"/>
                    <a:pt x="91" y="26"/>
                    <a:pt x="91" y="26"/>
                  </a:cubicBezTo>
                  <a:cubicBezTo>
                    <a:pt x="91" y="11"/>
                    <a:pt x="91" y="11"/>
                    <a:pt x="91" y="11"/>
                  </a:cubicBezTo>
                  <a:cubicBezTo>
                    <a:pt x="96" y="7"/>
                    <a:pt x="99" y="4"/>
                    <a:pt x="99" y="0"/>
                  </a:cubicBezTo>
                  <a:close/>
                  <a:moveTo>
                    <a:pt x="88" y="26"/>
                  </a:moveTo>
                  <a:cubicBezTo>
                    <a:pt x="89" y="26"/>
                    <a:pt x="89" y="26"/>
                    <a:pt x="89" y="27"/>
                  </a:cubicBezTo>
                  <a:cubicBezTo>
                    <a:pt x="86" y="31"/>
                    <a:pt x="86" y="31"/>
                    <a:pt x="86" y="31"/>
                  </a:cubicBezTo>
                  <a:cubicBezTo>
                    <a:pt x="88" y="26"/>
                    <a:pt x="88" y="26"/>
                    <a:pt x="88" y="26"/>
                  </a:cubicBezTo>
                  <a:close/>
                </a:path>
              </a:pathLst>
            </a:custGeom>
            <a:solidFill>
              <a:srgbClr val="9E6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 name="Freeform 178"/>
            <p:cNvSpPr/>
            <p:nvPr/>
          </p:nvSpPr>
          <p:spPr bwMode="auto">
            <a:xfrm>
              <a:off x="3221038" y="3705226"/>
              <a:ext cx="11113" cy="19050"/>
            </a:xfrm>
            <a:custGeom>
              <a:avLst/>
              <a:gdLst>
                <a:gd name="T0" fmla="*/ 3 w 3"/>
                <a:gd name="T1" fmla="*/ 1 h 5"/>
                <a:gd name="T2" fmla="*/ 2 w 3"/>
                <a:gd name="T3" fmla="*/ 0 h 5"/>
                <a:gd name="T4" fmla="*/ 0 w 3"/>
                <a:gd name="T5" fmla="*/ 5 h 5"/>
                <a:gd name="T6" fmla="*/ 3 w 3"/>
                <a:gd name="T7" fmla="*/ 1 h 5"/>
              </a:gdLst>
              <a:ahLst/>
              <a:cxnLst>
                <a:cxn ang="0">
                  <a:pos x="T0" y="T1"/>
                </a:cxn>
                <a:cxn ang="0">
                  <a:pos x="T2" y="T3"/>
                </a:cxn>
                <a:cxn ang="0">
                  <a:pos x="T4" y="T5"/>
                </a:cxn>
                <a:cxn ang="0">
                  <a:pos x="T6" y="T7"/>
                </a:cxn>
              </a:cxnLst>
              <a:rect l="0" t="0" r="r" b="b"/>
              <a:pathLst>
                <a:path w="3" h="5">
                  <a:moveTo>
                    <a:pt x="3" y="1"/>
                  </a:moveTo>
                  <a:cubicBezTo>
                    <a:pt x="3" y="0"/>
                    <a:pt x="3" y="0"/>
                    <a:pt x="2" y="0"/>
                  </a:cubicBezTo>
                  <a:cubicBezTo>
                    <a:pt x="0" y="5"/>
                    <a:pt x="0" y="5"/>
                    <a:pt x="0" y="5"/>
                  </a:cubicBezTo>
                  <a:cubicBezTo>
                    <a:pt x="3" y="1"/>
                    <a:pt x="3" y="1"/>
                    <a:pt x="3"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 name="Freeform 179"/>
            <p:cNvSpPr/>
            <p:nvPr/>
          </p:nvSpPr>
          <p:spPr bwMode="auto">
            <a:xfrm>
              <a:off x="3221038" y="3592513"/>
              <a:ext cx="11113" cy="26988"/>
            </a:xfrm>
            <a:custGeom>
              <a:avLst/>
              <a:gdLst>
                <a:gd name="T0" fmla="*/ 0 w 3"/>
                <a:gd name="T1" fmla="*/ 1 h 7"/>
                <a:gd name="T2" fmla="*/ 0 w 3"/>
                <a:gd name="T3" fmla="*/ 7 h 7"/>
                <a:gd name="T4" fmla="*/ 3 w 3"/>
                <a:gd name="T5" fmla="*/ 1 h 7"/>
                <a:gd name="T6" fmla="*/ 0 w 3"/>
                <a:gd name="T7" fmla="*/ 1 h 7"/>
              </a:gdLst>
              <a:ahLst/>
              <a:cxnLst>
                <a:cxn ang="0">
                  <a:pos x="T0" y="T1"/>
                </a:cxn>
                <a:cxn ang="0">
                  <a:pos x="T2" y="T3"/>
                </a:cxn>
                <a:cxn ang="0">
                  <a:pos x="T4" y="T5"/>
                </a:cxn>
                <a:cxn ang="0">
                  <a:pos x="T6" y="T7"/>
                </a:cxn>
              </a:cxnLst>
              <a:rect l="0" t="0" r="r" b="b"/>
              <a:pathLst>
                <a:path w="3" h="7">
                  <a:moveTo>
                    <a:pt x="0" y="1"/>
                  </a:moveTo>
                  <a:cubicBezTo>
                    <a:pt x="0" y="7"/>
                    <a:pt x="0" y="7"/>
                    <a:pt x="0" y="7"/>
                  </a:cubicBezTo>
                  <a:cubicBezTo>
                    <a:pt x="3" y="1"/>
                    <a:pt x="3" y="1"/>
                    <a:pt x="3" y="1"/>
                  </a:cubicBezTo>
                  <a:cubicBezTo>
                    <a:pt x="2" y="0"/>
                    <a:pt x="1" y="0"/>
                    <a:pt x="0" y="1"/>
                  </a:cubicBezTo>
                  <a:close/>
                </a:path>
              </a:pathLst>
            </a:custGeom>
            <a:solidFill>
              <a:srgbClr val="9E6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 name="Freeform 180"/>
            <p:cNvSpPr/>
            <p:nvPr/>
          </p:nvSpPr>
          <p:spPr bwMode="auto">
            <a:xfrm>
              <a:off x="3254375" y="3649663"/>
              <a:ext cx="74613" cy="58738"/>
            </a:xfrm>
            <a:custGeom>
              <a:avLst/>
              <a:gdLst>
                <a:gd name="T0" fmla="*/ 0 w 20"/>
                <a:gd name="T1" fmla="*/ 16 h 16"/>
                <a:gd name="T2" fmla="*/ 6 w 20"/>
                <a:gd name="T3" fmla="*/ 14 h 16"/>
                <a:gd name="T4" fmla="*/ 11 w 20"/>
                <a:gd name="T5" fmla="*/ 11 h 16"/>
                <a:gd name="T6" fmla="*/ 20 w 20"/>
                <a:gd name="T7" fmla="*/ 0 h 16"/>
                <a:gd name="T8" fmla="*/ 0 w 20"/>
                <a:gd name="T9" fmla="*/ 16 h 16"/>
              </a:gdLst>
              <a:ahLst/>
              <a:cxnLst>
                <a:cxn ang="0">
                  <a:pos x="T0" y="T1"/>
                </a:cxn>
                <a:cxn ang="0">
                  <a:pos x="T2" y="T3"/>
                </a:cxn>
                <a:cxn ang="0">
                  <a:pos x="T4" y="T5"/>
                </a:cxn>
                <a:cxn ang="0">
                  <a:pos x="T6" y="T7"/>
                </a:cxn>
                <a:cxn ang="0">
                  <a:pos x="T8" y="T9"/>
                </a:cxn>
              </a:cxnLst>
              <a:rect l="0" t="0" r="r" b="b"/>
              <a:pathLst>
                <a:path w="20" h="16">
                  <a:moveTo>
                    <a:pt x="0" y="16"/>
                  </a:moveTo>
                  <a:cubicBezTo>
                    <a:pt x="6" y="14"/>
                    <a:pt x="6" y="14"/>
                    <a:pt x="6" y="14"/>
                  </a:cubicBezTo>
                  <a:cubicBezTo>
                    <a:pt x="11" y="11"/>
                    <a:pt x="11" y="11"/>
                    <a:pt x="11" y="11"/>
                  </a:cubicBezTo>
                  <a:cubicBezTo>
                    <a:pt x="16" y="7"/>
                    <a:pt x="19" y="4"/>
                    <a:pt x="20" y="0"/>
                  </a:cubicBezTo>
                  <a:cubicBezTo>
                    <a:pt x="0" y="16"/>
                    <a:pt x="0" y="16"/>
                    <a:pt x="0" y="16"/>
                  </a:cubicBezTo>
                  <a:close/>
                </a:path>
              </a:pathLst>
            </a:custGeom>
            <a:solidFill>
              <a:srgbClr val="9E6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 name="Freeform 181"/>
            <p:cNvSpPr/>
            <p:nvPr/>
          </p:nvSpPr>
          <p:spPr bwMode="auto">
            <a:xfrm>
              <a:off x="2924175" y="3641726"/>
              <a:ext cx="484188" cy="236538"/>
            </a:xfrm>
            <a:custGeom>
              <a:avLst/>
              <a:gdLst>
                <a:gd name="T0" fmla="*/ 94 w 129"/>
                <a:gd name="T1" fmla="*/ 16 h 63"/>
                <a:gd name="T2" fmla="*/ 88 w 129"/>
                <a:gd name="T3" fmla="*/ 18 h 63"/>
                <a:gd name="T4" fmla="*/ 108 w 129"/>
                <a:gd name="T5" fmla="*/ 2 h 63"/>
                <a:gd name="T6" fmla="*/ 98 w 129"/>
                <a:gd name="T7" fmla="*/ 6 h 63"/>
                <a:gd name="T8" fmla="*/ 86 w 129"/>
                <a:gd name="T9" fmla="*/ 15 h 63"/>
                <a:gd name="T10" fmla="*/ 84 w 129"/>
                <a:gd name="T11" fmla="*/ 17 h 63"/>
                <a:gd name="T12" fmla="*/ 78 w 129"/>
                <a:gd name="T13" fmla="*/ 24 h 63"/>
                <a:gd name="T14" fmla="*/ 45 w 129"/>
                <a:gd name="T15" fmla="*/ 41 h 63"/>
                <a:gd name="T16" fmla="*/ 0 w 129"/>
                <a:gd name="T17" fmla="*/ 44 h 63"/>
                <a:gd name="T18" fmla="*/ 10 w 129"/>
                <a:gd name="T19" fmla="*/ 63 h 63"/>
                <a:gd name="T20" fmla="*/ 77 w 129"/>
                <a:gd name="T21" fmla="*/ 42 h 63"/>
                <a:gd name="T22" fmla="*/ 99 w 129"/>
                <a:gd name="T23" fmla="*/ 38 h 63"/>
                <a:gd name="T24" fmla="*/ 119 w 129"/>
                <a:gd name="T25" fmla="*/ 38 h 63"/>
                <a:gd name="T26" fmla="*/ 129 w 129"/>
                <a:gd name="T27" fmla="*/ 31 h 63"/>
                <a:gd name="T28" fmla="*/ 117 w 129"/>
                <a:gd name="T29" fmla="*/ 34 h 63"/>
                <a:gd name="T30" fmla="*/ 111 w 129"/>
                <a:gd name="T31" fmla="*/ 34 h 63"/>
                <a:gd name="T32" fmla="*/ 104 w 129"/>
                <a:gd name="T33" fmla="*/ 35 h 63"/>
                <a:gd name="T34" fmla="*/ 121 w 129"/>
                <a:gd name="T35" fmla="*/ 25 h 63"/>
                <a:gd name="T36" fmla="*/ 128 w 129"/>
                <a:gd name="T37" fmla="*/ 16 h 63"/>
                <a:gd name="T38" fmla="*/ 126 w 129"/>
                <a:gd name="T39" fmla="*/ 13 h 63"/>
                <a:gd name="T40" fmla="*/ 121 w 129"/>
                <a:gd name="T41" fmla="*/ 20 h 63"/>
                <a:gd name="T42" fmla="*/ 110 w 129"/>
                <a:gd name="T43" fmla="*/ 26 h 63"/>
                <a:gd name="T44" fmla="*/ 104 w 129"/>
                <a:gd name="T45" fmla="*/ 26 h 63"/>
                <a:gd name="T46" fmla="*/ 120 w 129"/>
                <a:gd name="T47" fmla="*/ 17 h 63"/>
                <a:gd name="T48" fmla="*/ 124 w 129"/>
                <a:gd name="T49" fmla="*/ 10 h 63"/>
                <a:gd name="T50" fmla="*/ 124 w 129"/>
                <a:gd name="T51" fmla="*/ 8 h 63"/>
                <a:gd name="T52" fmla="*/ 120 w 129"/>
                <a:gd name="T53" fmla="*/ 11 h 63"/>
                <a:gd name="T54" fmla="*/ 121 w 129"/>
                <a:gd name="T55" fmla="*/ 12 h 63"/>
                <a:gd name="T56" fmla="*/ 120 w 129"/>
                <a:gd name="T57" fmla="*/ 13 h 63"/>
                <a:gd name="T58" fmla="*/ 115 w 129"/>
                <a:gd name="T59" fmla="*/ 17 h 63"/>
                <a:gd name="T60" fmla="*/ 106 w 129"/>
                <a:gd name="T61" fmla="*/ 20 h 63"/>
                <a:gd name="T62" fmla="*/ 100 w 129"/>
                <a:gd name="T63" fmla="*/ 23 h 63"/>
                <a:gd name="T64" fmla="*/ 111 w 129"/>
                <a:gd name="T65" fmla="*/ 11 h 63"/>
                <a:gd name="T66" fmla="*/ 111 w 129"/>
                <a:gd name="T67" fmla="*/ 4 h 63"/>
                <a:gd name="T68" fmla="*/ 109 w 129"/>
                <a:gd name="T69" fmla="*/ 10 h 63"/>
                <a:gd name="T70" fmla="*/ 100 w 129"/>
                <a:gd name="T71" fmla="*/ 14 h 63"/>
                <a:gd name="T72" fmla="*/ 94 w 129"/>
                <a:gd name="T73"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63">
                  <a:moveTo>
                    <a:pt x="94" y="16"/>
                  </a:moveTo>
                  <a:cubicBezTo>
                    <a:pt x="88" y="18"/>
                    <a:pt x="88" y="18"/>
                    <a:pt x="88" y="18"/>
                  </a:cubicBezTo>
                  <a:cubicBezTo>
                    <a:pt x="108" y="2"/>
                    <a:pt x="108" y="2"/>
                    <a:pt x="108" y="2"/>
                  </a:cubicBezTo>
                  <a:cubicBezTo>
                    <a:pt x="106" y="0"/>
                    <a:pt x="103" y="2"/>
                    <a:pt x="98" y="6"/>
                  </a:cubicBezTo>
                  <a:cubicBezTo>
                    <a:pt x="86" y="15"/>
                    <a:pt x="86" y="15"/>
                    <a:pt x="86" y="15"/>
                  </a:cubicBezTo>
                  <a:cubicBezTo>
                    <a:pt x="84" y="17"/>
                    <a:pt x="84" y="17"/>
                    <a:pt x="84" y="17"/>
                  </a:cubicBezTo>
                  <a:cubicBezTo>
                    <a:pt x="78" y="24"/>
                    <a:pt x="78" y="24"/>
                    <a:pt x="78" y="24"/>
                  </a:cubicBezTo>
                  <a:cubicBezTo>
                    <a:pt x="68" y="32"/>
                    <a:pt x="57" y="37"/>
                    <a:pt x="45" y="41"/>
                  </a:cubicBezTo>
                  <a:cubicBezTo>
                    <a:pt x="0" y="44"/>
                    <a:pt x="0" y="44"/>
                    <a:pt x="0" y="44"/>
                  </a:cubicBezTo>
                  <a:cubicBezTo>
                    <a:pt x="7" y="50"/>
                    <a:pt x="10" y="57"/>
                    <a:pt x="10" y="63"/>
                  </a:cubicBezTo>
                  <a:cubicBezTo>
                    <a:pt x="32" y="59"/>
                    <a:pt x="55" y="52"/>
                    <a:pt x="77" y="42"/>
                  </a:cubicBezTo>
                  <a:cubicBezTo>
                    <a:pt x="85" y="42"/>
                    <a:pt x="93" y="40"/>
                    <a:pt x="99" y="38"/>
                  </a:cubicBezTo>
                  <a:cubicBezTo>
                    <a:pt x="119" y="38"/>
                    <a:pt x="119" y="38"/>
                    <a:pt x="119" y="38"/>
                  </a:cubicBezTo>
                  <a:cubicBezTo>
                    <a:pt x="129" y="31"/>
                    <a:pt x="129" y="31"/>
                    <a:pt x="129" y="31"/>
                  </a:cubicBezTo>
                  <a:cubicBezTo>
                    <a:pt x="127" y="29"/>
                    <a:pt x="123" y="30"/>
                    <a:pt x="117" y="34"/>
                  </a:cubicBezTo>
                  <a:cubicBezTo>
                    <a:pt x="111" y="34"/>
                    <a:pt x="111" y="34"/>
                    <a:pt x="111" y="34"/>
                  </a:cubicBezTo>
                  <a:cubicBezTo>
                    <a:pt x="104" y="35"/>
                    <a:pt x="104" y="35"/>
                    <a:pt x="104" y="35"/>
                  </a:cubicBezTo>
                  <a:cubicBezTo>
                    <a:pt x="121" y="25"/>
                    <a:pt x="121" y="25"/>
                    <a:pt x="121" y="25"/>
                  </a:cubicBezTo>
                  <a:cubicBezTo>
                    <a:pt x="128" y="16"/>
                    <a:pt x="128" y="16"/>
                    <a:pt x="128" y="16"/>
                  </a:cubicBezTo>
                  <a:cubicBezTo>
                    <a:pt x="128" y="15"/>
                    <a:pt x="127" y="14"/>
                    <a:pt x="126" y="13"/>
                  </a:cubicBezTo>
                  <a:cubicBezTo>
                    <a:pt x="121" y="20"/>
                    <a:pt x="121" y="20"/>
                    <a:pt x="121" y="20"/>
                  </a:cubicBezTo>
                  <a:cubicBezTo>
                    <a:pt x="110" y="26"/>
                    <a:pt x="110" y="26"/>
                    <a:pt x="110" y="26"/>
                  </a:cubicBezTo>
                  <a:cubicBezTo>
                    <a:pt x="104" y="26"/>
                    <a:pt x="104" y="26"/>
                    <a:pt x="104" y="26"/>
                  </a:cubicBezTo>
                  <a:cubicBezTo>
                    <a:pt x="120" y="17"/>
                    <a:pt x="120" y="17"/>
                    <a:pt x="120" y="17"/>
                  </a:cubicBezTo>
                  <a:cubicBezTo>
                    <a:pt x="124" y="10"/>
                    <a:pt x="124" y="10"/>
                    <a:pt x="124" y="10"/>
                  </a:cubicBezTo>
                  <a:cubicBezTo>
                    <a:pt x="124" y="8"/>
                    <a:pt x="124" y="8"/>
                    <a:pt x="124" y="8"/>
                  </a:cubicBezTo>
                  <a:cubicBezTo>
                    <a:pt x="122" y="8"/>
                    <a:pt x="121" y="9"/>
                    <a:pt x="120" y="11"/>
                  </a:cubicBezTo>
                  <a:cubicBezTo>
                    <a:pt x="121" y="12"/>
                    <a:pt x="121" y="12"/>
                    <a:pt x="121" y="12"/>
                  </a:cubicBezTo>
                  <a:cubicBezTo>
                    <a:pt x="120" y="13"/>
                    <a:pt x="120" y="13"/>
                    <a:pt x="120" y="13"/>
                  </a:cubicBezTo>
                  <a:cubicBezTo>
                    <a:pt x="115" y="17"/>
                    <a:pt x="115" y="17"/>
                    <a:pt x="115" y="17"/>
                  </a:cubicBezTo>
                  <a:cubicBezTo>
                    <a:pt x="106" y="20"/>
                    <a:pt x="106" y="20"/>
                    <a:pt x="106" y="20"/>
                  </a:cubicBezTo>
                  <a:cubicBezTo>
                    <a:pt x="100" y="23"/>
                    <a:pt x="100" y="23"/>
                    <a:pt x="100" y="23"/>
                  </a:cubicBezTo>
                  <a:cubicBezTo>
                    <a:pt x="111" y="11"/>
                    <a:pt x="111" y="11"/>
                    <a:pt x="111" y="11"/>
                  </a:cubicBezTo>
                  <a:cubicBezTo>
                    <a:pt x="111" y="4"/>
                    <a:pt x="111" y="4"/>
                    <a:pt x="111" y="4"/>
                  </a:cubicBezTo>
                  <a:cubicBezTo>
                    <a:pt x="109" y="10"/>
                    <a:pt x="109" y="10"/>
                    <a:pt x="109" y="10"/>
                  </a:cubicBezTo>
                  <a:cubicBezTo>
                    <a:pt x="100" y="14"/>
                    <a:pt x="100" y="14"/>
                    <a:pt x="100" y="14"/>
                  </a:cubicBezTo>
                  <a:cubicBezTo>
                    <a:pt x="94" y="16"/>
                    <a:pt x="94" y="16"/>
                    <a:pt x="94" y="16"/>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 name="Freeform 182"/>
            <p:cNvSpPr/>
            <p:nvPr/>
          </p:nvSpPr>
          <p:spPr bwMode="auto">
            <a:xfrm>
              <a:off x="3298825" y="3656013"/>
              <a:ext cx="60325" cy="71438"/>
            </a:xfrm>
            <a:custGeom>
              <a:avLst/>
              <a:gdLst>
                <a:gd name="T0" fmla="*/ 11 w 16"/>
                <a:gd name="T1" fmla="*/ 0 h 19"/>
                <a:gd name="T2" fmla="*/ 11 w 16"/>
                <a:gd name="T3" fmla="*/ 7 h 19"/>
                <a:gd name="T4" fmla="*/ 0 w 16"/>
                <a:gd name="T5" fmla="*/ 19 h 19"/>
                <a:gd name="T6" fmla="*/ 6 w 16"/>
                <a:gd name="T7" fmla="*/ 16 h 19"/>
                <a:gd name="T8" fmla="*/ 13 w 16"/>
                <a:gd name="T9" fmla="*/ 11 h 19"/>
                <a:gd name="T10" fmla="*/ 11 w 16"/>
                <a:gd name="T11" fmla="*/ 0 h 19"/>
              </a:gdLst>
              <a:ahLst/>
              <a:cxnLst>
                <a:cxn ang="0">
                  <a:pos x="T0" y="T1"/>
                </a:cxn>
                <a:cxn ang="0">
                  <a:pos x="T2" y="T3"/>
                </a:cxn>
                <a:cxn ang="0">
                  <a:pos x="T4" y="T5"/>
                </a:cxn>
                <a:cxn ang="0">
                  <a:pos x="T6" y="T7"/>
                </a:cxn>
                <a:cxn ang="0">
                  <a:pos x="T8" y="T9"/>
                </a:cxn>
                <a:cxn ang="0">
                  <a:pos x="T10" y="T11"/>
                </a:cxn>
              </a:cxnLst>
              <a:rect l="0" t="0" r="r" b="b"/>
              <a:pathLst>
                <a:path w="16" h="19">
                  <a:moveTo>
                    <a:pt x="11" y="0"/>
                  </a:moveTo>
                  <a:cubicBezTo>
                    <a:pt x="11" y="7"/>
                    <a:pt x="11" y="7"/>
                    <a:pt x="11" y="7"/>
                  </a:cubicBezTo>
                  <a:cubicBezTo>
                    <a:pt x="0" y="19"/>
                    <a:pt x="0" y="19"/>
                    <a:pt x="0" y="19"/>
                  </a:cubicBezTo>
                  <a:cubicBezTo>
                    <a:pt x="6" y="16"/>
                    <a:pt x="6" y="16"/>
                    <a:pt x="6" y="16"/>
                  </a:cubicBezTo>
                  <a:cubicBezTo>
                    <a:pt x="13" y="11"/>
                    <a:pt x="13" y="11"/>
                    <a:pt x="13" y="11"/>
                  </a:cubicBezTo>
                  <a:cubicBezTo>
                    <a:pt x="16" y="5"/>
                    <a:pt x="16" y="1"/>
                    <a:pt x="11" y="0"/>
                  </a:cubicBezTo>
                  <a:close/>
                </a:path>
              </a:pathLst>
            </a:custGeom>
            <a:solidFill>
              <a:srgbClr val="9E6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 name="Freeform 183"/>
            <p:cNvSpPr/>
            <p:nvPr/>
          </p:nvSpPr>
          <p:spPr bwMode="auto">
            <a:xfrm>
              <a:off x="3375025" y="3683001"/>
              <a:ext cx="3175" cy="7938"/>
            </a:xfrm>
            <a:custGeom>
              <a:avLst/>
              <a:gdLst>
                <a:gd name="T0" fmla="*/ 0 w 1"/>
                <a:gd name="T1" fmla="*/ 2 h 2"/>
                <a:gd name="T2" fmla="*/ 1 w 1"/>
                <a:gd name="T3" fmla="*/ 1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0" y="0"/>
                    <a:pt x="0" y="0"/>
                    <a:pt x="0" y="0"/>
                  </a:cubicBezTo>
                  <a:cubicBezTo>
                    <a:pt x="0" y="1"/>
                    <a:pt x="0" y="1"/>
                    <a:pt x="0" y="2"/>
                  </a:cubicBezTo>
                  <a:close/>
                </a:path>
              </a:pathLst>
            </a:custGeom>
            <a:solidFill>
              <a:srgbClr val="9E6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 name="Freeform 184"/>
            <p:cNvSpPr/>
            <p:nvPr/>
          </p:nvSpPr>
          <p:spPr bwMode="auto">
            <a:xfrm>
              <a:off x="3314700" y="3678238"/>
              <a:ext cx="82550" cy="60325"/>
            </a:xfrm>
            <a:custGeom>
              <a:avLst/>
              <a:gdLst>
                <a:gd name="T0" fmla="*/ 40 w 52"/>
                <a:gd name="T1" fmla="*/ 24 h 38"/>
                <a:gd name="T2" fmla="*/ 52 w 52"/>
                <a:gd name="T3" fmla="*/ 8 h 38"/>
                <a:gd name="T4" fmla="*/ 47 w 52"/>
                <a:gd name="T5" fmla="*/ 0 h 38"/>
                <a:gd name="T6" fmla="*/ 38 w 52"/>
                <a:gd name="T7" fmla="*/ 17 h 38"/>
                <a:gd name="T8" fmla="*/ 0 w 52"/>
                <a:gd name="T9" fmla="*/ 38 h 38"/>
                <a:gd name="T10" fmla="*/ 14 w 52"/>
                <a:gd name="T11" fmla="*/ 38 h 38"/>
                <a:gd name="T12" fmla="*/ 40 w 52"/>
                <a:gd name="T13" fmla="*/ 24 h 38"/>
                <a:gd name="T14" fmla="*/ 40 w 52"/>
                <a:gd name="T15" fmla="*/ 2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8">
                  <a:moveTo>
                    <a:pt x="40" y="24"/>
                  </a:moveTo>
                  <a:lnTo>
                    <a:pt x="52" y="8"/>
                  </a:lnTo>
                  <a:lnTo>
                    <a:pt x="47" y="0"/>
                  </a:lnTo>
                  <a:lnTo>
                    <a:pt x="38" y="17"/>
                  </a:lnTo>
                  <a:lnTo>
                    <a:pt x="0" y="38"/>
                  </a:lnTo>
                  <a:lnTo>
                    <a:pt x="14" y="38"/>
                  </a:lnTo>
                  <a:lnTo>
                    <a:pt x="40" y="24"/>
                  </a:lnTo>
                  <a:lnTo>
                    <a:pt x="40" y="24"/>
                  </a:lnTo>
                  <a:close/>
                </a:path>
              </a:pathLst>
            </a:custGeom>
            <a:solidFill>
              <a:srgbClr val="9E6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 name="Freeform 185"/>
            <p:cNvSpPr/>
            <p:nvPr/>
          </p:nvSpPr>
          <p:spPr bwMode="auto">
            <a:xfrm>
              <a:off x="3314700" y="3702051"/>
              <a:ext cx="88900" cy="71438"/>
            </a:xfrm>
            <a:custGeom>
              <a:avLst/>
              <a:gdLst>
                <a:gd name="T0" fmla="*/ 24 w 24"/>
                <a:gd name="T1" fmla="*/ 4 h 19"/>
                <a:gd name="T2" fmla="*/ 24 w 24"/>
                <a:gd name="T3" fmla="*/ 0 h 19"/>
                <a:gd name="T4" fmla="*/ 17 w 24"/>
                <a:gd name="T5" fmla="*/ 9 h 19"/>
                <a:gd name="T6" fmla="*/ 0 w 24"/>
                <a:gd name="T7" fmla="*/ 19 h 19"/>
                <a:gd name="T8" fmla="*/ 7 w 24"/>
                <a:gd name="T9" fmla="*/ 18 h 19"/>
                <a:gd name="T10" fmla="*/ 16 w 24"/>
                <a:gd name="T11" fmla="*/ 13 h 19"/>
                <a:gd name="T12" fmla="*/ 24 w 24"/>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24" h="19">
                  <a:moveTo>
                    <a:pt x="24" y="4"/>
                  </a:moveTo>
                  <a:cubicBezTo>
                    <a:pt x="24" y="2"/>
                    <a:pt x="24" y="1"/>
                    <a:pt x="24" y="0"/>
                  </a:cubicBezTo>
                  <a:cubicBezTo>
                    <a:pt x="17" y="9"/>
                    <a:pt x="17" y="9"/>
                    <a:pt x="17" y="9"/>
                  </a:cubicBezTo>
                  <a:cubicBezTo>
                    <a:pt x="0" y="19"/>
                    <a:pt x="0" y="19"/>
                    <a:pt x="0" y="19"/>
                  </a:cubicBezTo>
                  <a:cubicBezTo>
                    <a:pt x="7" y="18"/>
                    <a:pt x="7" y="18"/>
                    <a:pt x="7" y="18"/>
                  </a:cubicBezTo>
                  <a:cubicBezTo>
                    <a:pt x="16" y="13"/>
                    <a:pt x="16" y="13"/>
                    <a:pt x="16" y="13"/>
                  </a:cubicBezTo>
                  <a:cubicBezTo>
                    <a:pt x="24" y="4"/>
                    <a:pt x="24" y="4"/>
                    <a:pt x="24" y="4"/>
                  </a:cubicBezTo>
                  <a:close/>
                </a:path>
              </a:pathLst>
            </a:custGeom>
            <a:solidFill>
              <a:srgbClr val="9E6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 name="Freeform 186"/>
            <p:cNvSpPr/>
            <p:nvPr/>
          </p:nvSpPr>
          <p:spPr bwMode="auto">
            <a:xfrm>
              <a:off x="2886075" y="3757613"/>
              <a:ext cx="525463" cy="177800"/>
            </a:xfrm>
            <a:custGeom>
              <a:avLst/>
              <a:gdLst>
                <a:gd name="T0" fmla="*/ 140 w 140"/>
                <a:gd name="T1" fmla="*/ 1 h 47"/>
                <a:gd name="T2" fmla="*/ 139 w 140"/>
                <a:gd name="T3" fmla="*/ 0 h 47"/>
                <a:gd name="T4" fmla="*/ 129 w 140"/>
                <a:gd name="T5" fmla="*/ 7 h 47"/>
                <a:gd name="T6" fmla="*/ 109 w 140"/>
                <a:gd name="T7" fmla="*/ 7 h 47"/>
                <a:gd name="T8" fmla="*/ 87 w 140"/>
                <a:gd name="T9" fmla="*/ 11 h 47"/>
                <a:gd name="T10" fmla="*/ 20 w 140"/>
                <a:gd name="T11" fmla="*/ 32 h 47"/>
                <a:gd name="T12" fmla="*/ 10 w 140"/>
                <a:gd name="T13" fmla="*/ 13 h 47"/>
                <a:gd name="T14" fmla="*/ 0 w 140"/>
                <a:gd name="T15" fmla="*/ 46 h 47"/>
                <a:gd name="T16" fmla="*/ 35 w 140"/>
                <a:gd name="T17" fmla="*/ 40 h 47"/>
                <a:gd name="T18" fmla="*/ 93 w 140"/>
                <a:gd name="T19" fmla="*/ 16 h 47"/>
                <a:gd name="T20" fmla="*/ 117 w 140"/>
                <a:gd name="T21" fmla="*/ 9 h 47"/>
                <a:gd name="T22" fmla="*/ 129 w 140"/>
                <a:gd name="T23" fmla="*/ 9 h 47"/>
                <a:gd name="T24" fmla="*/ 140 w 140"/>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47">
                  <a:moveTo>
                    <a:pt x="140" y="1"/>
                  </a:moveTo>
                  <a:cubicBezTo>
                    <a:pt x="140" y="0"/>
                    <a:pt x="139" y="0"/>
                    <a:pt x="139" y="0"/>
                  </a:cubicBezTo>
                  <a:cubicBezTo>
                    <a:pt x="129" y="7"/>
                    <a:pt x="129" y="7"/>
                    <a:pt x="129" y="7"/>
                  </a:cubicBezTo>
                  <a:cubicBezTo>
                    <a:pt x="109" y="7"/>
                    <a:pt x="109" y="7"/>
                    <a:pt x="109" y="7"/>
                  </a:cubicBezTo>
                  <a:cubicBezTo>
                    <a:pt x="103" y="9"/>
                    <a:pt x="95" y="11"/>
                    <a:pt x="87" y="11"/>
                  </a:cubicBezTo>
                  <a:cubicBezTo>
                    <a:pt x="65" y="21"/>
                    <a:pt x="42" y="28"/>
                    <a:pt x="20" y="32"/>
                  </a:cubicBezTo>
                  <a:cubicBezTo>
                    <a:pt x="20" y="26"/>
                    <a:pt x="17" y="19"/>
                    <a:pt x="10" y="13"/>
                  </a:cubicBezTo>
                  <a:cubicBezTo>
                    <a:pt x="14" y="26"/>
                    <a:pt x="10" y="37"/>
                    <a:pt x="0" y="46"/>
                  </a:cubicBezTo>
                  <a:cubicBezTo>
                    <a:pt x="10" y="47"/>
                    <a:pt x="22" y="45"/>
                    <a:pt x="35" y="40"/>
                  </a:cubicBezTo>
                  <a:cubicBezTo>
                    <a:pt x="93" y="16"/>
                    <a:pt x="93" y="16"/>
                    <a:pt x="93" y="16"/>
                  </a:cubicBezTo>
                  <a:cubicBezTo>
                    <a:pt x="102" y="16"/>
                    <a:pt x="110" y="14"/>
                    <a:pt x="117" y="9"/>
                  </a:cubicBezTo>
                  <a:cubicBezTo>
                    <a:pt x="129" y="9"/>
                    <a:pt x="129" y="9"/>
                    <a:pt x="129" y="9"/>
                  </a:cubicBezTo>
                  <a:cubicBezTo>
                    <a:pt x="140" y="1"/>
                    <a:pt x="140" y="1"/>
                    <a:pt x="140" y="1"/>
                  </a:cubicBezTo>
                  <a:close/>
                </a:path>
              </a:pathLst>
            </a:custGeom>
            <a:solidFill>
              <a:srgbClr val="9E6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 name="Freeform 187"/>
            <p:cNvSpPr/>
            <p:nvPr/>
          </p:nvSpPr>
          <p:spPr bwMode="auto">
            <a:xfrm>
              <a:off x="2078038" y="3746501"/>
              <a:ext cx="860425" cy="455613"/>
            </a:xfrm>
            <a:custGeom>
              <a:avLst/>
              <a:gdLst>
                <a:gd name="T0" fmla="*/ 214 w 229"/>
                <a:gd name="T1" fmla="*/ 0 h 121"/>
                <a:gd name="T2" fmla="*/ 214 w 229"/>
                <a:gd name="T3" fmla="*/ 8 h 121"/>
                <a:gd name="T4" fmla="*/ 196 w 229"/>
                <a:gd name="T5" fmla="*/ 6 h 121"/>
                <a:gd name="T6" fmla="*/ 197 w 229"/>
                <a:gd name="T7" fmla="*/ 1 h 121"/>
                <a:gd name="T8" fmla="*/ 193 w 229"/>
                <a:gd name="T9" fmla="*/ 0 h 121"/>
                <a:gd name="T10" fmla="*/ 193 w 229"/>
                <a:gd name="T11" fmla="*/ 4 h 121"/>
                <a:gd name="T12" fmla="*/ 185 w 229"/>
                <a:gd name="T13" fmla="*/ 4 h 121"/>
                <a:gd name="T14" fmla="*/ 180 w 229"/>
                <a:gd name="T15" fmla="*/ 3 h 121"/>
                <a:gd name="T16" fmla="*/ 183 w 229"/>
                <a:gd name="T17" fmla="*/ 5 h 121"/>
                <a:gd name="T18" fmla="*/ 194 w 229"/>
                <a:gd name="T19" fmla="*/ 11 h 121"/>
                <a:gd name="T20" fmla="*/ 194 w 229"/>
                <a:gd name="T21" fmla="*/ 44 h 121"/>
                <a:gd name="T22" fmla="*/ 144 w 229"/>
                <a:gd name="T23" fmla="*/ 25 h 121"/>
                <a:gd name="T24" fmla="*/ 109 w 229"/>
                <a:gd name="T25" fmla="*/ 25 h 121"/>
                <a:gd name="T26" fmla="*/ 139 w 229"/>
                <a:gd name="T27" fmla="*/ 31 h 121"/>
                <a:gd name="T28" fmla="*/ 76 w 229"/>
                <a:gd name="T29" fmla="*/ 101 h 121"/>
                <a:gd name="T30" fmla="*/ 5 w 229"/>
                <a:gd name="T31" fmla="*/ 80 h 121"/>
                <a:gd name="T32" fmla="*/ 0 w 229"/>
                <a:gd name="T33" fmla="*/ 77 h 121"/>
                <a:gd name="T34" fmla="*/ 0 w 229"/>
                <a:gd name="T35" fmla="*/ 87 h 121"/>
                <a:gd name="T36" fmla="*/ 57 w 229"/>
                <a:gd name="T37" fmla="*/ 115 h 121"/>
                <a:gd name="T38" fmla="*/ 82 w 229"/>
                <a:gd name="T39" fmla="*/ 121 h 121"/>
                <a:gd name="T40" fmla="*/ 85 w 229"/>
                <a:gd name="T41" fmla="*/ 120 h 121"/>
                <a:gd name="T42" fmla="*/ 101 w 229"/>
                <a:gd name="T43" fmla="*/ 110 h 121"/>
                <a:gd name="T44" fmla="*/ 145 w 229"/>
                <a:gd name="T45" fmla="*/ 34 h 121"/>
                <a:gd name="T46" fmla="*/ 196 w 229"/>
                <a:gd name="T47" fmla="*/ 51 h 121"/>
                <a:gd name="T48" fmla="*/ 203 w 229"/>
                <a:gd name="T49" fmla="*/ 58 h 121"/>
                <a:gd name="T50" fmla="*/ 215 w 229"/>
                <a:gd name="T51" fmla="*/ 49 h 121"/>
                <a:gd name="T52" fmla="*/ 225 w 229"/>
                <a:gd name="T53" fmla="*/ 16 h 121"/>
                <a:gd name="T54" fmla="*/ 218 w 229"/>
                <a:gd name="T55" fmla="*/ 15 h 121"/>
                <a:gd name="T56" fmla="*/ 205 w 229"/>
                <a:gd name="T57" fmla="*/ 50 h 121"/>
                <a:gd name="T58" fmla="*/ 197 w 229"/>
                <a:gd name="T59" fmla="*/ 48 h 121"/>
                <a:gd name="T60" fmla="*/ 200 w 229"/>
                <a:gd name="T61" fmla="*/ 14 h 121"/>
                <a:gd name="T62" fmla="*/ 200 w 229"/>
                <a:gd name="T63" fmla="*/ 12 h 121"/>
                <a:gd name="T64" fmla="*/ 203 w 229"/>
                <a:gd name="T65" fmla="*/ 12 h 121"/>
                <a:gd name="T66" fmla="*/ 218 w 229"/>
                <a:gd name="T67" fmla="*/ 15 h 121"/>
                <a:gd name="T68" fmla="*/ 219 w 229"/>
                <a:gd name="T69" fmla="*/ 10 h 121"/>
                <a:gd name="T70" fmla="*/ 220 w 229"/>
                <a:gd name="T71" fmla="*/ 2 h 121"/>
                <a:gd name="T72" fmla="*/ 214 w 229"/>
                <a:gd name="T7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9" h="121">
                  <a:moveTo>
                    <a:pt x="214" y="0"/>
                  </a:moveTo>
                  <a:cubicBezTo>
                    <a:pt x="214" y="8"/>
                    <a:pt x="214" y="8"/>
                    <a:pt x="214" y="8"/>
                  </a:cubicBezTo>
                  <a:cubicBezTo>
                    <a:pt x="196" y="6"/>
                    <a:pt x="196" y="6"/>
                    <a:pt x="196" y="6"/>
                  </a:cubicBezTo>
                  <a:cubicBezTo>
                    <a:pt x="197" y="1"/>
                    <a:pt x="197" y="1"/>
                    <a:pt x="197" y="1"/>
                  </a:cubicBezTo>
                  <a:cubicBezTo>
                    <a:pt x="193" y="0"/>
                    <a:pt x="193" y="0"/>
                    <a:pt x="193" y="0"/>
                  </a:cubicBezTo>
                  <a:cubicBezTo>
                    <a:pt x="193" y="4"/>
                    <a:pt x="193" y="4"/>
                    <a:pt x="193" y="4"/>
                  </a:cubicBezTo>
                  <a:cubicBezTo>
                    <a:pt x="185" y="4"/>
                    <a:pt x="185" y="4"/>
                    <a:pt x="185" y="4"/>
                  </a:cubicBezTo>
                  <a:cubicBezTo>
                    <a:pt x="184" y="4"/>
                    <a:pt x="182" y="4"/>
                    <a:pt x="180" y="3"/>
                  </a:cubicBezTo>
                  <a:cubicBezTo>
                    <a:pt x="183" y="5"/>
                    <a:pt x="183" y="5"/>
                    <a:pt x="183" y="5"/>
                  </a:cubicBezTo>
                  <a:cubicBezTo>
                    <a:pt x="194" y="11"/>
                    <a:pt x="194" y="11"/>
                    <a:pt x="194" y="11"/>
                  </a:cubicBezTo>
                  <a:cubicBezTo>
                    <a:pt x="194" y="44"/>
                    <a:pt x="194" y="44"/>
                    <a:pt x="194" y="44"/>
                  </a:cubicBezTo>
                  <a:cubicBezTo>
                    <a:pt x="144" y="25"/>
                    <a:pt x="144" y="25"/>
                    <a:pt x="144" y="25"/>
                  </a:cubicBezTo>
                  <a:cubicBezTo>
                    <a:pt x="109" y="25"/>
                    <a:pt x="109" y="25"/>
                    <a:pt x="109" y="25"/>
                  </a:cubicBezTo>
                  <a:cubicBezTo>
                    <a:pt x="139" y="31"/>
                    <a:pt x="139" y="31"/>
                    <a:pt x="139" y="31"/>
                  </a:cubicBezTo>
                  <a:cubicBezTo>
                    <a:pt x="120" y="47"/>
                    <a:pt x="99" y="70"/>
                    <a:pt x="76" y="101"/>
                  </a:cubicBezTo>
                  <a:cubicBezTo>
                    <a:pt x="62" y="108"/>
                    <a:pt x="39" y="101"/>
                    <a:pt x="5" y="80"/>
                  </a:cubicBezTo>
                  <a:cubicBezTo>
                    <a:pt x="4" y="79"/>
                    <a:pt x="2" y="78"/>
                    <a:pt x="0" y="77"/>
                  </a:cubicBezTo>
                  <a:cubicBezTo>
                    <a:pt x="0" y="87"/>
                    <a:pt x="0" y="87"/>
                    <a:pt x="0" y="87"/>
                  </a:cubicBezTo>
                  <a:cubicBezTo>
                    <a:pt x="14" y="99"/>
                    <a:pt x="33" y="108"/>
                    <a:pt x="57" y="115"/>
                  </a:cubicBezTo>
                  <a:cubicBezTo>
                    <a:pt x="67" y="119"/>
                    <a:pt x="75" y="121"/>
                    <a:pt x="82" y="121"/>
                  </a:cubicBezTo>
                  <a:cubicBezTo>
                    <a:pt x="83" y="121"/>
                    <a:pt x="84" y="121"/>
                    <a:pt x="85" y="120"/>
                  </a:cubicBezTo>
                  <a:cubicBezTo>
                    <a:pt x="92" y="119"/>
                    <a:pt x="97" y="116"/>
                    <a:pt x="101" y="110"/>
                  </a:cubicBezTo>
                  <a:cubicBezTo>
                    <a:pt x="123" y="78"/>
                    <a:pt x="137" y="53"/>
                    <a:pt x="145" y="34"/>
                  </a:cubicBezTo>
                  <a:cubicBezTo>
                    <a:pt x="162" y="42"/>
                    <a:pt x="179" y="48"/>
                    <a:pt x="196" y="51"/>
                  </a:cubicBezTo>
                  <a:cubicBezTo>
                    <a:pt x="203" y="58"/>
                    <a:pt x="203" y="58"/>
                    <a:pt x="203" y="58"/>
                  </a:cubicBezTo>
                  <a:cubicBezTo>
                    <a:pt x="208" y="55"/>
                    <a:pt x="212" y="52"/>
                    <a:pt x="215" y="49"/>
                  </a:cubicBezTo>
                  <a:cubicBezTo>
                    <a:pt x="225" y="40"/>
                    <a:pt x="229" y="29"/>
                    <a:pt x="225" y="16"/>
                  </a:cubicBezTo>
                  <a:cubicBezTo>
                    <a:pt x="218" y="15"/>
                    <a:pt x="218" y="15"/>
                    <a:pt x="218" y="15"/>
                  </a:cubicBezTo>
                  <a:cubicBezTo>
                    <a:pt x="220" y="26"/>
                    <a:pt x="216" y="38"/>
                    <a:pt x="205" y="50"/>
                  </a:cubicBezTo>
                  <a:cubicBezTo>
                    <a:pt x="197" y="48"/>
                    <a:pt x="197" y="48"/>
                    <a:pt x="197" y="48"/>
                  </a:cubicBezTo>
                  <a:cubicBezTo>
                    <a:pt x="201" y="36"/>
                    <a:pt x="202" y="25"/>
                    <a:pt x="200" y="14"/>
                  </a:cubicBezTo>
                  <a:cubicBezTo>
                    <a:pt x="200" y="13"/>
                    <a:pt x="200" y="13"/>
                    <a:pt x="200" y="12"/>
                  </a:cubicBezTo>
                  <a:cubicBezTo>
                    <a:pt x="203" y="12"/>
                    <a:pt x="203" y="12"/>
                    <a:pt x="203" y="12"/>
                  </a:cubicBezTo>
                  <a:cubicBezTo>
                    <a:pt x="218" y="15"/>
                    <a:pt x="218" y="15"/>
                    <a:pt x="218" y="15"/>
                  </a:cubicBezTo>
                  <a:cubicBezTo>
                    <a:pt x="219" y="10"/>
                    <a:pt x="219" y="10"/>
                    <a:pt x="219" y="10"/>
                  </a:cubicBezTo>
                  <a:cubicBezTo>
                    <a:pt x="220" y="2"/>
                    <a:pt x="220" y="2"/>
                    <a:pt x="220" y="2"/>
                  </a:cubicBezTo>
                  <a:cubicBezTo>
                    <a:pt x="218" y="1"/>
                    <a:pt x="216" y="0"/>
                    <a:pt x="214" y="0"/>
                  </a:cubicBez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9" name="Freeform 188"/>
            <p:cNvSpPr/>
            <p:nvPr/>
          </p:nvSpPr>
          <p:spPr bwMode="auto">
            <a:xfrm>
              <a:off x="2814638" y="3738563"/>
              <a:ext cx="68263" cy="38100"/>
            </a:xfrm>
            <a:custGeom>
              <a:avLst/>
              <a:gdLst>
                <a:gd name="T0" fmla="*/ 18 w 18"/>
                <a:gd name="T1" fmla="*/ 10 h 10"/>
                <a:gd name="T2" fmla="*/ 18 w 18"/>
                <a:gd name="T3" fmla="*/ 2 h 10"/>
                <a:gd name="T4" fmla="*/ 1 w 18"/>
                <a:gd name="T5" fmla="*/ 1 h 10"/>
                <a:gd name="T6" fmla="*/ 1 w 18"/>
                <a:gd name="T7" fmla="*/ 3 h 10"/>
                <a:gd name="T8" fmla="*/ 0 w 18"/>
                <a:gd name="T9" fmla="*/ 8 h 10"/>
                <a:gd name="T10" fmla="*/ 18 w 18"/>
                <a:gd name="T11" fmla="*/ 10 h 10"/>
              </a:gdLst>
              <a:ahLst/>
              <a:cxnLst>
                <a:cxn ang="0">
                  <a:pos x="T0" y="T1"/>
                </a:cxn>
                <a:cxn ang="0">
                  <a:pos x="T2" y="T3"/>
                </a:cxn>
                <a:cxn ang="0">
                  <a:pos x="T4" y="T5"/>
                </a:cxn>
                <a:cxn ang="0">
                  <a:pos x="T6" y="T7"/>
                </a:cxn>
                <a:cxn ang="0">
                  <a:pos x="T8" y="T9"/>
                </a:cxn>
                <a:cxn ang="0">
                  <a:pos x="T10" y="T11"/>
                </a:cxn>
              </a:cxnLst>
              <a:rect l="0" t="0" r="r" b="b"/>
              <a:pathLst>
                <a:path w="18" h="10">
                  <a:moveTo>
                    <a:pt x="18" y="10"/>
                  </a:moveTo>
                  <a:cubicBezTo>
                    <a:pt x="18" y="2"/>
                    <a:pt x="18" y="2"/>
                    <a:pt x="18" y="2"/>
                  </a:cubicBezTo>
                  <a:cubicBezTo>
                    <a:pt x="12" y="0"/>
                    <a:pt x="6" y="0"/>
                    <a:pt x="1" y="1"/>
                  </a:cubicBezTo>
                  <a:cubicBezTo>
                    <a:pt x="1" y="3"/>
                    <a:pt x="1" y="3"/>
                    <a:pt x="1" y="3"/>
                  </a:cubicBezTo>
                  <a:cubicBezTo>
                    <a:pt x="0" y="8"/>
                    <a:pt x="0" y="8"/>
                    <a:pt x="0" y="8"/>
                  </a:cubicBezTo>
                  <a:cubicBezTo>
                    <a:pt x="18" y="10"/>
                    <a:pt x="18" y="10"/>
                    <a:pt x="18" y="10"/>
                  </a:cubicBez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0" name="Freeform 189"/>
            <p:cNvSpPr/>
            <p:nvPr/>
          </p:nvSpPr>
          <p:spPr bwMode="auto">
            <a:xfrm>
              <a:off x="2817813" y="3792538"/>
              <a:ext cx="87313" cy="142875"/>
            </a:xfrm>
            <a:custGeom>
              <a:avLst/>
              <a:gdLst>
                <a:gd name="T0" fmla="*/ 6 w 23"/>
                <a:gd name="T1" fmla="*/ 0 h 38"/>
                <a:gd name="T2" fmla="*/ 3 w 23"/>
                <a:gd name="T3" fmla="*/ 0 h 38"/>
                <a:gd name="T4" fmla="*/ 3 w 23"/>
                <a:gd name="T5" fmla="*/ 2 h 38"/>
                <a:gd name="T6" fmla="*/ 0 w 23"/>
                <a:gd name="T7" fmla="*/ 36 h 38"/>
                <a:gd name="T8" fmla="*/ 8 w 23"/>
                <a:gd name="T9" fmla="*/ 38 h 38"/>
                <a:gd name="T10" fmla="*/ 21 w 23"/>
                <a:gd name="T11" fmla="*/ 3 h 38"/>
                <a:gd name="T12" fmla="*/ 6 w 23"/>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3" h="38">
                  <a:moveTo>
                    <a:pt x="6" y="0"/>
                  </a:moveTo>
                  <a:cubicBezTo>
                    <a:pt x="3" y="0"/>
                    <a:pt x="3" y="0"/>
                    <a:pt x="3" y="0"/>
                  </a:cubicBezTo>
                  <a:cubicBezTo>
                    <a:pt x="3" y="1"/>
                    <a:pt x="3" y="1"/>
                    <a:pt x="3" y="2"/>
                  </a:cubicBezTo>
                  <a:cubicBezTo>
                    <a:pt x="5" y="13"/>
                    <a:pt x="4" y="24"/>
                    <a:pt x="0" y="36"/>
                  </a:cubicBezTo>
                  <a:cubicBezTo>
                    <a:pt x="8" y="38"/>
                    <a:pt x="8" y="38"/>
                    <a:pt x="8" y="38"/>
                  </a:cubicBezTo>
                  <a:cubicBezTo>
                    <a:pt x="19" y="26"/>
                    <a:pt x="23" y="14"/>
                    <a:pt x="21" y="3"/>
                  </a:cubicBezTo>
                  <a:cubicBezTo>
                    <a:pt x="6" y="0"/>
                    <a:pt x="6" y="0"/>
                    <a:pt x="6" y="0"/>
                  </a:cubicBez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1" name="Freeform 190"/>
            <p:cNvSpPr/>
            <p:nvPr/>
          </p:nvSpPr>
          <p:spPr bwMode="auto">
            <a:xfrm>
              <a:off x="2773363" y="3746501"/>
              <a:ext cx="30163" cy="15875"/>
            </a:xfrm>
            <a:custGeom>
              <a:avLst/>
              <a:gdLst>
                <a:gd name="T0" fmla="*/ 8 w 8"/>
                <a:gd name="T1" fmla="*/ 4 h 4"/>
                <a:gd name="T2" fmla="*/ 8 w 8"/>
                <a:gd name="T3" fmla="*/ 0 h 4"/>
                <a:gd name="T4" fmla="*/ 3 w 8"/>
                <a:gd name="T5" fmla="*/ 0 h 4"/>
                <a:gd name="T6" fmla="*/ 2 w 8"/>
                <a:gd name="T7" fmla="*/ 3 h 4"/>
                <a:gd name="T8" fmla="*/ 0 w 8"/>
                <a:gd name="T9" fmla="*/ 4 h 4"/>
                <a:gd name="T10" fmla="*/ 8 w 8"/>
                <a:gd name="T11" fmla="*/ 4 h 4"/>
              </a:gdLst>
              <a:ahLst/>
              <a:cxnLst>
                <a:cxn ang="0">
                  <a:pos x="T0" y="T1"/>
                </a:cxn>
                <a:cxn ang="0">
                  <a:pos x="T2" y="T3"/>
                </a:cxn>
                <a:cxn ang="0">
                  <a:pos x="T4" y="T5"/>
                </a:cxn>
                <a:cxn ang="0">
                  <a:pos x="T6" y="T7"/>
                </a:cxn>
                <a:cxn ang="0">
                  <a:pos x="T8" y="T9"/>
                </a:cxn>
                <a:cxn ang="0">
                  <a:pos x="T10" y="T11"/>
                </a:cxn>
              </a:cxnLst>
              <a:rect l="0" t="0" r="r" b="b"/>
              <a:pathLst>
                <a:path w="8" h="4">
                  <a:moveTo>
                    <a:pt x="8" y="4"/>
                  </a:moveTo>
                  <a:cubicBezTo>
                    <a:pt x="8" y="0"/>
                    <a:pt x="8" y="0"/>
                    <a:pt x="8" y="0"/>
                  </a:cubicBezTo>
                  <a:cubicBezTo>
                    <a:pt x="3" y="0"/>
                    <a:pt x="3" y="0"/>
                    <a:pt x="3" y="0"/>
                  </a:cubicBezTo>
                  <a:cubicBezTo>
                    <a:pt x="2" y="3"/>
                    <a:pt x="2" y="3"/>
                    <a:pt x="2" y="3"/>
                  </a:cubicBezTo>
                  <a:cubicBezTo>
                    <a:pt x="1" y="3"/>
                    <a:pt x="1" y="4"/>
                    <a:pt x="0" y="4"/>
                  </a:cubicBezTo>
                  <a:cubicBezTo>
                    <a:pt x="8" y="4"/>
                    <a:pt x="8" y="4"/>
                    <a:pt x="8" y="4"/>
                  </a:cubicBez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2" name="Freeform 191"/>
            <p:cNvSpPr/>
            <p:nvPr/>
          </p:nvSpPr>
          <p:spPr bwMode="auto">
            <a:xfrm>
              <a:off x="2044700" y="4100513"/>
              <a:ext cx="619125" cy="969963"/>
            </a:xfrm>
            <a:custGeom>
              <a:avLst/>
              <a:gdLst>
                <a:gd name="T0" fmla="*/ 94 w 165"/>
                <a:gd name="T1" fmla="*/ 26 h 258"/>
                <a:gd name="T2" fmla="*/ 91 w 165"/>
                <a:gd name="T3" fmla="*/ 27 h 258"/>
                <a:gd name="T4" fmla="*/ 88 w 165"/>
                <a:gd name="T5" fmla="*/ 29 h 258"/>
                <a:gd name="T6" fmla="*/ 84 w 165"/>
                <a:gd name="T7" fmla="*/ 30 h 258"/>
                <a:gd name="T8" fmla="*/ 78 w 165"/>
                <a:gd name="T9" fmla="*/ 30 h 258"/>
                <a:gd name="T10" fmla="*/ 5 w 165"/>
                <a:gd name="T11" fmla="*/ 0 h 258"/>
                <a:gd name="T12" fmla="*/ 0 w 165"/>
                <a:gd name="T13" fmla="*/ 6 h 258"/>
                <a:gd name="T14" fmla="*/ 76 w 165"/>
                <a:gd name="T15" fmla="*/ 38 h 258"/>
                <a:gd name="T16" fmla="*/ 87 w 165"/>
                <a:gd name="T17" fmla="*/ 36 h 258"/>
                <a:gd name="T18" fmla="*/ 142 w 165"/>
                <a:gd name="T19" fmla="*/ 133 h 258"/>
                <a:gd name="T20" fmla="*/ 147 w 165"/>
                <a:gd name="T21" fmla="*/ 238 h 258"/>
                <a:gd name="T22" fmla="*/ 116 w 165"/>
                <a:gd name="T23" fmla="*/ 239 h 258"/>
                <a:gd name="T24" fmla="*/ 114 w 165"/>
                <a:gd name="T25" fmla="*/ 248 h 258"/>
                <a:gd name="T26" fmla="*/ 118 w 165"/>
                <a:gd name="T27" fmla="*/ 251 h 258"/>
                <a:gd name="T28" fmla="*/ 157 w 165"/>
                <a:gd name="T29" fmla="*/ 251 h 258"/>
                <a:gd name="T30" fmla="*/ 163 w 165"/>
                <a:gd name="T31" fmla="*/ 248 h 258"/>
                <a:gd name="T32" fmla="*/ 163 w 165"/>
                <a:gd name="T33" fmla="*/ 151 h 258"/>
                <a:gd name="T34" fmla="*/ 153 w 165"/>
                <a:gd name="T35" fmla="*/ 103 h 258"/>
                <a:gd name="T36" fmla="*/ 94 w 165"/>
                <a:gd name="T37" fmla="*/ 2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5" h="258">
                  <a:moveTo>
                    <a:pt x="94" y="26"/>
                  </a:moveTo>
                  <a:cubicBezTo>
                    <a:pt x="93" y="27"/>
                    <a:pt x="92" y="27"/>
                    <a:pt x="91" y="27"/>
                  </a:cubicBezTo>
                  <a:cubicBezTo>
                    <a:pt x="90" y="28"/>
                    <a:pt x="89" y="28"/>
                    <a:pt x="88" y="29"/>
                  </a:cubicBezTo>
                  <a:cubicBezTo>
                    <a:pt x="87" y="30"/>
                    <a:pt x="85" y="30"/>
                    <a:pt x="84" y="30"/>
                  </a:cubicBezTo>
                  <a:cubicBezTo>
                    <a:pt x="82" y="30"/>
                    <a:pt x="80" y="30"/>
                    <a:pt x="78" y="30"/>
                  </a:cubicBezTo>
                  <a:cubicBezTo>
                    <a:pt x="51" y="22"/>
                    <a:pt x="27" y="12"/>
                    <a:pt x="5" y="0"/>
                  </a:cubicBezTo>
                  <a:cubicBezTo>
                    <a:pt x="3" y="2"/>
                    <a:pt x="1" y="3"/>
                    <a:pt x="0" y="6"/>
                  </a:cubicBezTo>
                  <a:cubicBezTo>
                    <a:pt x="22" y="23"/>
                    <a:pt x="48" y="34"/>
                    <a:pt x="76" y="38"/>
                  </a:cubicBezTo>
                  <a:cubicBezTo>
                    <a:pt x="87" y="36"/>
                    <a:pt x="87" y="36"/>
                    <a:pt x="87" y="36"/>
                  </a:cubicBezTo>
                  <a:cubicBezTo>
                    <a:pt x="142" y="133"/>
                    <a:pt x="142" y="133"/>
                    <a:pt x="142" y="133"/>
                  </a:cubicBezTo>
                  <a:cubicBezTo>
                    <a:pt x="147" y="238"/>
                    <a:pt x="147" y="238"/>
                    <a:pt x="147" y="238"/>
                  </a:cubicBezTo>
                  <a:cubicBezTo>
                    <a:pt x="116" y="239"/>
                    <a:pt x="116" y="239"/>
                    <a:pt x="116" y="239"/>
                  </a:cubicBezTo>
                  <a:cubicBezTo>
                    <a:pt x="115" y="242"/>
                    <a:pt x="115" y="245"/>
                    <a:pt x="114" y="248"/>
                  </a:cubicBezTo>
                  <a:cubicBezTo>
                    <a:pt x="115" y="249"/>
                    <a:pt x="116" y="250"/>
                    <a:pt x="118" y="251"/>
                  </a:cubicBezTo>
                  <a:cubicBezTo>
                    <a:pt x="129" y="258"/>
                    <a:pt x="142" y="258"/>
                    <a:pt x="157" y="251"/>
                  </a:cubicBezTo>
                  <a:cubicBezTo>
                    <a:pt x="159" y="250"/>
                    <a:pt x="161" y="249"/>
                    <a:pt x="163" y="248"/>
                  </a:cubicBezTo>
                  <a:cubicBezTo>
                    <a:pt x="165" y="216"/>
                    <a:pt x="165" y="183"/>
                    <a:pt x="163" y="151"/>
                  </a:cubicBezTo>
                  <a:cubicBezTo>
                    <a:pt x="163" y="131"/>
                    <a:pt x="160" y="115"/>
                    <a:pt x="153" y="103"/>
                  </a:cubicBezTo>
                  <a:cubicBezTo>
                    <a:pt x="136" y="77"/>
                    <a:pt x="116" y="51"/>
                    <a:pt x="94" y="26"/>
                  </a:cubicBezTo>
                  <a:close/>
                </a:path>
              </a:pathLst>
            </a:custGeom>
            <a:solidFill>
              <a:srgbClr val="494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3" name="Freeform 192"/>
            <p:cNvSpPr/>
            <p:nvPr/>
          </p:nvSpPr>
          <p:spPr bwMode="auto">
            <a:xfrm>
              <a:off x="2063750" y="4073526"/>
              <a:ext cx="322263" cy="139700"/>
            </a:xfrm>
            <a:custGeom>
              <a:avLst/>
              <a:gdLst>
                <a:gd name="T0" fmla="*/ 83 w 86"/>
                <a:gd name="T1" fmla="*/ 36 h 37"/>
                <a:gd name="T2" fmla="*/ 86 w 86"/>
                <a:gd name="T3" fmla="*/ 34 h 37"/>
                <a:gd name="T4" fmla="*/ 61 w 86"/>
                <a:gd name="T5" fmla="*/ 28 h 37"/>
                <a:gd name="T6" fmla="*/ 4 w 86"/>
                <a:gd name="T7" fmla="*/ 0 h 37"/>
                <a:gd name="T8" fmla="*/ 0 w 86"/>
                <a:gd name="T9" fmla="*/ 7 h 37"/>
                <a:gd name="T10" fmla="*/ 73 w 86"/>
                <a:gd name="T11" fmla="*/ 37 h 37"/>
                <a:gd name="T12" fmla="*/ 79 w 86"/>
                <a:gd name="T13" fmla="*/ 37 h 37"/>
                <a:gd name="T14" fmla="*/ 83 w 86"/>
                <a:gd name="T15" fmla="*/ 3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37">
                  <a:moveTo>
                    <a:pt x="83" y="36"/>
                  </a:moveTo>
                  <a:cubicBezTo>
                    <a:pt x="84" y="35"/>
                    <a:pt x="85" y="35"/>
                    <a:pt x="86" y="34"/>
                  </a:cubicBezTo>
                  <a:cubicBezTo>
                    <a:pt x="79" y="34"/>
                    <a:pt x="71" y="32"/>
                    <a:pt x="61" y="28"/>
                  </a:cubicBezTo>
                  <a:cubicBezTo>
                    <a:pt x="37" y="21"/>
                    <a:pt x="18" y="12"/>
                    <a:pt x="4" y="0"/>
                  </a:cubicBezTo>
                  <a:cubicBezTo>
                    <a:pt x="0" y="7"/>
                    <a:pt x="0" y="7"/>
                    <a:pt x="0" y="7"/>
                  </a:cubicBezTo>
                  <a:cubicBezTo>
                    <a:pt x="22" y="19"/>
                    <a:pt x="46" y="29"/>
                    <a:pt x="73" y="37"/>
                  </a:cubicBezTo>
                  <a:cubicBezTo>
                    <a:pt x="75" y="37"/>
                    <a:pt x="77" y="37"/>
                    <a:pt x="79" y="37"/>
                  </a:cubicBezTo>
                  <a:cubicBezTo>
                    <a:pt x="80" y="37"/>
                    <a:pt x="82" y="37"/>
                    <a:pt x="83" y="36"/>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4" name="Freeform 193"/>
            <p:cNvSpPr>
              <a:spLocks noEditPoints="1"/>
            </p:cNvSpPr>
            <p:nvPr/>
          </p:nvSpPr>
          <p:spPr bwMode="auto">
            <a:xfrm>
              <a:off x="2273300" y="4235451"/>
              <a:ext cx="323850" cy="763588"/>
            </a:xfrm>
            <a:custGeom>
              <a:avLst/>
              <a:gdLst>
                <a:gd name="T0" fmla="*/ 49 w 86"/>
                <a:gd name="T1" fmla="*/ 112 h 203"/>
                <a:gd name="T2" fmla="*/ 56 w 86"/>
                <a:gd name="T3" fmla="*/ 157 h 203"/>
                <a:gd name="T4" fmla="*/ 55 w 86"/>
                <a:gd name="T5" fmla="*/ 203 h 203"/>
                <a:gd name="T6" fmla="*/ 86 w 86"/>
                <a:gd name="T7" fmla="*/ 202 h 203"/>
                <a:gd name="T8" fmla="*/ 81 w 86"/>
                <a:gd name="T9" fmla="*/ 97 h 203"/>
                <a:gd name="T10" fmla="*/ 26 w 86"/>
                <a:gd name="T11" fmla="*/ 0 h 203"/>
                <a:gd name="T12" fmla="*/ 4 w 86"/>
                <a:gd name="T13" fmla="*/ 47 h 203"/>
                <a:gd name="T14" fmla="*/ 0 w 86"/>
                <a:gd name="T15" fmla="*/ 53 h 203"/>
                <a:gd name="T16" fmla="*/ 30 w 86"/>
                <a:gd name="T17" fmla="*/ 81 h 203"/>
                <a:gd name="T18" fmla="*/ 49 w 86"/>
                <a:gd name="T19" fmla="*/ 112 h 203"/>
                <a:gd name="T20" fmla="*/ 31 w 86"/>
                <a:gd name="T21" fmla="*/ 80 h 203"/>
                <a:gd name="T22" fmla="*/ 31 w 86"/>
                <a:gd name="T23" fmla="*/ 80 h 203"/>
                <a:gd name="T24" fmla="*/ 2 w 86"/>
                <a:gd name="T25" fmla="*/ 53 h 203"/>
                <a:gd name="T26" fmla="*/ 5 w 86"/>
                <a:gd name="T27" fmla="*/ 48 h 203"/>
                <a:gd name="T28" fmla="*/ 35 w 86"/>
                <a:gd name="T29" fmla="*/ 76 h 203"/>
                <a:gd name="T30" fmla="*/ 57 w 86"/>
                <a:gd name="T31" fmla="*/ 107 h 203"/>
                <a:gd name="T32" fmla="*/ 63 w 86"/>
                <a:gd name="T33" fmla="*/ 156 h 203"/>
                <a:gd name="T34" fmla="*/ 62 w 86"/>
                <a:gd name="T35" fmla="*/ 201 h 203"/>
                <a:gd name="T36" fmla="*/ 56 w 86"/>
                <a:gd name="T37" fmla="*/ 201 h 203"/>
                <a:gd name="T38" fmla="*/ 58 w 86"/>
                <a:gd name="T39" fmla="*/ 156 h 203"/>
                <a:gd name="T40" fmla="*/ 58 w 86"/>
                <a:gd name="T41" fmla="*/ 156 h 203"/>
                <a:gd name="T42" fmla="*/ 50 w 86"/>
                <a:gd name="T43" fmla="*/ 112 h 203"/>
                <a:gd name="T44" fmla="*/ 50 w 86"/>
                <a:gd name="T45" fmla="*/ 111 h 203"/>
                <a:gd name="T46" fmla="*/ 31 w 86"/>
                <a:gd name="T47" fmla="*/ 8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03">
                  <a:moveTo>
                    <a:pt x="49" y="112"/>
                  </a:moveTo>
                  <a:cubicBezTo>
                    <a:pt x="47" y="127"/>
                    <a:pt x="50" y="142"/>
                    <a:pt x="56" y="157"/>
                  </a:cubicBezTo>
                  <a:cubicBezTo>
                    <a:pt x="58" y="174"/>
                    <a:pt x="57" y="189"/>
                    <a:pt x="55" y="203"/>
                  </a:cubicBezTo>
                  <a:cubicBezTo>
                    <a:pt x="86" y="202"/>
                    <a:pt x="86" y="202"/>
                    <a:pt x="86" y="202"/>
                  </a:cubicBezTo>
                  <a:cubicBezTo>
                    <a:pt x="81" y="97"/>
                    <a:pt x="81" y="97"/>
                    <a:pt x="81" y="97"/>
                  </a:cubicBezTo>
                  <a:cubicBezTo>
                    <a:pt x="26" y="0"/>
                    <a:pt x="26" y="0"/>
                    <a:pt x="26" y="0"/>
                  </a:cubicBezTo>
                  <a:cubicBezTo>
                    <a:pt x="22" y="15"/>
                    <a:pt x="15" y="31"/>
                    <a:pt x="4" y="47"/>
                  </a:cubicBezTo>
                  <a:cubicBezTo>
                    <a:pt x="3" y="49"/>
                    <a:pt x="1" y="51"/>
                    <a:pt x="0" y="53"/>
                  </a:cubicBezTo>
                  <a:cubicBezTo>
                    <a:pt x="30" y="81"/>
                    <a:pt x="30" y="81"/>
                    <a:pt x="30" y="81"/>
                  </a:cubicBezTo>
                  <a:cubicBezTo>
                    <a:pt x="49" y="112"/>
                    <a:pt x="49" y="112"/>
                    <a:pt x="49" y="112"/>
                  </a:cubicBezTo>
                  <a:close/>
                  <a:moveTo>
                    <a:pt x="31" y="80"/>
                  </a:moveTo>
                  <a:cubicBezTo>
                    <a:pt x="31" y="80"/>
                    <a:pt x="31" y="80"/>
                    <a:pt x="31" y="80"/>
                  </a:cubicBezTo>
                  <a:cubicBezTo>
                    <a:pt x="2" y="53"/>
                    <a:pt x="2" y="53"/>
                    <a:pt x="2" y="53"/>
                  </a:cubicBezTo>
                  <a:cubicBezTo>
                    <a:pt x="3" y="51"/>
                    <a:pt x="4" y="50"/>
                    <a:pt x="5" y="48"/>
                  </a:cubicBezTo>
                  <a:cubicBezTo>
                    <a:pt x="35" y="76"/>
                    <a:pt x="35" y="76"/>
                    <a:pt x="35" y="76"/>
                  </a:cubicBezTo>
                  <a:cubicBezTo>
                    <a:pt x="57" y="107"/>
                    <a:pt x="57" y="107"/>
                    <a:pt x="57" y="107"/>
                  </a:cubicBezTo>
                  <a:cubicBezTo>
                    <a:pt x="55" y="125"/>
                    <a:pt x="57" y="141"/>
                    <a:pt x="63" y="156"/>
                  </a:cubicBezTo>
                  <a:cubicBezTo>
                    <a:pt x="67" y="168"/>
                    <a:pt x="66" y="183"/>
                    <a:pt x="62" y="201"/>
                  </a:cubicBezTo>
                  <a:cubicBezTo>
                    <a:pt x="56" y="201"/>
                    <a:pt x="56" y="201"/>
                    <a:pt x="56" y="201"/>
                  </a:cubicBezTo>
                  <a:cubicBezTo>
                    <a:pt x="59" y="188"/>
                    <a:pt x="59" y="173"/>
                    <a:pt x="58" y="156"/>
                  </a:cubicBezTo>
                  <a:cubicBezTo>
                    <a:pt x="58" y="156"/>
                    <a:pt x="58" y="156"/>
                    <a:pt x="58" y="156"/>
                  </a:cubicBezTo>
                  <a:cubicBezTo>
                    <a:pt x="51" y="141"/>
                    <a:pt x="49" y="127"/>
                    <a:pt x="50" y="112"/>
                  </a:cubicBezTo>
                  <a:cubicBezTo>
                    <a:pt x="50" y="112"/>
                    <a:pt x="50" y="111"/>
                    <a:pt x="50" y="111"/>
                  </a:cubicBezTo>
                  <a:cubicBezTo>
                    <a:pt x="31" y="80"/>
                    <a:pt x="31" y="80"/>
                    <a:pt x="31" y="80"/>
                  </a:cubicBezTo>
                  <a:close/>
                </a:path>
              </a:pathLst>
            </a:custGeom>
            <a:solidFill>
              <a:srgbClr val="7D74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5" name="Freeform 194"/>
            <p:cNvSpPr/>
            <p:nvPr/>
          </p:nvSpPr>
          <p:spPr bwMode="auto">
            <a:xfrm>
              <a:off x="2281238" y="4416426"/>
              <a:ext cx="244475" cy="574675"/>
            </a:xfrm>
            <a:custGeom>
              <a:avLst/>
              <a:gdLst>
                <a:gd name="T0" fmla="*/ 29 w 65"/>
                <a:gd name="T1" fmla="*/ 32 h 153"/>
                <a:gd name="T2" fmla="*/ 29 w 65"/>
                <a:gd name="T3" fmla="*/ 32 h 153"/>
                <a:gd name="T4" fmla="*/ 48 w 65"/>
                <a:gd name="T5" fmla="*/ 63 h 153"/>
                <a:gd name="T6" fmla="*/ 48 w 65"/>
                <a:gd name="T7" fmla="*/ 64 h 153"/>
                <a:gd name="T8" fmla="*/ 56 w 65"/>
                <a:gd name="T9" fmla="*/ 108 h 153"/>
                <a:gd name="T10" fmla="*/ 56 w 65"/>
                <a:gd name="T11" fmla="*/ 108 h 153"/>
                <a:gd name="T12" fmla="*/ 54 w 65"/>
                <a:gd name="T13" fmla="*/ 153 h 153"/>
                <a:gd name="T14" fmla="*/ 60 w 65"/>
                <a:gd name="T15" fmla="*/ 153 h 153"/>
                <a:gd name="T16" fmla="*/ 61 w 65"/>
                <a:gd name="T17" fmla="*/ 108 h 153"/>
                <a:gd name="T18" fmla="*/ 55 w 65"/>
                <a:gd name="T19" fmla="*/ 59 h 153"/>
                <a:gd name="T20" fmla="*/ 33 w 65"/>
                <a:gd name="T21" fmla="*/ 28 h 153"/>
                <a:gd name="T22" fmla="*/ 3 w 65"/>
                <a:gd name="T23" fmla="*/ 0 h 153"/>
                <a:gd name="T24" fmla="*/ 0 w 65"/>
                <a:gd name="T25" fmla="*/ 5 h 153"/>
                <a:gd name="T26" fmla="*/ 29 w 65"/>
                <a:gd name="T27" fmla="*/ 3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53">
                  <a:moveTo>
                    <a:pt x="29" y="32"/>
                  </a:moveTo>
                  <a:cubicBezTo>
                    <a:pt x="29" y="32"/>
                    <a:pt x="29" y="32"/>
                    <a:pt x="29" y="32"/>
                  </a:cubicBezTo>
                  <a:cubicBezTo>
                    <a:pt x="48" y="63"/>
                    <a:pt x="48" y="63"/>
                    <a:pt x="48" y="63"/>
                  </a:cubicBezTo>
                  <a:cubicBezTo>
                    <a:pt x="48" y="63"/>
                    <a:pt x="48" y="64"/>
                    <a:pt x="48" y="64"/>
                  </a:cubicBezTo>
                  <a:cubicBezTo>
                    <a:pt x="47" y="79"/>
                    <a:pt x="49" y="93"/>
                    <a:pt x="56" y="108"/>
                  </a:cubicBezTo>
                  <a:cubicBezTo>
                    <a:pt x="56" y="108"/>
                    <a:pt x="56" y="108"/>
                    <a:pt x="56" y="108"/>
                  </a:cubicBezTo>
                  <a:cubicBezTo>
                    <a:pt x="57" y="125"/>
                    <a:pt x="57" y="140"/>
                    <a:pt x="54" y="153"/>
                  </a:cubicBezTo>
                  <a:cubicBezTo>
                    <a:pt x="60" y="153"/>
                    <a:pt x="60" y="153"/>
                    <a:pt x="60" y="153"/>
                  </a:cubicBezTo>
                  <a:cubicBezTo>
                    <a:pt x="64" y="135"/>
                    <a:pt x="65" y="120"/>
                    <a:pt x="61" y="108"/>
                  </a:cubicBezTo>
                  <a:cubicBezTo>
                    <a:pt x="55" y="93"/>
                    <a:pt x="53" y="77"/>
                    <a:pt x="55" y="59"/>
                  </a:cubicBezTo>
                  <a:cubicBezTo>
                    <a:pt x="33" y="28"/>
                    <a:pt x="33" y="28"/>
                    <a:pt x="33" y="28"/>
                  </a:cubicBezTo>
                  <a:cubicBezTo>
                    <a:pt x="3" y="0"/>
                    <a:pt x="3" y="0"/>
                    <a:pt x="3" y="0"/>
                  </a:cubicBezTo>
                  <a:cubicBezTo>
                    <a:pt x="2" y="2"/>
                    <a:pt x="1" y="3"/>
                    <a:pt x="0" y="5"/>
                  </a:cubicBezTo>
                  <a:cubicBezTo>
                    <a:pt x="29" y="32"/>
                    <a:pt x="29" y="32"/>
                    <a:pt x="29" y="32"/>
                  </a:cubicBezTo>
                  <a:close/>
                </a:path>
              </a:pathLst>
            </a:custGeom>
            <a:solidFill>
              <a:srgbClr val="A69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6" name="Freeform 195"/>
            <p:cNvSpPr/>
            <p:nvPr/>
          </p:nvSpPr>
          <p:spPr bwMode="auto">
            <a:xfrm>
              <a:off x="2465388" y="5043488"/>
              <a:ext cx="311150" cy="147638"/>
            </a:xfrm>
            <a:custGeom>
              <a:avLst/>
              <a:gdLst>
                <a:gd name="T0" fmla="*/ 65 w 83"/>
                <a:gd name="T1" fmla="*/ 15 h 39"/>
                <a:gd name="T2" fmla="*/ 45 w 83"/>
                <a:gd name="T3" fmla="*/ 0 h 39"/>
                <a:gd name="T4" fmla="*/ 6 w 83"/>
                <a:gd name="T5" fmla="*/ 0 h 39"/>
                <a:gd name="T6" fmla="*/ 4 w 83"/>
                <a:gd name="T7" fmla="*/ 7 h 39"/>
                <a:gd name="T8" fmla="*/ 1 w 83"/>
                <a:gd name="T9" fmla="*/ 36 h 39"/>
                <a:gd name="T10" fmla="*/ 32 w 83"/>
                <a:gd name="T11" fmla="*/ 35 h 39"/>
                <a:gd name="T12" fmla="*/ 32 w 83"/>
                <a:gd name="T13" fmla="*/ 29 h 39"/>
                <a:gd name="T14" fmla="*/ 41 w 83"/>
                <a:gd name="T15" fmla="*/ 31 h 39"/>
                <a:gd name="T16" fmla="*/ 83 w 83"/>
                <a:gd name="T17" fmla="*/ 25 h 39"/>
                <a:gd name="T18" fmla="*/ 65 w 83"/>
                <a:gd name="T19"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39">
                  <a:moveTo>
                    <a:pt x="65" y="15"/>
                  </a:moveTo>
                  <a:cubicBezTo>
                    <a:pt x="57" y="12"/>
                    <a:pt x="51" y="7"/>
                    <a:pt x="45" y="0"/>
                  </a:cubicBezTo>
                  <a:cubicBezTo>
                    <a:pt x="30" y="7"/>
                    <a:pt x="17" y="7"/>
                    <a:pt x="6" y="0"/>
                  </a:cubicBezTo>
                  <a:cubicBezTo>
                    <a:pt x="4" y="7"/>
                    <a:pt x="4" y="7"/>
                    <a:pt x="4" y="7"/>
                  </a:cubicBezTo>
                  <a:cubicBezTo>
                    <a:pt x="1" y="15"/>
                    <a:pt x="0" y="25"/>
                    <a:pt x="1" y="36"/>
                  </a:cubicBezTo>
                  <a:cubicBezTo>
                    <a:pt x="11" y="39"/>
                    <a:pt x="22" y="39"/>
                    <a:pt x="32" y="35"/>
                  </a:cubicBezTo>
                  <a:cubicBezTo>
                    <a:pt x="32" y="29"/>
                    <a:pt x="32" y="29"/>
                    <a:pt x="32" y="29"/>
                  </a:cubicBezTo>
                  <a:cubicBezTo>
                    <a:pt x="41" y="31"/>
                    <a:pt x="41" y="31"/>
                    <a:pt x="41" y="31"/>
                  </a:cubicBezTo>
                  <a:cubicBezTo>
                    <a:pt x="56" y="33"/>
                    <a:pt x="70" y="31"/>
                    <a:pt x="83" y="25"/>
                  </a:cubicBezTo>
                  <a:cubicBezTo>
                    <a:pt x="82" y="16"/>
                    <a:pt x="77" y="13"/>
                    <a:pt x="65" y="15"/>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7" name="Freeform 196"/>
            <p:cNvSpPr>
              <a:spLocks noEditPoints="1"/>
            </p:cNvSpPr>
            <p:nvPr/>
          </p:nvSpPr>
          <p:spPr bwMode="auto">
            <a:xfrm>
              <a:off x="1714500" y="4122738"/>
              <a:ext cx="657225" cy="958850"/>
            </a:xfrm>
            <a:custGeom>
              <a:avLst/>
              <a:gdLst>
                <a:gd name="T0" fmla="*/ 164 w 175"/>
                <a:gd name="T1" fmla="*/ 32 h 255"/>
                <a:gd name="T2" fmla="*/ 88 w 175"/>
                <a:gd name="T3" fmla="*/ 0 h 255"/>
                <a:gd name="T4" fmla="*/ 78 w 175"/>
                <a:gd name="T5" fmla="*/ 52 h 255"/>
                <a:gd name="T6" fmla="*/ 71 w 175"/>
                <a:gd name="T7" fmla="*/ 113 h 255"/>
                <a:gd name="T8" fmla="*/ 29 w 175"/>
                <a:gd name="T9" fmla="*/ 184 h 255"/>
                <a:gd name="T10" fmla="*/ 5 w 175"/>
                <a:gd name="T11" fmla="*/ 241 h 255"/>
                <a:gd name="T12" fmla="*/ 5 w 175"/>
                <a:gd name="T13" fmla="*/ 241 h 255"/>
                <a:gd name="T14" fmla="*/ 1 w 175"/>
                <a:gd name="T15" fmla="*/ 247 h 255"/>
                <a:gd name="T16" fmla="*/ 0 w 175"/>
                <a:gd name="T17" fmla="*/ 255 h 255"/>
                <a:gd name="T18" fmla="*/ 30 w 175"/>
                <a:gd name="T19" fmla="*/ 250 h 255"/>
                <a:gd name="T20" fmla="*/ 30 w 175"/>
                <a:gd name="T21" fmla="*/ 238 h 255"/>
                <a:gd name="T22" fmla="*/ 41 w 175"/>
                <a:gd name="T23" fmla="*/ 231 h 255"/>
                <a:gd name="T24" fmla="*/ 109 w 175"/>
                <a:gd name="T25" fmla="*/ 98 h 255"/>
                <a:gd name="T26" fmla="*/ 175 w 175"/>
                <a:gd name="T27" fmla="*/ 30 h 255"/>
                <a:gd name="T28" fmla="*/ 164 w 175"/>
                <a:gd name="T29" fmla="*/ 32 h 255"/>
                <a:gd name="T30" fmla="*/ 88 w 175"/>
                <a:gd name="T31" fmla="*/ 2 h 255"/>
                <a:gd name="T32" fmla="*/ 93 w 175"/>
                <a:gd name="T33" fmla="*/ 6 h 255"/>
                <a:gd name="T34" fmla="*/ 86 w 175"/>
                <a:gd name="T35" fmla="*/ 48 h 255"/>
                <a:gd name="T36" fmla="*/ 79 w 175"/>
                <a:gd name="T37" fmla="*/ 113 h 255"/>
                <a:gd name="T38" fmla="*/ 35 w 175"/>
                <a:gd name="T39" fmla="*/ 189 h 255"/>
                <a:gd name="T40" fmla="*/ 13 w 175"/>
                <a:gd name="T41" fmla="*/ 243 h 255"/>
                <a:gd name="T42" fmla="*/ 10 w 175"/>
                <a:gd name="T43" fmla="*/ 252 h 255"/>
                <a:gd name="T44" fmla="*/ 2 w 175"/>
                <a:gd name="T45" fmla="*/ 254 h 255"/>
                <a:gd name="T46" fmla="*/ 3 w 175"/>
                <a:gd name="T47" fmla="*/ 248 h 255"/>
                <a:gd name="T48" fmla="*/ 6 w 175"/>
                <a:gd name="T49" fmla="*/ 243 h 255"/>
                <a:gd name="T50" fmla="*/ 6 w 175"/>
                <a:gd name="T51" fmla="*/ 242 h 255"/>
                <a:gd name="T52" fmla="*/ 7 w 175"/>
                <a:gd name="T53" fmla="*/ 241 h 255"/>
                <a:gd name="T54" fmla="*/ 7 w 175"/>
                <a:gd name="T55" fmla="*/ 241 h 255"/>
                <a:gd name="T56" fmla="*/ 30 w 175"/>
                <a:gd name="T57" fmla="*/ 185 h 255"/>
                <a:gd name="T58" fmla="*/ 30 w 175"/>
                <a:gd name="T59" fmla="*/ 185 h 255"/>
                <a:gd name="T60" fmla="*/ 72 w 175"/>
                <a:gd name="T61" fmla="*/ 114 h 255"/>
                <a:gd name="T62" fmla="*/ 73 w 175"/>
                <a:gd name="T63" fmla="*/ 113 h 255"/>
                <a:gd name="T64" fmla="*/ 80 w 175"/>
                <a:gd name="T65" fmla="*/ 52 h 255"/>
                <a:gd name="T66" fmla="*/ 80 w 175"/>
                <a:gd name="T67" fmla="*/ 52 h 255"/>
                <a:gd name="T68" fmla="*/ 88 w 175"/>
                <a:gd name="T69" fmla="*/ 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255">
                  <a:moveTo>
                    <a:pt x="164" y="32"/>
                  </a:moveTo>
                  <a:cubicBezTo>
                    <a:pt x="136" y="28"/>
                    <a:pt x="110" y="17"/>
                    <a:pt x="88" y="0"/>
                  </a:cubicBezTo>
                  <a:cubicBezTo>
                    <a:pt x="80" y="10"/>
                    <a:pt x="77" y="27"/>
                    <a:pt x="78" y="52"/>
                  </a:cubicBezTo>
                  <a:cubicBezTo>
                    <a:pt x="71" y="113"/>
                    <a:pt x="71" y="113"/>
                    <a:pt x="71" y="113"/>
                  </a:cubicBezTo>
                  <a:cubicBezTo>
                    <a:pt x="29" y="184"/>
                    <a:pt x="29" y="184"/>
                    <a:pt x="29" y="184"/>
                  </a:cubicBezTo>
                  <a:cubicBezTo>
                    <a:pt x="13" y="202"/>
                    <a:pt x="6" y="221"/>
                    <a:pt x="5" y="241"/>
                  </a:cubicBezTo>
                  <a:cubicBezTo>
                    <a:pt x="5" y="241"/>
                    <a:pt x="5" y="241"/>
                    <a:pt x="5" y="241"/>
                  </a:cubicBezTo>
                  <a:cubicBezTo>
                    <a:pt x="1" y="247"/>
                    <a:pt x="1" y="247"/>
                    <a:pt x="1" y="247"/>
                  </a:cubicBezTo>
                  <a:cubicBezTo>
                    <a:pt x="0" y="255"/>
                    <a:pt x="0" y="255"/>
                    <a:pt x="0" y="255"/>
                  </a:cubicBezTo>
                  <a:cubicBezTo>
                    <a:pt x="30" y="250"/>
                    <a:pt x="30" y="250"/>
                    <a:pt x="30" y="250"/>
                  </a:cubicBezTo>
                  <a:cubicBezTo>
                    <a:pt x="30" y="238"/>
                    <a:pt x="30" y="238"/>
                    <a:pt x="30" y="238"/>
                  </a:cubicBezTo>
                  <a:cubicBezTo>
                    <a:pt x="41" y="231"/>
                    <a:pt x="41" y="231"/>
                    <a:pt x="41" y="231"/>
                  </a:cubicBezTo>
                  <a:cubicBezTo>
                    <a:pt x="109" y="98"/>
                    <a:pt x="109" y="98"/>
                    <a:pt x="109" y="98"/>
                  </a:cubicBezTo>
                  <a:cubicBezTo>
                    <a:pt x="134" y="78"/>
                    <a:pt x="157" y="55"/>
                    <a:pt x="175" y="30"/>
                  </a:cubicBezTo>
                  <a:cubicBezTo>
                    <a:pt x="164" y="32"/>
                    <a:pt x="164" y="32"/>
                    <a:pt x="164" y="32"/>
                  </a:cubicBezTo>
                  <a:close/>
                  <a:moveTo>
                    <a:pt x="88" y="2"/>
                  </a:moveTo>
                  <a:cubicBezTo>
                    <a:pt x="90" y="3"/>
                    <a:pt x="91" y="5"/>
                    <a:pt x="93" y="6"/>
                  </a:cubicBezTo>
                  <a:cubicBezTo>
                    <a:pt x="88" y="16"/>
                    <a:pt x="85" y="30"/>
                    <a:pt x="86" y="48"/>
                  </a:cubicBezTo>
                  <a:cubicBezTo>
                    <a:pt x="79" y="113"/>
                    <a:pt x="79" y="113"/>
                    <a:pt x="79" y="113"/>
                  </a:cubicBezTo>
                  <a:cubicBezTo>
                    <a:pt x="35" y="189"/>
                    <a:pt x="35" y="189"/>
                    <a:pt x="35" y="189"/>
                  </a:cubicBezTo>
                  <a:cubicBezTo>
                    <a:pt x="21" y="205"/>
                    <a:pt x="13" y="223"/>
                    <a:pt x="13" y="243"/>
                  </a:cubicBezTo>
                  <a:cubicBezTo>
                    <a:pt x="10" y="252"/>
                    <a:pt x="10" y="252"/>
                    <a:pt x="10" y="252"/>
                  </a:cubicBezTo>
                  <a:cubicBezTo>
                    <a:pt x="2" y="254"/>
                    <a:pt x="2" y="254"/>
                    <a:pt x="2" y="254"/>
                  </a:cubicBezTo>
                  <a:cubicBezTo>
                    <a:pt x="3" y="248"/>
                    <a:pt x="3" y="248"/>
                    <a:pt x="3" y="248"/>
                  </a:cubicBezTo>
                  <a:cubicBezTo>
                    <a:pt x="6" y="243"/>
                    <a:pt x="6" y="243"/>
                    <a:pt x="6" y="243"/>
                  </a:cubicBezTo>
                  <a:cubicBezTo>
                    <a:pt x="6" y="243"/>
                    <a:pt x="6" y="243"/>
                    <a:pt x="6" y="242"/>
                  </a:cubicBezTo>
                  <a:cubicBezTo>
                    <a:pt x="7" y="242"/>
                    <a:pt x="7" y="242"/>
                    <a:pt x="7" y="241"/>
                  </a:cubicBezTo>
                  <a:cubicBezTo>
                    <a:pt x="7" y="241"/>
                    <a:pt x="7" y="241"/>
                    <a:pt x="7" y="241"/>
                  </a:cubicBezTo>
                  <a:cubicBezTo>
                    <a:pt x="7" y="222"/>
                    <a:pt x="15" y="203"/>
                    <a:pt x="30" y="185"/>
                  </a:cubicBezTo>
                  <a:cubicBezTo>
                    <a:pt x="30" y="185"/>
                    <a:pt x="30" y="185"/>
                    <a:pt x="30" y="185"/>
                  </a:cubicBezTo>
                  <a:cubicBezTo>
                    <a:pt x="72" y="114"/>
                    <a:pt x="72" y="114"/>
                    <a:pt x="72" y="114"/>
                  </a:cubicBezTo>
                  <a:cubicBezTo>
                    <a:pt x="73" y="114"/>
                    <a:pt x="73" y="113"/>
                    <a:pt x="73" y="113"/>
                  </a:cubicBezTo>
                  <a:cubicBezTo>
                    <a:pt x="80" y="52"/>
                    <a:pt x="80" y="52"/>
                    <a:pt x="80" y="52"/>
                  </a:cubicBezTo>
                  <a:cubicBezTo>
                    <a:pt x="80" y="52"/>
                    <a:pt x="80" y="52"/>
                    <a:pt x="80" y="52"/>
                  </a:cubicBezTo>
                  <a:cubicBezTo>
                    <a:pt x="79" y="28"/>
                    <a:pt x="81" y="12"/>
                    <a:pt x="88" y="2"/>
                  </a:cubicBezTo>
                  <a:close/>
                </a:path>
              </a:pathLst>
            </a:custGeom>
            <a:solidFill>
              <a:srgbClr val="7D74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8" name="Freeform 197"/>
            <p:cNvSpPr/>
            <p:nvPr/>
          </p:nvSpPr>
          <p:spPr bwMode="auto">
            <a:xfrm>
              <a:off x="1722438" y="4130676"/>
              <a:ext cx="341313" cy="947738"/>
            </a:xfrm>
            <a:custGeom>
              <a:avLst/>
              <a:gdLst>
                <a:gd name="T0" fmla="*/ 91 w 91"/>
                <a:gd name="T1" fmla="*/ 4 h 252"/>
                <a:gd name="T2" fmla="*/ 86 w 91"/>
                <a:gd name="T3" fmla="*/ 0 h 252"/>
                <a:gd name="T4" fmla="*/ 78 w 91"/>
                <a:gd name="T5" fmla="*/ 50 h 252"/>
                <a:gd name="T6" fmla="*/ 78 w 91"/>
                <a:gd name="T7" fmla="*/ 50 h 252"/>
                <a:gd name="T8" fmla="*/ 71 w 91"/>
                <a:gd name="T9" fmla="*/ 111 h 252"/>
                <a:gd name="T10" fmla="*/ 70 w 91"/>
                <a:gd name="T11" fmla="*/ 112 h 252"/>
                <a:gd name="T12" fmla="*/ 28 w 91"/>
                <a:gd name="T13" fmla="*/ 183 h 252"/>
                <a:gd name="T14" fmla="*/ 28 w 91"/>
                <a:gd name="T15" fmla="*/ 183 h 252"/>
                <a:gd name="T16" fmla="*/ 5 w 91"/>
                <a:gd name="T17" fmla="*/ 239 h 252"/>
                <a:gd name="T18" fmla="*/ 5 w 91"/>
                <a:gd name="T19" fmla="*/ 239 h 252"/>
                <a:gd name="T20" fmla="*/ 4 w 91"/>
                <a:gd name="T21" fmla="*/ 240 h 252"/>
                <a:gd name="T22" fmla="*/ 4 w 91"/>
                <a:gd name="T23" fmla="*/ 241 h 252"/>
                <a:gd name="T24" fmla="*/ 1 w 91"/>
                <a:gd name="T25" fmla="*/ 246 h 252"/>
                <a:gd name="T26" fmla="*/ 0 w 91"/>
                <a:gd name="T27" fmla="*/ 252 h 252"/>
                <a:gd name="T28" fmla="*/ 8 w 91"/>
                <a:gd name="T29" fmla="*/ 250 h 252"/>
                <a:gd name="T30" fmla="*/ 11 w 91"/>
                <a:gd name="T31" fmla="*/ 241 h 252"/>
                <a:gd name="T32" fmla="*/ 33 w 91"/>
                <a:gd name="T33" fmla="*/ 187 h 252"/>
                <a:gd name="T34" fmla="*/ 77 w 91"/>
                <a:gd name="T35" fmla="*/ 111 h 252"/>
                <a:gd name="T36" fmla="*/ 84 w 91"/>
                <a:gd name="T37" fmla="*/ 46 h 252"/>
                <a:gd name="T38" fmla="*/ 91 w 91"/>
                <a:gd name="T39" fmla="*/ 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252">
                  <a:moveTo>
                    <a:pt x="91" y="4"/>
                  </a:moveTo>
                  <a:cubicBezTo>
                    <a:pt x="89" y="3"/>
                    <a:pt x="88" y="1"/>
                    <a:pt x="86" y="0"/>
                  </a:cubicBezTo>
                  <a:cubicBezTo>
                    <a:pt x="79" y="10"/>
                    <a:pt x="77" y="26"/>
                    <a:pt x="78" y="50"/>
                  </a:cubicBezTo>
                  <a:cubicBezTo>
                    <a:pt x="78" y="50"/>
                    <a:pt x="78" y="50"/>
                    <a:pt x="78" y="50"/>
                  </a:cubicBezTo>
                  <a:cubicBezTo>
                    <a:pt x="71" y="111"/>
                    <a:pt x="71" y="111"/>
                    <a:pt x="71" y="111"/>
                  </a:cubicBezTo>
                  <a:cubicBezTo>
                    <a:pt x="71" y="111"/>
                    <a:pt x="71" y="112"/>
                    <a:pt x="70" y="112"/>
                  </a:cubicBezTo>
                  <a:cubicBezTo>
                    <a:pt x="28" y="183"/>
                    <a:pt x="28" y="183"/>
                    <a:pt x="28" y="183"/>
                  </a:cubicBezTo>
                  <a:cubicBezTo>
                    <a:pt x="28" y="183"/>
                    <a:pt x="28" y="183"/>
                    <a:pt x="28" y="183"/>
                  </a:cubicBezTo>
                  <a:cubicBezTo>
                    <a:pt x="13" y="201"/>
                    <a:pt x="5" y="220"/>
                    <a:pt x="5" y="239"/>
                  </a:cubicBezTo>
                  <a:cubicBezTo>
                    <a:pt x="5" y="239"/>
                    <a:pt x="5" y="239"/>
                    <a:pt x="5" y="239"/>
                  </a:cubicBezTo>
                  <a:cubicBezTo>
                    <a:pt x="5" y="240"/>
                    <a:pt x="5" y="240"/>
                    <a:pt x="4" y="240"/>
                  </a:cubicBezTo>
                  <a:cubicBezTo>
                    <a:pt x="4" y="241"/>
                    <a:pt x="4" y="241"/>
                    <a:pt x="4" y="241"/>
                  </a:cubicBezTo>
                  <a:cubicBezTo>
                    <a:pt x="1" y="246"/>
                    <a:pt x="1" y="246"/>
                    <a:pt x="1" y="246"/>
                  </a:cubicBezTo>
                  <a:cubicBezTo>
                    <a:pt x="0" y="252"/>
                    <a:pt x="0" y="252"/>
                    <a:pt x="0" y="252"/>
                  </a:cubicBezTo>
                  <a:cubicBezTo>
                    <a:pt x="8" y="250"/>
                    <a:pt x="8" y="250"/>
                    <a:pt x="8" y="250"/>
                  </a:cubicBezTo>
                  <a:cubicBezTo>
                    <a:pt x="11" y="241"/>
                    <a:pt x="11" y="241"/>
                    <a:pt x="11" y="241"/>
                  </a:cubicBezTo>
                  <a:cubicBezTo>
                    <a:pt x="11" y="221"/>
                    <a:pt x="19" y="203"/>
                    <a:pt x="33" y="187"/>
                  </a:cubicBezTo>
                  <a:cubicBezTo>
                    <a:pt x="77" y="111"/>
                    <a:pt x="77" y="111"/>
                    <a:pt x="77" y="111"/>
                  </a:cubicBezTo>
                  <a:cubicBezTo>
                    <a:pt x="84" y="46"/>
                    <a:pt x="84" y="46"/>
                    <a:pt x="84" y="46"/>
                  </a:cubicBezTo>
                  <a:cubicBezTo>
                    <a:pt x="83" y="28"/>
                    <a:pt x="86" y="14"/>
                    <a:pt x="91" y="4"/>
                  </a:cubicBezTo>
                  <a:close/>
                </a:path>
              </a:pathLst>
            </a:custGeom>
            <a:solidFill>
              <a:srgbClr val="A69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9" name="Freeform 198"/>
            <p:cNvSpPr/>
            <p:nvPr/>
          </p:nvSpPr>
          <p:spPr bwMode="auto">
            <a:xfrm>
              <a:off x="1711325" y="4235451"/>
              <a:ext cx="660400" cy="887413"/>
            </a:xfrm>
            <a:custGeom>
              <a:avLst/>
              <a:gdLst>
                <a:gd name="T0" fmla="*/ 150 w 176"/>
                <a:gd name="T1" fmla="*/ 53 h 236"/>
                <a:gd name="T2" fmla="*/ 154 w 176"/>
                <a:gd name="T3" fmla="*/ 47 h 236"/>
                <a:gd name="T4" fmla="*/ 176 w 176"/>
                <a:gd name="T5" fmla="*/ 0 h 236"/>
                <a:gd name="T6" fmla="*/ 110 w 176"/>
                <a:gd name="T7" fmla="*/ 68 h 236"/>
                <a:gd name="T8" fmla="*/ 42 w 176"/>
                <a:gd name="T9" fmla="*/ 201 h 236"/>
                <a:gd name="T10" fmla="*/ 31 w 176"/>
                <a:gd name="T11" fmla="*/ 208 h 236"/>
                <a:gd name="T12" fmla="*/ 31 w 176"/>
                <a:gd name="T13" fmla="*/ 220 h 236"/>
                <a:gd name="T14" fmla="*/ 1 w 176"/>
                <a:gd name="T15" fmla="*/ 225 h 236"/>
                <a:gd name="T16" fmla="*/ 0 w 176"/>
                <a:gd name="T17" fmla="*/ 234 h 236"/>
                <a:gd name="T18" fmla="*/ 2 w 176"/>
                <a:gd name="T19" fmla="*/ 234 h 236"/>
                <a:gd name="T20" fmla="*/ 41 w 176"/>
                <a:gd name="T21" fmla="*/ 234 h 236"/>
                <a:gd name="T22" fmla="*/ 47 w 176"/>
                <a:gd name="T23" fmla="*/ 232 h 236"/>
                <a:gd name="T24" fmla="*/ 47 w 176"/>
                <a:gd name="T25" fmla="*/ 219 h 236"/>
                <a:gd name="T26" fmla="*/ 52 w 176"/>
                <a:gd name="T27" fmla="*/ 217 h 236"/>
                <a:gd name="T28" fmla="*/ 100 w 176"/>
                <a:gd name="T29" fmla="*/ 125 h 236"/>
                <a:gd name="T30" fmla="*/ 137 w 176"/>
                <a:gd name="T31" fmla="*/ 68 h 236"/>
                <a:gd name="T32" fmla="*/ 150 w 176"/>
                <a:gd name="T33"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36">
                  <a:moveTo>
                    <a:pt x="150" y="53"/>
                  </a:moveTo>
                  <a:cubicBezTo>
                    <a:pt x="151" y="51"/>
                    <a:pt x="153" y="49"/>
                    <a:pt x="154" y="47"/>
                  </a:cubicBezTo>
                  <a:cubicBezTo>
                    <a:pt x="165" y="31"/>
                    <a:pt x="172" y="15"/>
                    <a:pt x="176" y="0"/>
                  </a:cubicBezTo>
                  <a:cubicBezTo>
                    <a:pt x="158" y="25"/>
                    <a:pt x="135" y="48"/>
                    <a:pt x="110" y="68"/>
                  </a:cubicBezTo>
                  <a:cubicBezTo>
                    <a:pt x="42" y="201"/>
                    <a:pt x="42" y="201"/>
                    <a:pt x="42" y="201"/>
                  </a:cubicBezTo>
                  <a:cubicBezTo>
                    <a:pt x="31" y="208"/>
                    <a:pt x="31" y="208"/>
                    <a:pt x="31" y="208"/>
                  </a:cubicBezTo>
                  <a:cubicBezTo>
                    <a:pt x="31" y="220"/>
                    <a:pt x="31" y="220"/>
                    <a:pt x="31" y="220"/>
                  </a:cubicBezTo>
                  <a:cubicBezTo>
                    <a:pt x="1" y="225"/>
                    <a:pt x="1" y="225"/>
                    <a:pt x="1" y="225"/>
                  </a:cubicBezTo>
                  <a:cubicBezTo>
                    <a:pt x="0" y="234"/>
                    <a:pt x="0" y="234"/>
                    <a:pt x="0" y="234"/>
                  </a:cubicBezTo>
                  <a:cubicBezTo>
                    <a:pt x="1" y="234"/>
                    <a:pt x="1" y="234"/>
                    <a:pt x="2" y="234"/>
                  </a:cubicBezTo>
                  <a:cubicBezTo>
                    <a:pt x="15" y="236"/>
                    <a:pt x="28" y="236"/>
                    <a:pt x="41" y="234"/>
                  </a:cubicBezTo>
                  <a:cubicBezTo>
                    <a:pt x="43" y="233"/>
                    <a:pt x="45" y="233"/>
                    <a:pt x="47" y="232"/>
                  </a:cubicBezTo>
                  <a:cubicBezTo>
                    <a:pt x="47" y="219"/>
                    <a:pt x="47" y="219"/>
                    <a:pt x="47" y="219"/>
                  </a:cubicBezTo>
                  <a:cubicBezTo>
                    <a:pt x="49" y="218"/>
                    <a:pt x="50" y="218"/>
                    <a:pt x="52" y="217"/>
                  </a:cubicBezTo>
                  <a:cubicBezTo>
                    <a:pt x="100" y="125"/>
                    <a:pt x="100" y="125"/>
                    <a:pt x="100" y="125"/>
                  </a:cubicBezTo>
                  <a:cubicBezTo>
                    <a:pt x="137" y="68"/>
                    <a:pt x="137" y="68"/>
                    <a:pt x="137" y="68"/>
                  </a:cubicBezTo>
                  <a:cubicBezTo>
                    <a:pt x="142" y="63"/>
                    <a:pt x="146" y="58"/>
                    <a:pt x="150" y="53"/>
                  </a:cubicBezTo>
                  <a:close/>
                </a:path>
              </a:pathLst>
            </a:custGeom>
            <a:solidFill>
              <a:srgbClr val="494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70" name="Freeform 199"/>
            <p:cNvSpPr/>
            <p:nvPr/>
          </p:nvSpPr>
          <p:spPr bwMode="auto">
            <a:xfrm>
              <a:off x="1714500" y="5114926"/>
              <a:ext cx="225425" cy="93663"/>
            </a:xfrm>
            <a:custGeom>
              <a:avLst/>
              <a:gdLst>
                <a:gd name="T0" fmla="*/ 40 w 60"/>
                <a:gd name="T1" fmla="*/ 0 h 25"/>
                <a:gd name="T2" fmla="*/ 1 w 60"/>
                <a:gd name="T3" fmla="*/ 0 h 25"/>
                <a:gd name="T4" fmla="*/ 0 w 60"/>
                <a:gd name="T5" fmla="*/ 11 h 25"/>
                <a:gd name="T6" fmla="*/ 10 w 60"/>
                <a:gd name="T7" fmla="*/ 15 h 25"/>
                <a:gd name="T8" fmla="*/ 13 w 60"/>
                <a:gd name="T9" fmla="*/ 13 h 25"/>
                <a:gd name="T10" fmla="*/ 18 w 60"/>
                <a:gd name="T11" fmla="*/ 20 h 25"/>
                <a:gd name="T12" fmla="*/ 58 w 60"/>
                <a:gd name="T13" fmla="*/ 20 h 25"/>
                <a:gd name="T14" fmla="*/ 50 w 60"/>
                <a:gd name="T15" fmla="*/ 7 h 25"/>
                <a:gd name="T16" fmla="*/ 40 w 60"/>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5">
                  <a:moveTo>
                    <a:pt x="40" y="0"/>
                  </a:moveTo>
                  <a:cubicBezTo>
                    <a:pt x="27" y="2"/>
                    <a:pt x="14" y="2"/>
                    <a:pt x="1" y="0"/>
                  </a:cubicBezTo>
                  <a:cubicBezTo>
                    <a:pt x="0" y="11"/>
                    <a:pt x="0" y="11"/>
                    <a:pt x="0" y="11"/>
                  </a:cubicBezTo>
                  <a:cubicBezTo>
                    <a:pt x="10" y="15"/>
                    <a:pt x="10" y="15"/>
                    <a:pt x="10" y="15"/>
                  </a:cubicBezTo>
                  <a:cubicBezTo>
                    <a:pt x="13" y="13"/>
                    <a:pt x="13" y="13"/>
                    <a:pt x="13" y="13"/>
                  </a:cubicBezTo>
                  <a:cubicBezTo>
                    <a:pt x="18" y="20"/>
                    <a:pt x="18" y="20"/>
                    <a:pt x="18" y="20"/>
                  </a:cubicBezTo>
                  <a:cubicBezTo>
                    <a:pt x="31" y="25"/>
                    <a:pt x="45" y="25"/>
                    <a:pt x="58" y="20"/>
                  </a:cubicBezTo>
                  <a:cubicBezTo>
                    <a:pt x="60" y="14"/>
                    <a:pt x="58" y="9"/>
                    <a:pt x="50" y="7"/>
                  </a:cubicBezTo>
                  <a:cubicBezTo>
                    <a:pt x="40" y="0"/>
                    <a:pt x="40" y="0"/>
                    <a:pt x="40" y="0"/>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sp>
        <p:nvSpPr>
          <p:cNvPr id="71" name="标题 70"/>
          <p:cNvSpPr>
            <a:spLocks noGrp="1"/>
          </p:cNvSpPr>
          <p:nvPr>
            <p:ph type="title"/>
          </p:nvPr>
        </p:nvSpPr>
        <p:spPr/>
        <p:txBody>
          <a:bodyPr/>
          <a:lstStyle/>
          <a:p>
            <a:r>
              <a:rPr lang="zh-CN" altLang="en-US" dirty="0">
                <a:cs typeface="+mn-ea"/>
              </a:rPr>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1+#ppt_w/2"/>
                                          </p:val>
                                        </p:tav>
                                        <p:tav tm="100000">
                                          <p:val>
                                            <p:strVal val="#ppt_x"/>
                                          </p:val>
                                        </p:tav>
                                      </p:tavLst>
                                    </p:anim>
                                    <p:anim calcmode="lin" valueType="num">
                                      <p:cBhvr additive="base">
                                        <p:cTn id="12" dur="75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1+#ppt_w/2"/>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childTnLst>
                          </p:cTn>
                        </p:par>
                        <p:par>
                          <p:cTn id="29" fill="hold">
                            <p:stCondLst>
                              <p:cond delay="3099"/>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750"/>
                                        <p:tgtEl>
                                          <p:spTgt spid="22"/>
                                        </p:tgtEl>
                                      </p:cBhvr>
                                    </p:animEffect>
                                    <p:anim calcmode="lin" valueType="num">
                                      <p:cBhvr>
                                        <p:cTn id="33" dur="750" fill="hold"/>
                                        <p:tgtEl>
                                          <p:spTgt spid="22"/>
                                        </p:tgtEl>
                                        <p:attrNameLst>
                                          <p:attrName>ppt_x</p:attrName>
                                        </p:attrNameLst>
                                      </p:cBhvr>
                                      <p:tavLst>
                                        <p:tav tm="0">
                                          <p:val>
                                            <p:strVal val="#ppt_x"/>
                                          </p:val>
                                        </p:tav>
                                        <p:tav tm="100000">
                                          <p:val>
                                            <p:strVal val="#ppt_x"/>
                                          </p:val>
                                        </p:tav>
                                      </p:tavLst>
                                    </p:anim>
                                    <p:anim calcmode="lin" valueType="num">
                                      <p:cBhvr>
                                        <p:cTn id="34" dur="75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99"/>
                            </p:stCondLst>
                            <p:childTnLst>
                              <p:par>
                                <p:cTn id="36" presetID="53" presetClass="entr" presetSubtype="16"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599"/>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6"/>
                                        </p:tgtEl>
                                        <p:attrNameLst>
                                          <p:attrName>ppt_y</p:attrName>
                                        </p:attrNameLst>
                                      </p:cBhvr>
                                      <p:tavLst>
                                        <p:tav tm="0">
                                          <p:val>
                                            <p:strVal val="#ppt_y"/>
                                          </p:val>
                                        </p:tav>
                                        <p:tav tm="100000">
                                          <p:val>
                                            <p:strVal val="#ppt_y"/>
                                          </p:val>
                                        </p:tav>
                                      </p:tavLst>
                                    </p:anim>
                                    <p:anim calcmode="lin" valueType="num">
                                      <p:cBhvr>
                                        <p:cTn id="46"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6"/>
                                        </p:tgtEl>
                                      </p:cBhvr>
                                    </p:animEffect>
                                  </p:childTnLst>
                                </p:cTn>
                              </p:par>
                            </p:childTnLst>
                          </p:cTn>
                        </p:par>
                        <p:par>
                          <p:cTn id="49" fill="hold">
                            <p:stCondLst>
                              <p:cond delay="5199"/>
                            </p:stCondLst>
                            <p:childTnLst>
                              <p:par>
                                <p:cTn id="50" presetID="42"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750"/>
                                        <p:tgtEl>
                                          <p:spTgt spid="25"/>
                                        </p:tgtEl>
                                      </p:cBhvr>
                                    </p:animEffect>
                                    <p:anim calcmode="lin" valueType="num">
                                      <p:cBhvr>
                                        <p:cTn id="53" dur="750" fill="hold"/>
                                        <p:tgtEl>
                                          <p:spTgt spid="25"/>
                                        </p:tgtEl>
                                        <p:attrNameLst>
                                          <p:attrName>ppt_x</p:attrName>
                                        </p:attrNameLst>
                                      </p:cBhvr>
                                      <p:tavLst>
                                        <p:tav tm="0">
                                          <p:val>
                                            <p:strVal val="#ppt_x"/>
                                          </p:val>
                                        </p:tav>
                                        <p:tav tm="100000">
                                          <p:val>
                                            <p:strVal val="#ppt_x"/>
                                          </p:val>
                                        </p:tav>
                                      </p:tavLst>
                                    </p:anim>
                                    <p:anim calcmode="lin" valueType="num">
                                      <p:cBhvr>
                                        <p:cTn id="54" dur="750" fill="hold"/>
                                        <p:tgtEl>
                                          <p:spTgt spid="25"/>
                                        </p:tgtEl>
                                        <p:attrNameLst>
                                          <p:attrName>ppt_y</p:attrName>
                                        </p:attrNameLst>
                                      </p:cBhvr>
                                      <p:tavLst>
                                        <p:tav tm="0">
                                          <p:val>
                                            <p:strVal val="#ppt_y+.1"/>
                                          </p:val>
                                        </p:tav>
                                        <p:tav tm="100000">
                                          <p:val>
                                            <p:strVal val="#ppt_y"/>
                                          </p:val>
                                        </p:tav>
                                      </p:tavLst>
                                    </p:anim>
                                  </p:childTnLst>
                                </p:cTn>
                              </p:par>
                            </p:childTnLst>
                          </p:cTn>
                        </p:par>
                        <p:par>
                          <p:cTn id="55" fill="hold">
                            <p:stCondLst>
                              <p:cond delay="6199"/>
                            </p:stCondLst>
                            <p:childTnLst>
                              <p:par>
                                <p:cTn id="56" presetID="53" presetClass="entr" presetSubtype="16"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Effect transition="in" filter="fade">
                                      <p:cBhvr>
                                        <p:cTn id="60" dur="500"/>
                                        <p:tgtEl>
                                          <p:spTgt spid="24"/>
                                        </p:tgtEl>
                                      </p:cBhvr>
                                    </p:animEffect>
                                  </p:childTnLst>
                                </p:cTn>
                              </p:par>
                            </p:childTnLst>
                          </p:cTn>
                        </p:par>
                        <p:par>
                          <p:cTn id="61" fill="hold">
                            <p:stCondLst>
                              <p:cond delay="6699"/>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8"/>
                                        </p:tgtEl>
                                        <p:attrNameLst>
                                          <p:attrName>ppt_y</p:attrName>
                                        </p:attrNameLst>
                                      </p:cBhvr>
                                      <p:tavLst>
                                        <p:tav tm="0">
                                          <p:val>
                                            <p:strVal val="#ppt_y"/>
                                          </p:val>
                                        </p:tav>
                                        <p:tav tm="100000">
                                          <p:val>
                                            <p:strVal val="#ppt_y"/>
                                          </p:val>
                                        </p:tav>
                                      </p:tavLst>
                                    </p:anim>
                                    <p:anim calcmode="lin" valueType="num">
                                      <p:cBhvr>
                                        <p:cTn id="6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8"/>
                                        </p:tgtEl>
                                      </p:cBhvr>
                                    </p:animEffect>
                                  </p:childTnLst>
                                </p:cTn>
                              </p:par>
                            </p:childTnLst>
                          </p:cTn>
                        </p:par>
                        <p:par>
                          <p:cTn id="69" fill="hold">
                            <p:stCondLst>
                              <p:cond delay="7299"/>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750"/>
                                        <p:tgtEl>
                                          <p:spTgt spid="27"/>
                                        </p:tgtEl>
                                      </p:cBhvr>
                                    </p:animEffect>
                                    <p:anim calcmode="lin" valueType="num">
                                      <p:cBhvr>
                                        <p:cTn id="73" dur="750" fill="hold"/>
                                        <p:tgtEl>
                                          <p:spTgt spid="27"/>
                                        </p:tgtEl>
                                        <p:attrNameLst>
                                          <p:attrName>ppt_x</p:attrName>
                                        </p:attrNameLst>
                                      </p:cBhvr>
                                      <p:tavLst>
                                        <p:tav tm="0">
                                          <p:val>
                                            <p:strVal val="#ppt_x"/>
                                          </p:val>
                                        </p:tav>
                                        <p:tav tm="100000">
                                          <p:val>
                                            <p:strVal val="#ppt_x"/>
                                          </p:val>
                                        </p:tav>
                                      </p:tavLst>
                                    </p:anim>
                                    <p:anim calcmode="lin" valueType="num">
                                      <p:cBhvr>
                                        <p:cTn id="74" dur="750" fill="hold"/>
                                        <p:tgtEl>
                                          <p:spTgt spid="27"/>
                                        </p:tgtEl>
                                        <p:attrNameLst>
                                          <p:attrName>ppt_y</p:attrName>
                                        </p:attrNameLst>
                                      </p:cBhvr>
                                      <p:tavLst>
                                        <p:tav tm="0">
                                          <p:val>
                                            <p:strVal val="#ppt_y+.1"/>
                                          </p:val>
                                        </p:tav>
                                        <p:tav tm="100000">
                                          <p:val>
                                            <p:strVal val="#ppt_y"/>
                                          </p:val>
                                        </p:tav>
                                      </p:tavLst>
                                    </p:anim>
                                  </p:childTnLst>
                                </p:cTn>
                              </p:par>
                            </p:childTnLst>
                          </p:cTn>
                        </p:par>
                        <p:par>
                          <p:cTn id="75" fill="hold">
                            <p:stCondLst>
                              <p:cond delay="8299"/>
                            </p:stCondLst>
                            <p:childTnLst>
                              <p:par>
                                <p:cTn id="76" presetID="53" presetClass="entr" presetSubtype="16"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animEffect transition="in" filter="fade">
                                      <p:cBhvr>
                                        <p:cTn id="80" dur="500"/>
                                        <p:tgtEl>
                                          <p:spTgt spid="31"/>
                                        </p:tgtEl>
                                      </p:cBhvr>
                                    </p:animEffect>
                                  </p:childTnLst>
                                </p:cTn>
                              </p:par>
                            </p:childTnLst>
                          </p:cTn>
                        </p:par>
                        <p:par>
                          <p:cTn id="81" fill="hold">
                            <p:stCondLst>
                              <p:cond delay="8799"/>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30"/>
                                        </p:tgtEl>
                                        <p:attrNameLst>
                                          <p:attrName>ppt_y</p:attrName>
                                        </p:attrNameLst>
                                      </p:cBhvr>
                                      <p:tavLst>
                                        <p:tav tm="0">
                                          <p:val>
                                            <p:strVal val="#ppt_y"/>
                                          </p:val>
                                        </p:tav>
                                        <p:tav tm="100000">
                                          <p:val>
                                            <p:strVal val="#ppt_y"/>
                                          </p:val>
                                        </p:tav>
                                      </p:tavLst>
                                    </p:anim>
                                    <p:anim calcmode="lin" valueType="num">
                                      <p:cBhvr>
                                        <p:cTn id="86"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30"/>
                                        </p:tgtEl>
                                      </p:cBhvr>
                                    </p:animEffect>
                                  </p:childTnLst>
                                </p:cTn>
                              </p:par>
                            </p:childTnLst>
                          </p:cTn>
                        </p:par>
                        <p:par>
                          <p:cTn id="89" fill="hold">
                            <p:stCondLst>
                              <p:cond delay="9399"/>
                            </p:stCondLst>
                            <p:childTnLst>
                              <p:par>
                                <p:cTn id="90" presetID="42" presetClass="entr" presetSubtype="0"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750"/>
                                        <p:tgtEl>
                                          <p:spTgt spid="29"/>
                                        </p:tgtEl>
                                      </p:cBhvr>
                                    </p:animEffect>
                                    <p:anim calcmode="lin" valueType="num">
                                      <p:cBhvr>
                                        <p:cTn id="93" dur="750" fill="hold"/>
                                        <p:tgtEl>
                                          <p:spTgt spid="29"/>
                                        </p:tgtEl>
                                        <p:attrNameLst>
                                          <p:attrName>ppt_x</p:attrName>
                                        </p:attrNameLst>
                                      </p:cBhvr>
                                      <p:tavLst>
                                        <p:tav tm="0">
                                          <p:val>
                                            <p:strVal val="#ppt_x"/>
                                          </p:val>
                                        </p:tav>
                                        <p:tav tm="100000">
                                          <p:val>
                                            <p:strVal val="#ppt_x"/>
                                          </p:val>
                                        </p:tav>
                                      </p:tavLst>
                                    </p:anim>
                                    <p:anim calcmode="lin" valueType="num">
                                      <p:cBhvr>
                                        <p:cTn id="94" dur="750" fill="hold"/>
                                        <p:tgtEl>
                                          <p:spTgt spid="29"/>
                                        </p:tgtEl>
                                        <p:attrNameLst>
                                          <p:attrName>ppt_y</p:attrName>
                                        </p:attrNameLst>
                                      </p:cBhvr>
                                      <p:tavLst>
                                        <p:tav tm="0">
                                          <p:val>
                                            <p:strVal val="#ppt_y+.1"/>
                                          </p:val>
                                        </p:tav>
                                        <p:tav tm="100000">
                                          <p:val>
                                            <p:strVal val="#ppt_y"/>
                                          </p:val>
                                        </p:tav>
                                      </p:tavLst>
                                    </p:anim>
                                  </p:childTnLst>
                                </p:cTn>
                              </p:par>
                              <p:par>
                                <p:cTn id="95" presetID="2" presetClass="entr" presetSubtype="8"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1000" fill="hold"/>
                                        <p:tgtEl>
                                          <p:spTgt spid="33"/>
                                        </p:tgtEl>
                                        <p:attrNameLst>
                                          <p:attrName>ppt_x</p:attrName>
                                        </p:attrNameLst>
                                      </p:cBhvr>
                                      <p:tavLst>
                                        <p:tav tm="0">
                                          <p:val>
                                            <p:strVal val="0-#ppt_w/2"/>
                                          </p:val>
                                        </p:tav>
                                        <p:tav tm="100000">
                                          <p:val>
                                            <p:strVal val="#ppt_x"/>
                                          </p:val>
                                        </p:tav>
                                      </p:tavLst>
                                    </p:anim>
                                    <p:anim calcmode="lin" valueType="num">
                                      <p:cBhvr additive="base">
                                        <p:cTn id="98" dur="1000" fill="hold"/>
                                        <p:tgtEl>
                                          <p:spTgt spid="33"/>
                                        </p:tgtEl>
                                        <p:attrNameLst>
                                          <p:attrName>ppt_y</p:attrName>
                                        </p:attrNameLst>
                                      </p:cBhvr>
                                      <p:tavLst>
                                        <p:tav tm="0">
                                          <p:val>
                                            <p:strVal val="#ppt_y"/>
                                          </p:val>
                                        </p:tav>
                                        <p:tav tm="100000">
                                          <p:val>
                                            <p:strVal val="#ppt_y"/>
                                          </p:val>
                                        </p:tav>
                                      </p:tavLst>
                                    </p:anim>
                                  </p:childTnLst>
                                </p:cTn>
                              </p:par>
                            </p:childTnLst>
                          </p:cTn>
                        </p:par>
                        <p:par>
                          <p:cTn id="99" fill="hold">
                            <p:stCondLst>
                              <p:cond delay="10399"/>
                            </p:stCondLst>
                            <p:childTnLst>
                              <p:par>
                                <p:cTn id="100" presetID="53" presetClass="entr" presetSubtype="16"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animBg="1"/>
      <p:bldP spid="25" grpId="0"/>
      <p:bldP spid="26" grpId="0"/>
      <p:bldP spid="27" grpId="0"/>
      <p:bldP spid="28" grpId="0"/>
      <p:bldP spid="29" grpId="0"/>
      <p:bldP spid="30" grpId="0"/>
      <p:bldP spid="31"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1439801" y="4043840"/>
            <a:ext cx="4641902" cy="2481504"/>
            <a:chOff x="854303" y="3026742"/>
            <a:chExt cx="3564091" cy="1888700"/>
          </a:xfrm>
        </p:grpSpPr>
        <p:sp>
          <p:nvSpPr>
            <p:cNvPr id="72" name="Freeform 5"/>
            <p:cNvSpPr>
              <a:spLocks noEditPoints="1"/>
            </p:cNvSpPr>
            <p:nvPr/>
          </p:nvSpPr>
          <p:spPr bwMode="auto">
            <a:xfrm>
              <a:off x="2309455" y="3026742"/>
              <a:ext cx="2108939" cy="1888700"/>
            </a:xfrm>
            <a:custGeom>
              <a:avLst/>
              <a:gdLst>
                <a:gd name="T0" fmla="*/ 3055 w 3055"/>
                <a:gd name="T1" fmla="*/ 1674 h 2735"/>
                <a:gd name="T2" fmla="*/ 2121 w 3055"/>
                <a:gd name="T3" fmla="*/ 1674 h 2735"/>
                <a:gd name="T4" fmla="*/ 1060 w 3055"/>
                <a:gd name="T5" fmla="*/ 2735 h 2735"/>
                <a:gd name="T6" fmla="*/ 0 w 3055"/>
                <a:gd name="T7" fmla="*/ 1674 h 2735"/>
                <a:gd name="T8" fmla="*/ 1060 w 3055"/>
                <a:gd name="T9" fmla="*/ 613 h 2735"/>
                <a:gd name="T10" fmla="*/ 1632 w 3055"/>
                <a:gd name="T11" fmla="*/ 780 h 2735"/>
                <a:gd name="T12" fmla="*/ 2089 w 3055"/>
                <a:gd name="T13" fmla="*/ 68 h 2735"/>
                <a:gd name="T14" fmla="*/ 2133 w 3055"/>
                <a:gd name="T15" fmla="*/ 0 h 2735"/>
                <a:gd name="T16" fmla="*/ 3055 w 3055"/>
                <a:gd name="T17" fmla="*/ 532 h 2735"/>
                <a:gd name="T18" fmla="*/ 3055 w 3055"/>
                <a:gd name="T19" fmla="*/ 1674 h 2735"/>
                <a:gd name="T20" fmla="*/ 1909 w 3055"/>
                <a:gd name="T21" fmla="*/ 1674 h 2735"/>
                <a:gd name="T22" fmla="*/ 1058 w 3055"/>
                <a:gd name="T23" fmla="*/ 1674 h 2735"/>
                <a:gd name="T24" fmla="*/ 1518 w 3055"/>
                <a:gd name="T25" fmla="*/ 958 h 2735"/>
                <a:gd name="T26" fmla="*/ 1060 w 3055"/>
                <a:gd name="T27" fmla="*/ 824 h 2735"/>
                <a:gd name="T28" fmla="*/ 212 w 3055"/>
                <a:gd name="T29" fmla="*/ 1674 h 2735"/>
                <a:gd name="T30" fmla="*/ 1060 w 3055"/>
                <a:gd name="T31" fmla="*/ 2523 h 2735"/>
                <a:gd name="T32" fmla="*/ 1909 w 3055"/>
                <a:gd name="T33" fmla="*/ 1674 h 2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5" h="2735">
                  <a:moveTo>
                    <a:pt x="3055" y="1674"/>
                  </a:moveTo>
                  <a:cubicBezTo>
                    <a:pt x="2121" y="1674"/>
                    <a:pt x="2121" y="1674"/>
                    <a:pt x="2121" y="1674"/>
                  </a:cubicBezTo>
                  <a:cubicBezTo>
                    <a:pt x="2121" y="2260"/>
                    <a:pt x="1646" y="2735"/>
                    <a:pt x="1060" y="2735"/>
                  </a:cubicBezTo>
                  <a:cubicBezTo>
                    <a:pt x="475" y="2735"/>
                    <a:pt x="0" y="2260"/>
                    <a:pt x="0" y="1674"/>
                  </a:cubicBezTo>
                  <a:cubicBezTo>
                    <a:pt x="0" y="1088"/>
                    <a:pt x="475" y="613"/>
                    <a:pt x="1060" y="613"/>
                  </a:cubicBezTo>
                  <a:cubicBezTo>
                    <a:pt x="1271" y="613"/>
                    <a:pt x="1467" y="674"/>
                    <a:pt x="1632" y="780"/>
                  </a:cubicBezTo>
                  <a:cubicBezTo>
                    <a:pt x="2089" y="68"/>
                    <a:pt x="2089" y="68"/>
                    <a:pt x="2089" y="68"/>
                  </a:cubicBezTo>
                  <a:cubicBezTo>
                    <a:pt x="2133" y="0"/>
                    <a:pt x="2133" y="0"/>
                    <a:pt x="2133" y="0"/>
                  </a:cubicBezTo>
                  <a:cubicBezTo>
                    <a:pt x="3055" y="532"/>
                    <a:pt x="3055" y="532"/>
                    <a:pt x="3055" y="532"/>
                  </a:cubicBezTo>
                  <a:lnTo>
                    <a:pt x="3055" y="1674"/>
                  </a:lnTo>
                  <a:close/>
                  <a:moveTo>
                    <a:pt x="1909" y="1674"/>
                  </a:moveTo>
                  <a:cubicBezTo>
                    <a:pt x="1058" y="1674"/>
                    <a:pt x="1058" y="1674"/>
                    <a:pt x="1058" y="1674"/>
                  </a:cubicBezTo>
                  <a:cubicBezTo>
                    <a:pt x="1518" y="958"/>
                    <a:pt x="1518" y="958"/>
                    <a:pt x="1518" y="958"/>
                  </a:cubicBezTo>
                  <a:cubicBezTo>
                    <a:pt x="1386" y="873"/>
                    <a:pt x="1229" y="824"/>
                    <a:pt x="1060" y="824"/>
                  </a:cubicBezTo>
                  <a:cubicBezTo>
                    <a:pt x="592" y="824"/>
                    <a:pt x="212" y="1205"/>
                    <a:pt x="212" y="1674"/>
                  </a:cubicBezTo>
                  <a:cubicBezTo>
                    <a:pt x="212" y="2143"/>
                    <a:pt x="592" y="2523"/>
                    <a:pt x="1060" y="2523"/>
                  </a:cubicBezTo>
                  <a:cubicBezTo>
                    <a:pt x="1529" y="2523"/>
                    <a:pt x="1909" y="2143"/>
                    <a:pt x="1909" y="1674"/>
                  </a:cubicBezTo>
                  <a:close/>
                </a:path>
              </a:pathLst>
            </a:custGeom>
            <a:solidFill>
              <a:schemeClr val="tx2"/>
            </a:solidFill>
            <a:ln>
              <a:noFill/>
            </a:ln>
          </p:spPr>
          <p:txBody>
            <a:bodyPr vert="horz" wrap="square" lIns="91440" tIns="45720" rIns="91440" bIns="45720" numCol="1" anchor="t" anchorCtr="0" compatLnSpc="1"/>
            <a:lstStyle/>
            <a:p>
              <a:pPr defTabSz="895985">
                <a:defRPr/>
              </a:pPr>
              <a:endParaRPr lang="zh-CN" altLang="en-US" kern="0">
                <a:solidFill>
                  <a:prstClr val="black"/>
                </a:solidFill>
                <a:latin typeface="Calibri" panose="020F0502020204030204"/>
                <a:cs typeface="+mn-ea"/>
              </a:endParaRPr>
            </a:p>
          </p:txBody>
        </p:sp>
        <p:sp>
          <p:nvSpPr>
            <p:cNvPr id="73" name="Oval 8"/>
            <p:cNvSpPr>
              <a:spLocks noChangeArrowheads="1"/>
            </p:cNvSpPr>
            <p:nvPr/>
          </p:nvSpPr>
          <p:spPr bwMode="auto">
            <a:xfrm>
              <a:off x="2449290" y="3591996"/>
              <a:ext cx="1172931" cy="1172929"/>
            </a:xfrm>
            <a:prstGeom prst="ellipse">
              <a:avLst/>
            </a:prstGeom>
            <a:solidFill>
              <a:sysClr val="window" lastClr="FFFFFF"/>
            </a:solidFill>
            <a:ln>
              <a:noFill/>
            </a:ln>
            <a:effectLst>
              <a:innerShdw blurRad="203200">
                <a:prstClr val="black">
                  <a:alpha val="79000"/>
                </a:prstClr>
              </a:innerShdw>
            </a:effectLst>
          </p:spPr>
          <p:txBody>
            <a:bodyPr vert="horz" wrap="square" lIns="91440" tIns="45720" rIns="91440" bIns="45720" numCol="1" anchor="t" anchorCtr="0" compatLnSpc="1"/>
            <a:lstStyle/>
            <a:p>
              <a:pPr defTabSz="895985">
                <a:defRPr/>
              </a:pPr>
              <a:endParaRPr lang="zh-CN" altLang="en-US" kern="0">
                <a:solidFill>
                  <a:prstClr val="black"/>
                </a:solidFill>
                <a:latin typeface="Calibri" panose="020F0502020204030204"/>
                <a:cs typeface="+mn-ea"/>
              </a:endParaRPr>
            </a:p>
          </p:txBody>
        </p:sp>
        <p:sp>
          <p:nvSpPr>
            <p:cNvPr id="74" name="TextBox 11"/>
            <p:cNvSpPr txBox="1">
              <a:spLocks noChangeArrowheads="1"/>
            </p:cNvSpPr>
            <p:nvPr/>
          </p:nvSpPr>
          <p:spPr bwMode="auto">
            <a:xfrm flipH="1">
              <a:off x="857669" y="3665632"/>
              <a:ext cx="1614906" cy="25767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895985" eaLnBrk="1" hangingPunct="1">
                <a:defRPr/>
              </a:pPr>
              <a:r>
                <a:rPr lang="zh-CN" altLang="en-US" sz="1600" kern="0" dirty="0">
                  <a:solidFill>
                    <a:sysClr val="windowText" lastClr="000000">
                      <a:lumMod val="85000"/>
                      <a:lumOff val="15000"/>
                    </a:sysClr>
                  </a:solidFill>
                  <a:latin typeface="+mn-ea"/>
                  <a:ea typeface="+mn-ea"/>
                  <a:cs typeface="+mn-ea"/>
                </a:rPr>
                <a:t>Click</a:t>
              </a:r>
              <a:r>
                <a:rPr lang="zh-CN" altLang="en-US" sz="1600" kern="0" dirty="0">
                  <a:solidFill>
                    <a:prstClr val="black">
                      <a:lumMod val="75000"/>
                      <a:lumOff val="25000"/>
                    </a:prstClr>
                  </a:solidFill>
                  <a:latin typeface="+mn-ea"/>
                  <a:ea typeface="+mn-ea"/>
                  <a:cs typeface="+mn-ea"/>
                </a:rPr>
                <a:t>Add text</a:t>
              </a:r>
              <a:endParaRPr lang="en-US" altLang="zh-CN" sz="1600" kern="0" dirty="0">
                <a:solidFill>
                  <a:prstClr val="black">
                    <a:lumMod val="75000"/>
                    <a:lumOff val="25000"/>
                  </a:prstClr>
                </a:solidFill>
                <a:latin typeface="+mn-ea"/>
                <a:ea typeface="+mn-ea"/>
                <a:cs typeface="+mn-ea"/>
              </a:endParaRPr>
            </a:p>
          </p:txBody>
        </p:sp>
        <p:sp>
          <p:nvSpPr>
            <p:cNvPr id="75" name="TextBox 11"/>
            <p:cNvSpPr txBox="1">
              <a:spLocks noChangeArrowheads="1"/>
            </p:cNvSpPr>
            <p:nvPr/>
          </p:nvSpPr>
          <p:spPr bwMode="auto">
            <a:xfrm flipH="1">
              <a:off x="857669" y="3920625"/>
              <a:ext cx="1614906" cy="25767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895985" eaLnBrk="1" hangingPunct="1">
                <a:defRPr/>
              </a:pPr>
              <a:r>
                <a:rPr lang="zh-CN" altLang="en-US" sz="1600" kern="0" dirty="0">
                  <a:solidFill>
                    <a:sysClr val="windowText" lastClr="000000">
                      <a:lumMod val="85000"/>
                      <a:lumOff val="15000"/>
                    </a:sysClr>
                  </a:solidFill>
                  <a:latin typeface="+mn-ea"/>
                  <a:ea typeface="+mn-ea"/>
                  <a:cs typeface="+mn-ea"/>
                </a:rPr>
                <a:t>Click</a:t>
              </a:r>
              <a:r>
                <a:rPr lang="zh-CN" altLang="en-US" sz="1600" kern="0" dirty="0">
                  <a:solidFill>
                    <a:prstClr val="black">
                      <a:lumMod val="75000"/>
                      <a:lumOff val="25000"/>
                    </a:prstClr>
                  </a:solidFill>
                  <a:latin typeface="+mn-ea"/>
                  <a:ea typeface="+mn-ea"/>
                  <a:cs typeface="+mn-ea"/>
                </a:rPr>
                <a:t>Add text</a:t>
              </a:r>
              <a:endParaRPr lang="en-US" altLang="zh-CN" sz="1600" kern="0" dirty="0">
                <a:solidFill>
                  <a:prstClr val="black">
                    <a:lumMod val="75000"/>
                    <a:lumOff val="25000"/>
                  </a:prstClr>
                </a:solidFill>
                <a:latin typeface="+mn-ea"/>
                <a:ea typeface="+mn-ea"/>
                <a:cs typeface="+mn-ea"/>
              </a:endParaRPr>
            </a:p>
          </p:txBody>
        </p:sp>
        <p:sp>
          <p:nvSpPr>
            <p:cNvPr id="76" name="任意多边形 75"/>
            <p:cNvSpPr/>
            <p:nvPr/>
          </p:nvSpPr>
          <p:spPr>
            <a:xfrm flipH="1">
              <a:off x="854303" y="3631006"/>
              <a:ext cx="1828531" cy="41232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ysClr val="windowText" lastClr="000000">
                  <a:lumMod val="75000"/>
                  <a:lumOff val="25000"/>
                </a:sysClr>
              </a:solidFill>
              <a:prstDash val="sysDot"/>
              <a:miter lim="800000"/>
              <a:headEnd type="oval" w="sm" len="sm"/>
              <a:tailEnd type="oval" w="sm" len="sm"/>
            </a:ln>
            <a:effectLst/>
          </p:spPr>
          <p:txBody>
            <a:bodyPr rtlCol="0" anchor="ctr"/>
            <a:lstStyle/>
            <a:p>
              <a:pPr algn="ctr" defTabSz="1194435">
                <a:defRPr/>
              </a:pPr>
              <a:endParaRPr lang="zh-CN" altLang="en-US" sz="2400" kern="0">
                <a:solidFill>
                  <a:sysClr val="window" lastClr="FFFFFF"/>
                </a:solidFill>
                <a:latin typeface="Calibri" panose="020F0502020204030204"/>
                <a:cs typeface="+mn-ea"/>
              </a:endParaRPr>
            </a:p>
          </p:txBody>
        </p:sp>
        <p:sp>
          <p:nvSpPr>
            <p:cNvPr id="77" name="TextBox 11"/>
            <p:cNvSpPr txBox="1">
              <a:spLocks noChangeArrowheads="1"/>
            </p:cNvSpPr>
            <p:nvPr/>
          </p:nvSpPr>
          <p:spPr bwMode="auto">
            <a:xfrm flipH="1">
              <a:off x="854303" y="3291830"/>
              <a:ext cx="1260871" cy="31624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100" b="1" kern="0" dirty="0">
                  <a:solidFill>
                    <a:sysClr val="windowText" lastClr="000000">
                      <a:lumMod val="75000"/>
                      <a:lumOff val="25000"/>
                    </a:sysClr>
                  </a:solidFill>
                  <a:latin typeface="+mn-ea"/>
                  <a:ea typeface="+mn-ea"/>
                  <a:cs typeface="+mn-ea"/>
                </a:rPr>
                <a:t>Add a title    </a:t>
              </a:r>
              <a:endParaRPr lang="en-US" altLang="zh-CN" sz="2100" b="1" kern="0" dirty="0">
                <a:solidFill>
                  <a:sysClr val="windowText" lastClr="000000">
                    <a:lumMod val="75000"/>
                    <a:lumOff val="25000"/>
                  </a:sysClr>
                </a:solidFill>
                <a:latin typeface="+mn-ea"/>
                <a:ea typeface="+mn-ea"/>
                <a:cs typeface="+mn-ea"/>
              </a:endParaRPr>
            </a:p>
          </p:txBody>
        </p:sp>
        <p:pic>
          <p:nvPicPr>
            <p:cNvPr id="78" name="图片 77" descr="未标题-1.png"/>
            <p:cNvPicPr>
              <a:picLocks noChangeAspect="1"/>
            </p:cNvPicPr>
            <p:nvPr/>
          </p:nvPicPr>
          <p:blipFill>
            <a:blip r:embed="rId2" cstate="print">
              <a:duotone>
                <a:schemeClr val="accent1">
                  <a:shade val="45000"/>
                  <a:satMod val="135000"/>
                </a:schemeClr>
                <a:prstClr val="white"/>
              </a:duotone>
            </a:blip>
            <a:srcRect/>
            <a:stretch>
              <a:fillRect/>
            </a:stretch>
          </p:blipFill>
          <p:spPr>
            <a:xfrm>
              <a:off x="2658007" y="3822108"/>
              <a:ext cx="755499" cy="769461"/>
            </a:xfrm>
            <a:prstGeom prst="rect">
              <a:avLst/>
            </a:prstGeom>
          </p:spPr>
        </p:pic>
      </p:grpSp>
      <p:grpSp>
        <p:nvGrpSpPr>
          <p:cNvPr id="79" name="组合 78"/>
          <p:cNvGrpSpPr/>
          <p:nvPr/>
        </p:nvGrpSpPr>
        <p:grpSpPr>
          <a:xfrm>
            <a:off x="6186010" y="4037264"/>
            <a:ext cx="5069137" cy="2488080"/>
            <a:chOff x="4498481" y="3021736"/>
            <a:chExt cx="3892125" cy="1893705"/>
          </a:xfrm>
        </p:grpSpPr>
        <p:sp>
          <p:nvSpPr>
            <p:cNvPr id="80" name="Freeform 6"/>
            <p:cNvSpPr>
              <a:spLocks noEditPoints="1"/>
            </p:cNvSpPr>
            <p:nvPr/>
          </p:nvSpPr>
          <p:spPr bwMode="auto">
            <a:xfrm>
              <a:off x="4498481" y="3021736"/>
              <a:ext cx="2122287" cy="1893705"/>
            </a:xfrm>
            <a:custGeom>
              <a:avLst/>
              <a:gdLst>
                <a:gd name="T0" fmla="*/ 933 w 3073"/>
                <a:gd name="T1" fmla="*/ 0 h 2742"/>
                <a:gd name="T2" fmla="*/ 981 w 3073"/>
                <a:gd name="T3" fmla="*/ 75 h 2742"/>
                <a:gd name="T4" fmla="*/ 1439 w 3073"/>
                <a:gd name="T5" fmla="*/ 788 h 2742"/>
                <a:gd name="T6" fmla="*/ 2012 w 3073"/>
                <a:gd name="T7" fmla="*/ 620 h 2742"/>
                <a:gd name="T8" fmla="*/ 3073 w 3073"/>
                <a:gd name="T9" fmla="*/ 1681 h 2742"/>
                <a:gd name="T10" fmla="*/ 2012 w 3073"/>
                <a:gd name="T11" fmla="*/ 2742 h 2742"/>
                <a:gd name="T12" fmla="*/ 952 w 3073"/>
                <a:gd name="T13" fmla="*/ 1681 h 2742"/>
                <a:gd name="T14" fmla="*/ 0 w 3073"/>
                <a:gd name="T15" fmla="*/ 1681 h 2742"/>
                <a:gd name="T16" fmla="*/ 0 w 3073"/>
                <a:gd name="T17" fmla="*/ 539 h 2742"/>
                <a:gd name="T18" fmla="*/ 933 w 3073"/>
                <a:gd name="T19" fmla="*/ 0 h 2742"/>
                <a:gd name="T20" fmla="*/ 1553 w 3073"/>
                <a:gd name="T21" fmla="*/ 966 h 2742"/>
                <a:gd name="T22" fmla="*/ 2012 w 3073"/>
                <a:gd name="T23" fmla="*/ 1681 h 2742"/>
                <a:gd name="T24" fmla="*/ 1163 w 3073"/>
                <a:gd name="T25" fmla="*/ 1681 h 2742"/>
                <a:gd name="T26" fmla="*/ 2012 w 3073"/>
                <a:gd name="T27" fmla="*/ 2530 h 2742"/>
                <a:gd name="T28" fmla="*/ 2861 w 3073"/>
                <a:gd name="T29" fmla="*/ 1681 h 2742"/>
                <a:gd name="T30" fmla="*/ 2012 w 3073"/>
                <a:gd name="T31" fmla="*/ 831 h 2742"/>
                <a:gd name="T32" fmla="*/ 1553 w 3073"/>
                <a:gd name="T33" fmla="*/ 966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73" h="2742">
                  <a:moveTo>
                    <a:pt x="933" y="0"/>
                  </a:moveTo>
                  <a:cubicBezTo>
                    <a:pt x="981" y="75"/>
                    <a:pt x="981" y="75"/>
                    <a:pt x="981" y="75"/>
                  </a:cubicBezTo>
                  <a:cubicBezTo>
                    <a:pt x="1439" y="788"/>
                    <a:pt x="1439" y="788"/>
                    <a:pt x="1439" y="788"/>
                  </a:cubicBezTo>
                  <a:cubicBezTo>
                    <a:pt x="1604" y="681"/>
                    <a:pt x="1801" y="620"/>
                    <a:pt x="2012" y="620"/>
                  </a:cubicBezTo>
                  <a:cubicBezTo>
                    <a:pt x="2598" y="620"/>
                    <a:pt x="3073" y="1095"/>
                    <a:pt x="3073" y="1681"/>
                  </a:cubicBezTo>
                  <a:cubicBezTo>
                    <a:pt x="3073" y="2267"/>
                    <a:pt x="2598" y="2742"/>
                    <a:pt x="2012" y="2742"/>
                  </a:cubicBezTo>
                  <a:cubicBezTo>
                    <a:pt x="1427" y="2742"/>
                    <a:pt x="952" y="2267"/>
                    <a:pt x="952" y="1681"/>
                  </a:cubicBezTo>
                  <a:cubicBezTo>
                    <a:pt x="0" y="1681"/>
                    <a:pt x="0" y="1681"/>
                    <a:pt x="0" y="1681"/>
                  </a:cubicBezTo>
                  <a:cubicBezTo>
                    <a:pt x="0" y="539"/>
                    <a:pt x="0" y="539"/>
                    <a:pt x="0" y="539"/>
                  </a:cubicBezTo>
                  <a:lnTo>
                    <a:pt x="933" y="0"/>
                  </a:lnTo>
                  <a:close/>
                  <a:moveTo>
                    <a:pt x="1553" y="966"/>
                  </a:moveTo>
                  <a:cubicBezTo>
                    <a:pt x="2012" y="1681"/>
                    <a:pt x="2012" y="1681"/>
                    <a:pt x="2012" y="1681"/>
                  </a:cubicBezTo>
                  <a:cubicBezTo>
                    <a:pt x="1163" y="1681"/>
                    <a:pt x="1163" y="1681"/>
                    <a:pt x="1163" y="1681"/>
                  </a:cubicBezTo>
                  <a:cubicBezTo>
                    <a:pt x="1163" y="2150"/>
                    <a:pt x="1543" y="2530"/>
                    <a:pt x="2012" y="2530"/>
                  </a:cubicBezTo>
                  <a:cubicBezTo>
                    <a:pt x="2481" y="2530"/>
                    <a:pt x="2861" y="2150"/>
                    <a:pt x="2861" y="1681"/>
                  </a:cubicBezTo>
                  <a:cubicBezTo>
                    <a:pt x="2861" y="1212"/>
                    <a:pt x="2481" y="831"/>
                    <a:pt x="2012" y="831"/>
                  </a:cubicBezTo>
                  <a:cubicBezTo>
                    <a:pt x="1843" y="831"/>
                    <a:pt x="1686" y="881"/>
                    <a:pt x="1553" y="966"/>
                  </a:cubicBezTo>
                  <a:close/>
                </a:path>
              </a:pathLst>
            </a:custGeom>
            <a:solidFill>
              <a:schemeClr val="accent2"/>
            </a:solidFill>
            <a:ln>
              <a:noFill/>
            </a:ln>
          </p:spPr>
          <p:txBody>
            <a:bodyPr vert="horz" wrap="square" lIns="91440" tIns="45720" rIns="91440" bIns="45720" numCol="1" anchor="t" anchorCtr="0" compatLnSpc="1"/>
            <a:lstStyle/>
            <a:p>
              <a:pPr defTabSz="895985">
                <a:defRPr/>
              </a:pPr>
              <a:endParaRPr lang="zh-CN" altLang="en-US" kern="0">
                <a:solidFill>
                  <a:prstClr val="black"/>
                </a:solidFill>
                <a:latin typeface="Calibri" panose="020F0502020204030204"/>
                <a:cs typeface="+mn-ea"/>
              </a:endParaRPr>
            </a:p>
          </p:txBody>
        </p:sp>
        <p:sp>
          <p:nvSpPr>
            <p:cNvPr id="81" name="Oval 8"/>
            <p:cNvSpPr>
              <a:spLocks noChangeArrowheads="1"/>
            </p:cNvSpPr>
            <p:nvPr/>
          </p:nvSpPr>
          <p:spPr bwMode="auto">
            <a:xfrm>
              <a:off x="5300653" y="3591996"/>
              <a:ext cx="1172931" cy="1172929"/>
            </a:xfrm>
            <a:prstGeom prst="ellipse">
              <a:avLst/>
            </a:prstGeom>
            <a:solidFill>
              <a:sysClr val="window" lastClr="FFFFFF"/>
            </a:solidFill>
            <a:ln>
              <a:noFill/>
            </a:ln>
            <a:effectLst>
              <a:innerShdw blurRad="203200">
                <a:prstClr val="black">
                  <a:alpha val="79000"/>
                </a:prstClr>
              </a:innerShdw>
            </a:effectLst>
          </p:spPr>
          <p:txBody>
            <a:bodyPr vert="horz" wrap="square" lIns="91440" tIns="45720" rIns="91440" bIns="45720" numCol="1" anchor="t" anchorCtr="0" compatLnSpc="1"/>
            <a:lstStyle/>
            <a:p>
              <a:pPr defTabSz="895985">
                <a:defRPr/>
              </a:pPr>
              <a:endParaRPr lang="zh-CN" altLang="en-US" kern="0">
                <a:solidFill>
                  <a:prstClr val="black"/>
                </a:solidFill>
                <a:latin typeface="Calibri" panose="020F0502020204030204"/>
                <a:cs typeface="+mn-ea"/>
              </a:endParaRPr>
            </a:p>
          </p:txBody>
        </p:sp>
        <p:sp>
          <p:nvSpPr>
            <p:cNvPr id="82" name="TextBox 11"/>
            <p:cNvSpPr txBox="1">
              <a:spLocks noChangeArrowheads="1"/>
            </p:cNvSpPr>
            <p:nvPr/>
          </p:nvSpPr>
          <p:spPr bwMode="auto">
            <a:xfrm flipH="1">
              <a:off x="6775700" y="3665632"/>
              <a:ext cx="1614906" cy="25767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895985" eaLnBrk="1" hangingPunct="1">
                <a:defRPr/>
              </a:pPr>
              <a:r>
                <a:rPr lang="zh-CN" altLang="en-US" sz="1600" kern="0" dirty="0">
                  <a:solidFill>
                    <a:sysClr val="windowText" lastClr="000000">
                      <a:lumMod val="85000"/>
                      <a:lumOff val="15000"/>
                    </a:sysClr>
                  </a:solidFill>
                  <a:latin typeface="+mn-ea"/>
                  <a:ea typeface="+mn-ea"/>
                  <a:cs typeface="+mn-ea"/>
                </a:rPr>
                <a:t>Click</a:t>
              </a:r>
              <a:r>
                <a:rPr lang="zh-CN" altLang="en-US" sz="1600" kern="0" dirty="0">
                  <a:solidFill>
                    <a:prstClr val="black">
                      <a:lumMod val="75000"/>
                      <a:lumOff val="25000"/>
                    </a:prstClr>
                  </a:solidFill>
                  <a:latin typeface="+mn-ea"/>
                  <a:ea typeface="+mn-ea"/>
                  <a:cs typeface="+mn-ea"/>
                </a:rPr>
                <a:t>Add text</a:t>
              </a:r>
              <a:endParaRPr lang="en-US" altLang="zh-CN" sz="1600" kern="0" dirty="0">
                <a:solidFill>
                  <a:prstClr val="black">
                    <a:lumMod val="75000"/>
                    <a:lumOff val="25000"/>
                  </a:prstClr>
                </a:solidFill>
                <a:latin typeface="+mn-ea"/>
                <a:ea typeface="+mn-ea"/>
                <a:cs typeface="+mn-ea"/>
              </a:endParaRPr>
            </a:p>
          </p:txBody>
        </p:sp>
        <p:sp>
          <p:nvSpPr>
            <p:cNvPr id="83" name="TextBox 11"/>
            <p:cNvSpPr txBox="1">
              <a:spLocks noChangeArrowheads="1"/>
            </p:cNvSpPr>
            <p:nvPr/>
          </p:nvSpPr>
          <p:spPr bwMode="auto">
            <a:xfrm flipH="1">
              <a:off x="6775700" y="3920625"/>
              <a:ext cx="1614906" cy="25767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895985" eaLnBrk="1" hangingPunct="1">
                <a:defRPr/>
              </a:pPr>
              <a:r>
                <a:rPr lang="zh-CN" altLang="en-US" sz="1600" kern="0" dirty="0">
                  <a:solidFill>
                    <a:sysClr val="windowText" lastClr="000000">
                      <a:lumMod val="85000"/>
                      <a:lumOff val="15000"/>
                    </a:sysClr>
                  </a:solidFill>
                  <a:latin typeface="+mn-ea"/>
                  <a:ea typeface="+mn-ea"/>
                  <a:cs typeface="+mn-ea"/>
                </a:rPr>
                <a:t>Click</a:t>
              </a:r>
              <a:r>
                <a:rPr lang="zh-CN" altLang="en-US" sz="1600" kern="0" dirty="0">
                  <a:solidFill>
                    <a:prstClr val="black">
                      <a:lumMod val="75000"/>
                      <a:lumOff val="25000"/>
                    </a:prstClr>
                  </a:solidFill>
                  <a:latin typeface="+mn-ea"/>
                  <a:ea typeface="+mn-ea"/>
                  <a:cs typeface="+mn-ea"/>
                </a:rPr>
                <a:t>Add text</a:t>
              </a:r>
              <a:endParaRPr lang="en-US" altLang="zh-CN" sz="1600" kern="0" dirty="0">
                <a:solidFill>
                  <a:prstClr val="black">
                    <a:lumMod val="75000"/>
                    <a:lumOff val="25000"/>
                  </a:prstClr>
                </a:solidFill>
                <a:latin typeface="+mn-ea"/>
                <a:ea typeface="+mn-ea"/>
                <a:cs typeface="+mn-ea"/>
              </a:endParaRPr>
            </a:p>
          </p:txBody>
        </p:sp>
        <p:sp>
          <p:nvSpPr>
            <p:cNvPr id="84" name="任意多边形 83"/>
            <p:cNvSpPr/>
            <p:nvPr/>
          </p:nvSpPr>
          <p:spPr>
            <a:xfrm>
              <a:off x="6255790" y="3631006"/>
              <a:ext cx="1828531" cy="41232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ysClr val="windowText" lastClr="000000">
                  <a:lumMod val="75000"/>
                  <a:lumOff val="25000"/>
                </a:sysClr>
              </a:solidFill>
              <a:prstDash val="sysDot"/>
              <a:miter lim="800000"/>
              <a:headEnd type="oval" w="sm" len="sm"/>
              <a:tailEnd type="oval" w="sm" len="sm"/>
            </a:ln>
            <a:effectLst/>
          </p:spPr>
          <p:txBody>
            <a:bodyPr rtlCol="0" anchor="ctr"/>
            <a:lstStyle/>
            <a:p>
              <a:pPr algn="ctr" defTabSz="1194435">
                <a:defRPr/>
              </a:pPr>
              <a:endParaRPr lang="zh-CN" altLang="en-US" sz="2400" kern="0">
                <a:solidFill>
                  <a:sysClr val="window" lastClr="FFFFFF"/>
                </a:solidFill>
                <a:latin typeface="Calibri" panose="020F0502020204030204"/>
                <a:cs typeface="+mn-ea"/>
              </a:endParaRPr>
            </a:p>
          </p:txBody>
        </p:sp>
        <p:sp>
          <p:nvSpPr>
            <p:cNvPr id="85" name="TextBox 11"/>
            <p:cNvSpPr txBox="1">
              <a:spLocks noChangeArrowheads="1"/>
            </p:cNvSpPr>
            <p:nvPr/>
          </p:nvSpPr>
          <p:spPr bwMode="auto">
            <a:xfrm flipH="1">
              <a:off x="6823450" y="3291830"/>
              <a:ext cx="1260871" cy="31624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100" b="1" kern="0" dirty="0">
                  <a:solidFill>
                    <a:sysClr val="windowText" lastClr="000000">
                      <a:lumMod val="75000"/>
                      <a:lumOff val="25000"/>
                    </a:sysClr>
                  </a:solidFill>
                  <a:latin typeface="+mn-ea"/>
                  <a:ea typeface="+mn-ea"/>
                  <a:cs typeface="+mn-ea"/>
                </a:rPr>
                <a:t>Add a title    </a:t>
              </a:r>
              <a:endParaRPr lang="en-US" altLang="zh-CN" sz="2100" b="1" kern="0" dirty="0">
                <a:solidFill>
                  <a:sysClr val="windowText" lastClr="000000">
                    <a:lumMod val="75000"/>
                    <a:lumOff val="25000"/>
                  </a:sysClr>
                </a:solidFill>
                <a:latin typeface="+mn-ea"/>
                <a:ea typeface="+mn-ea"/>
                <a:cs typeface="+mn-ea"/>
              </a:endParaRPr>
            </a:p>
          </p:txBody>
        </p:sp>
        <p:pic>
          <p:nvPicPr>
            <p:cNvPr id="86" name="图片 85" descr="未标题-1.png"/>
            <p:cNvPicPr>
              <a:picLocks noChangeAspect="1"/>
            </p:cNvPicPr>
            <p:nvPr/>
          </p:nvPicPr>
          <p:blipFill>
            <a:blip r:embed="rId3" cstate="print">
              <a:duotone>
                <a:schemeClr val="accent2">
                  <a:shade val="45000"/>
                  <a:satMod val="135000"/>
                </a:schemeClr>
                <a:prstClr val="white"/>
              </a:duotone>
            </a:blip>
            <a:srcRect/>
            <a:stretch>
              <a:fillRect/>
            </a:stretch>
          </p:blipFill>
          <p:spPr>
            <a:xfrm>
              <a:off x="5505818" y="3890333"/>
              <a:ext cx="785603" cy="707044"/>
            </a:xfrm>
            <a:prstGeom prst="rect">
              <a:avLst/>
            </a:prstGeom>
          </p:spPr>
        </p:pic>
      </p:grpSp>
      <p:grpSp>
        <p:nvGrpSpPr>
          <p:cNvPr id="87" name="组合 86"/>
          <p:cNvGrpSpPr/>
          <p:nvPr/>
        </p:nvGrpSpPr>
        <p:grpSpPr>
          <a:xfrm>
            <a:off x="5186419" y="1270033"/>
            <a:ext cx="4178069" cy="3166200"/>
            <a:chOff x="3730987" y="915566"/>
            <a:chExt cx="3207956" cy="2409830"/>
          </a:xfrm>
        </p:grpSpPr>
        <p:sp>
          <p:nvSpPr>
            <p:cNvPr id="88" name="TextBox 11"/>
            <p:cNvSpPr txBox="1">
              <a:spLocks noChangeArrowheads="1"/>
            </p:cNvSpPr>
            <p:nvPr/>
          </p:nvSpPr>
          <p:spPr bwMode="auto">
            <a:xfrm flipH="1">
              <a:off x="5324037" y="1278047"/>
              <a:ext cx="1614906" cy="25767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895985" eaLnBrk="1" hangingPunct="1">
                <a:defRPr/>
              </a:pPr>
              <a:r>
                <a:rPr lang="zh-CN" altLang="en-US" sz="1600" kern="0" dirty="0">
                  <a:solidFill>
                    <a:sysClr val="windowText" lastClr="000000">
                      <a:lumMod val="85000"/>
                      <a:lumOff val="15000"/>
                    </a:sysClr>
                  </a:solidFill>
                  <a:latin typeface="+mn-ea"/>
                  <a:ea typeface="+mn-ea"/>
                  <a:cs typeface="+mn-ea"/>
                </a:rPr>
                <a:t>Click</a:t>
              </a:r>
              <a:r>
                <a:rPr lang="zh-CN" altLang="en-US" sz="1600" kern="0" dirty="0">
                  <a:solidFill>
                    <a:prstClr val="black">
                      <a:lumMod val="75000"/>
                      <a:lumOff val="25000"/>
                    </a:prstClr>
                  </a:solidFill>
                  <a:latin typeface="+mn-ea"/>
                  <a:ea typeface="+mn-ea"/>
                  <a:cs typeface="+mn-ea"/>
                </a:rPr>
                <a:t>Add text</a:t>
              </a:r>
              <a:endParaRPr lang="en-US" altLang="zh-CN" sz="1600" kern="0" dirty="0">
                <a:solidFill>
                  <a:prstClr val="black">
                    <a:lumMod val="75000"/>
                    <a:lumOff val="25000"/>
                  </a:prstClr>
                </a:solidFill>
                <a:latin typeface="+mn-ea"/>
                <a:ea typeface="+mn-ea"/>
                <a:cs typeface="+mn-ea"/>
              </a:endParaRPr>
            </a:p>
          </p:txBody>
        </p:sp>
        <p:sp>
          <p:nvSpPr>
            <p:cNvPr id="89" name="TextBox 11"/>
            <p:cNvSpPr txBox="1">
              <a:spLocks noChangeArrowheads="1"/>
            </p:cNvSpPr>
            <p:nvPr/>
          </p:nvSpPr>
          <p:spPr bwMode="auto">
            <a:xfrm flipH="1">
              <a:off x="5324037" y="1533040"/>
              <a:ext cx="1614906" cy="25767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895985" eaLnBrk="1" hangingPunct="1">
                <a:defRPr/>
              </a:pPr>
              <a:r>
                <a:rPr lang="zh-CN" altLang="en-US" sz="1600" kern="0" dirty="0">
                  <a:solidFill>
                    <a:sysClr val="windowText" lastClr="000000">
                      <a:lumMod val="85000"/>
                      <a:lumOff val="15000"/>
                    </a:sysClr>
                  </a:solidFill>
                  <a:latin typeface="+mn-ea"/>
                  <a:ea typeface="+mn-ea"/>
                  <a:cs typeface="+mn-ea"/>
                </a:rPr>
                <a:t>Click</a:t>
              </a:r>
              <a:r>
                <a:rPr lang="zh-CN" altLang="en-US" sz="1600" kern="0" dirty="0">
                  <a:solidFill>
                    <a:prstClr val="black">
                      <a:lumMod val="75000"/>
                      <a:lumOff val="25000"/>
                    </a:prstClr>
                  </a:solidFill>
                  <a:latin typeface="+mn-ea"/>
                  <a:ea typeface="+mn-ea"/>
                  <a:cs typeface="+mn-ea"/>
                </a:rPr>
                <a:t>Add text</a:t>
              </a:r>
              <a:endParaRPr lang="en-US" altLang="zh-CN" sz="1600" kern="0" dirty="0">
                <a:solidFill>
                  <a:prstClr val="black">
                    <a:lumMod val="75000"/>
                    <a:lumOff val="25000"/>
                  </a:prstClr>
                </a:solidFill>
                <a:latin typeface="+mn-ea"/>
                <a:ea typeface="+mn-ea"/>
                <a:cs typeface="+mn-ea"/>
              </a:endParaRPr>
            </a:p>
          </p:txBody>
        </p:sp>
        <p:grpSp>
          <p:nvGrpSpPr>
            <p:cNvPr id="90" name="组合 89"/>
            <p:cNvGrpSpPr/>
            <p:nvPr/>
          </p:nvGrpSpPr>
          <p:grpSpPr>
            <a:xfrm>
              <a:off x="3730987" y="915566"/>
              <a:ext cx="2911315" cy="2409830"/>
              <a:chOff x="3730987" y="915566"/>
              <a:chExt cx="2911315" cy="2409830"/>
            </a:xfrm>
          </p:grpSpPr>
          <p:sp>
            <p:nvSpPr>
              <p:cNvPr id="91" name="Freeform 7"/>
              <p:cNvSpPr>
                <a:spLocks noEditPoints="1"/>
              </p:cNvSpPr>
              <p:nvPr/>
            </p:nvSpPr>
            <p:spPr bwMode="auto">
              <a:xfrm>
                <a:off x="3730987" y="1231475"/>
                <a:ext cx="1464912" cy="2093921"/>
              </a:xfrm>
              <a:custGeom>
                <a:avLst/>
                <a:gdLst>
                  <a:gd name="T0" fmla="*/ 1061 w 2121"/>
                  <a:gd name="T1" fmla="*/ 1061 h 3032"/>
                  <a:gd name="T2" fmla="*/ 1520 w 2121"/>
                  <a:gd name="T3" fmla="*/ 1776 h 3032"/>
                  <a:gd name="T4" fmla="*/ 1910 w 2121"/>
                  <a:gd name="T5" fmla="*/ 1061 h 3032"/>
                  <a:gd name="T6" fmla="*/ 1061 w 2121"/>
                  <a:gd name="T7" fmla="*/ 212 h 3032"/>
                  <a:gd name="T8" fmla="*/ 212 w 2121"/>
                  <a:gd name="T9" fmla="*/ 1061 h 3032"/>
                  <a:gd name="T10" fmla="*/ 602 w 2121"/>
                  <a:gd name="T11" fmla="*/ 1776 h 3032"/>
                  <a:gd name="T12" fmla="*/ 1061 w 2121"/>
                  <a:gd name="T13" fmla="*/ 1061 h 3032"/>
                  <a:gd name="T14" fmla="*/ 1634 w 2121"/>
                  <a:gd name="T15" fmla="*/ 1954 h 3032"/>
                  <a:gd name="T16" fmla="*/ 1981 w 2121"/>
                  <a:gd name="T17" fmla="*/ 2494 h 3032"/>
                  <a:gd name="T18" fmla="*/ 1055 w 2121"/>
                  <a:gd name="T19" fmla="*/ 3029 h 3032"/>
                  <a:gd name="T20" fmla="*/ 1055 w 2121"/>
                  <a:gd name="T21" fmla="*/ 3032 h 3032"/>
                  <a:gd name="T22" fmla="*/ 136 w 2121"/>
                  <a:gd name="T23" fmla="*/ 2501 h 3032"/>
                  <a:gd name="T24" fmla="*/ 487 w 2121"/>
                  <a:gd name="T25" fmla="*/ 1954 h 3032"/>
                  <a:gd name="T26" fmla="*/ 0 w 2121"/>
                  <a:gd name="T27" fmla="*/ 1061 h 3032"/>
                  <a:gd name="T28" fmla="*/ 1061 w 2121"/>
                  <a:gd name="T29" fmla="*/ 0 h 3032"/>
                  <a:gd name="T30" fmla="*/ 2121 w 2121"/>
                  <a:gd name="T31" fmla="*/ 1061 h 3032"/>
                  <a:gd name="T32" fmla="*/ 1634 w 2121"/>
                  <a:gd name="T33" fmla="*/ 1954 h 3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1" h="3032">
                    <a:moveTo>
                      <a:pt x="1061" y="1061"/>
                    </a:moveTo>
                    <a:cubicBezTo>
                      <a:pt x="1520" y="1776"/>
                      <a:pt x="1520" y="1776"/>
                      <a:pt x="1520" y="1776"/>
                    </a:cubicBezTo>
                    <a:cubicBezTo>
                      <a:pt x="1754" y="1625"/>
                      <a:pt x="1910" y="1361"/>
                      <a:pt x="1910" y="1061"/>
                    </a:cubicBezTo>
                    <a:cubicBezTo>
                      <a:pt x="1910" y="592"/>
                      <a:pt x="1530" y="212"/>
                      <a:pt x="1061" y="212"/>
                    </a:cubicBezTo>
                    <a:cubicBezTo>
                      <a:pt x="592" y="212"/>
                      <a:pt x="212" y="592"/>
                      <a:pt x="212" y="1061"/>
                    </a:cubicBezTo>
                    <a:cubicBezTo>
                      <a:pt x="212" y="1361"/>
                      <a:pt x="367" y="1625"/>
                      <a:pt x="602" y="1776"/>
                    </a:cubicBezTo>
                    <a:lnTo>
                      <a:pt x="1061" y="1061"/>
                    </a:lnTo>
                    <a:close/>
                    <a:moveTo>
                      <a:pt x="1634" y="1954"/>
                    </a:moveTo>
                    <a:cubicBezTo>
                      <a:pt x="1981" y="2494"/>
                      <a:pt x="1981" y="2494"/>
                      <a:pt x="1981" y="2494"/>
                    </a:cubicBezTo>
                    <a:cubicBezTo>
                      <a:pt x="1055" y="3029"/>
                      <a:pt x="1055" y="3029"/>
                      <a:pt x="1055" y="3029"/>
                    </a:cubicBezTo>
                    <a:cubicBezTo>
                      <a:pt x="1055" y="3032"/>
                      <a:pt x="1055" y="3032"/>
                      <a:pt x="1055" y="3032"/>
                    </a:cubicBezTo>
                    <a:cubicBezTo>
                      <a:pt x="136" y="2501"/>
                      <a:pt x="136" y="2501"/>
                      <a:pt x="136" y="2501"/>
                    </a:cubicBezTo>
                    <a:cubicBezTo>
                      <a:pt x="487" y="1954"/>
                      <a:pt x="487" y="1954"/>
                      <a:pt x="487" y="1954"/>
                    </a:cubicBezTo>
                    <a:cubicBezTo>
                      <a:pt x="194" y="1765"/>
                      <a:pt x="0" y="1436"/>
                      <a:pt x="0" y="1061"/>
                    </a:cubicBezTo>
                    <a:cubicBezTo>
                      <a:pt x="0" y="475"/>
                      <a:pt x="475" y="0"/>
                      <a:pt x="1061" y="0"/>
                    </a:cubicBezTo>
                    <a:cubicBezTo>
                      <a:pt x="1646" y="0"/>
                      <a:pt x="2121" y="475"/>
                      <a:pt x="2121" y="1061"/>
                    </a:cubicBezTo>
                    <a:cubicBezTo>
                      <a:pt x="2121" y="1436"/>
                      <a:pt x="1927" y="1765"/>
                      <a:pt x="1634" y="1954"/>
                    </a:cubicBezTo>
                    <a:close/>
                  </a:path>
                </a:pathLst>
              </a:custGeom>
              <a:solidFill>
                <a:schemeClr val="accent1"/>
              </a:solidFill>
              <a:ln>
                <a:noFill/>
              </a:ln>
            </p:spPr>
            <p:txBody>
              <a:bodyPr vert="horz" wrap="square" lIns="91440" tIns="45720" rIns="91440" bIns="45720" numCol="1" anchor="t" anchorCtr="0" compatLnSpc="1"/>
              <a:lstStyle/>
              <a:p>
                <a:pPr defTabSz="895985">
                  <a:defRPr/>
                </a:pPr>
                <a:endParaRPr lang="zh-CN" altLang="en-US" kern="0">
                  <a:solidFill>
                    <a:prstClr val="black"/>
                  </a:solidFill>
                  <a:latin typeface="Calibri" panose="020F0502020204030204"/>
                  <a:cs typeface="+mn-ea"/>
                </a:endParaRPr>
              </a:p>
            </p:txBody>
          </p:sp>
          <p:sp>
            <p:nvSpPr>
              <p:cNvPr id="92" name="Oval 8"/>
              <p:cNvSpPr>
                <a:spLocks noChangeArrowheads="1"/>
              </p:cNvSpPr>
              <p:nvPr/>
            </p:nvSpPr>
            <p:spPr bwMode="auto">
              <a:xfrm>
                <a:off x="3876977" y="1377111"/>
                <a:ext cx="1172931" cy="1172929"/>
              </a:xfrm>
              <a:prstGeom prst="ellipse">
                <a:avLst/>
              </a:prstGeom>
              <a:solidFill>
                <a:sysClr val="window" lastClr="FFFFFF"/>
              </a:solidFill>
              <a:ln>
                <a:noFill/>
              </a:ln>
              <a:effectLst>
                <a:innerShdw blurRad="203200">
                  <a:prstClr val="black">
                    <a:alpha val="79000"/>
                  </a:prstClr>
                </a:innerShdw>
              </a:effectLst>
            </p:spPr>
            <p:txBody>
              <a:bodyPr vert="horz" wrap="square" lIns="91440" tIns="45720" rIns="91440" bIns="45720" numCol="1" anchor="t" anchorCtr="0" compatLnSpc="1"/>
              <a:lstStyle/>
              <a:p>
                <a:pPr defTabSz="895985">
                  <a:defRPr/>
                </a:pPr>
                <a:endParaRPr lang="zh-CN" altLang="en-US" kern="0">
                  <a:solidFill>
                    <a:prstClr val="black"/>
                  </a:solidFill>
                  <a:latin typeface="Calibri" panose="020F0502020204030204"/>
                  <a:cs typeface="+mn-ea"/>
                </a:endParaRPr>
              </a:p>
            </p:txBody>
          </p:sp>
          <p:sp>
            <p:nvSpPr>
              <p:cNvPr id="93" name="任意多边形 92"/>
              <p:cNvSpPr/>
              <p:nvPr/>
            </p:nvSpPr>
            <p:spPr>
              <a:xfrm>
                <a:off x="4813771" y="1244546"/>
                <a:ext cx="1828531" cy="41232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ysClr val="windowText" lastClr="000000">
                    <a:lumMod val="75000"/>
                    <a:lumOff val="25000"/>
                  </a:sysClr>
                </a:solidFill>
                <a:prstDash val="sysDot"/>
                <a:miter lim="800000"/>
                <a:headEnd type="oval" w="sm" len="sm"/>
                <a:tailEnd type="oval" w="sm" len="sm"/>
              </a:ln>
              <a:effectLst/>
            </p:spPr>
            <p:txBody>
              <a:bodyPr rtlCol="0" anchor="ctr"/>
              <a:lstStyle/>
              <a:p>
                <a:pPr algn="ctr" defTabSz="1194435">
                  <a:defRPr/>
                </a:pPr>
                <a:endParaRPr lang="zh-CN" altLang="en-US" sz="2400" kern="0">
                  <a:solidFill>
                    <a:sysClr val="window" lastClr="FFFFFF"/>
                  </a:solidFill>
                  <a:latin typeface="Calibri" panose="020F0502020204030204"/>
                  <a:cs typeface="+mn-ea"/>
                </a:endParaRPr>
              </a:p>
            </p:txBody>
          </p:sp>
          <p:pic>
            <p:nvPicPr>
              <p:cNvPr id="94" name="图片 93" descr="未标题-1.png"/>
              <p:cNvPicPr>
                <a:picLocks noChangeAspect="1"/>
              </p:cNvPicPr>
              <p:nvPr/>
            </p:nvPicPr>
            <p:blipFill>
              <a:blip r:embed="rId4" cstate="print">
                <a:duotone>
                  <a:schemeClr val="accent1">
                    <a:shade val="45000"/>
                    <a:satMod val="135000"/>
                  </a:schemeClr>
                  <a:prstClr val="white"/>
                </a:duotone>
              </a:blip>
              <a:srcRect/>
              <a:stretch>
                <a:fillRect/>
              </a:stretch>
            </p:blipFill>
            <p:spPr>
              <a:xfrm>
                <a:off x="4057584" y="1697101"/>
                <a:ext cx="813455" cy="559252"/>
              </a:xfrm>
              <a:prstGeom prst="rect">
                <a:avLst/>
              </a:prstGeom>
            </p:spPr>
          </p:pic>
          <p:sp>
            <p:nvSpPr>
              <p:cNvPr id="95" name="TextBox 11"/>
              <p:cNvSpPr txBox="1">
                <a:spLocks noChangeArrowheads="1"/>
              </p:cNvSpPr>
              <p:nvPr/>
            </p:nvSpPr>
            <p:spPr bwMode="auto">
              <a:xfrm flipH="1">
                <a:off x="5220072" y="915566"/>
                <a:ext cx="1260871" cy="31624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100" b="1" kern="0" dirty="0">
                    <a:solidFill>
                      <a:sysClr val="windowText" lastClr="000000">
                        <a:lumMod val="75000"/>
                        <a:lumOff val="25000"/>
                      </a:sysClr>
                    </a:solidFill>
                    <a:latin typeface="+mn-ea"/>
                    <a:ea typeface="+mn-ea"/>
                    <a:cs typeface="+mn-ea"/>
                  </a:rPr>
                  <a:t>Add a title    </a:t>
                </a:r>
                <a:endParaRPr lang="en-US" altLang="zh-CN" sz="2100" b="1" kern="0" dirty="0">
                  <a:solidFill>
                    <a:sysClr val="windowText" lastClr="000000">
                      <a:lumMod val="75000"/>
                      <a:lumOff val="25000"/>
                    </a:sysClr>
                  </a:solidFill>
                  <a:latin typeface="+mn-ea"/>
                  <a:ea typeface="+mn-ea"/>
                  <a:cs typeface="+mn-ea"/>
                </a:endParaRPr>
              </a:p>
            </p:txBody>
          </p:sp>
        </p:grpSp>
      </p:grpSp>
      <p:sp>
        <p:nvSpPr>
          <p:cNvPr id="2" name="标题 1"/>
          <p:cNvSpPr>
            <a:spLocks noGrp="1"/>
          </p:cNvSpPr>
          <p:nvPr>
            <p:ph type="title"/>
          </p:nvPr>
        </p:nvSpPr>
        <p:spPr/>
        <p:txBody>
          <a:bodyPr/>
          <a:lstStyle/>
          <a:p>
            <a:r>
              <a:rPr lang="zh-CN" altLang="en-US" dirty="0">
                <a:cs typeface="+mn-ea"/>
              </a:rPr>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p:cTn id="19" dur="500" fill="hold"/>
                                        <p:tgtEl>
                                          <p:spTgt spid="79"/>
                                        </p:tgtEl>
                                        <p:attrNameLst>
                                          <p:attrName>ppt_w</p:attrName>
                                        </p:attrNameLst>
                                      </p:cBhvr>
                                      <p:tavLst>
                                        <p:tav tm="0">
                                          <p:val>
                                            <p:fltVal val="0"/>
                                          </p:val>
                                        </p:tav>
                                        <p:tav tm="100000">
                                          <p:val>
                                            <p:strVal val="#ppt_w"/>
                                          </p:val>
                                        </p:tav>
                                      </p:tavLst>
                                    </p:anim>
                                    <p:anim calcmode="lin" valueType="num">
                                      <p:cBhvr>
                                        <p:cTn id="20" dur="500" fill="hold"/>
                                        <p:tgtEl>
                                          <p:spTgt spid="79"/>
                                        </p:tgtEl>
                                        <p:attrNameLst>
                                          <p:attrName>ppt_h</p:attrName>
                                        </p:attrNameLst>
                                      </p:cBhvr>
                                      <p:tavLst>
                                        <p:tav tm="0">
                                          <p:val>
                                            <p:fltVal val="0"/>
                                          </p:val>
                                        </p:tav>
                                        <p:tav tm="100000">
                                          <p:val>
                                            <p:strVal val="#ppt_h"/>
                                          </p:val>
                                        </p:tav>
                                      </p:tavLst>
                                    </p:anim>
                                    <p:animEffect transition="in" filter="fade">
                                      <p:cBhvr>
                                        <p:cTn id="2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433"/>
          <p:cNvSpPr/>
          <p:nvPr/>
        </p:nvSpPr>
        <p:spPr bwMode="auto">
          <a:xfrm>
            <a:off x="6767333" y="4003856"/>
            <a:ext cx="1294572" cy="2002576"/>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0"/>
              <a:gd name="T136" fmla="*/ 0 h 1166"/>
              <a:gd name="T137" fmla="*/ 760 w 760"/>
              <a:gd name="T138" fmla="*/ 1166 h 11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chemeClr val="accent1"/>
          </a:solidFill>
          <a:ln w="12700">
            <a:noFill/>
            <a:round/>
          </a:ln>
        </p:spPr>
        <p:txBody>
          <a:bodyPr lIns="119466" tIns="59733" rIns="119466" bIns="59733"/>
          <a:lstStyle/>
          <a:p>
            <a:endParaRPr lang="zh-CN" altLang="en-US" sz="1200">
              <a:cs typeface="+mn-ea"/>
            </a:endParaRPr>
          </a:p>
        </p:txBody>
      </p:sp>
      <p:sp>
        <p:nvSpPr>
          <p:cNvPr id="3" name="Freeform 4439"/>
          <p:cNvSpPr/>
          <p:nvPr/>
        </p:nvSpPr>
        <p:spPr bwMode="auto">
          <a:xfrm rot="18012422">
            <a:off x="7104713" y="2293982"/>
            <a:ext cx="1304485" cy="1985110"/>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0"/>
              <a:gd name="T136" fmla="*/ 0 h 1166"/>
              <a:gd name="T137" fmla="*/ 760 w 760"/>
              <a:gd name="T138" fmla="*/ 1166 h 11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gradFill>
            <a:gsLst>
              <a:gs pos="0">
                <a:schemeClr val="bg2">
                  <a:lumMod val="75000"/>
                </a:schemeClr>
              </a:gs>
              <a:gs pos="100000">
                <a:schemeClr val="bg1">
                  <a:lumMod val="85000"/>
                </a:schemeClr>
              </a:gs>
            </a:gsLst>
            <a:lin ang="16200000" scaled="1"/>
          </a:gradFill>
          <a:ln w="12700">
            <a:noFill/>
            <a:round/>
          </a:ln>
        </p:spPr>
        <p:txBody>
          <a:bodyPr lIns="119466" tIns="59733" rIns="119466" bIns="59733"/>
          <a:lstStyle/>
          <a:p>
            <a:endParaRPr lang="zh-CN" altLang="en-US" sz="1200">
              <a:cs typeface="+mn-ea"/>
            </a:endParaRPr>
          </a:p>
        </p:txBody>
      </p:sp>
      <p:sp>
        <p:nvSpPr>
          <p:cNvPr id="4" name="Freeform 4440"/>
          <p:cNvSpPr/>
          <p:nvPr/>
        </p:nvSpPr>
        <p:spPr bwMode="auto">
          <a:xfrm rot="14400000">
            <a:off x="5818929" y="1172900"/>
            <a:ext cx="1305964" cy="1986577"/>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0"/>
              <a:gd name="T136" fmla="*/ 0 h 1166"/>
              <a:gd name="T137" fmla="*/ 760 w 760"/>
              <a:gd name="T138" fmla="*/ 1166 h 11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chemeClr val="accent3"/>
          </a:solidFill>
          <a:ln w="12700">
            <a:noFill/>
            <a:round/>
          </a:ln>
        </p:spPr>
        <p:txBody>
          <a:bodyPr lIns="119466" tIns="59733" rIns="119466" bIns="59733"/>
          <a:lstStyle/>
          <a:p>
            <a:endParaRPr lang="zh-CN" altLang="en-US" sz="1200">
              <a:cs typeface="+mn-ea"/>
            </a:endParaRPr>
          </a:p>
        </p:txBody>
      </p:sp>
      <p:sp>
        <p:nvSpPr>
          <p:cNvPr id="5" name="Freeform 4444"/>
          <p:cNvSpPr/>
          <p:nvPr/>
        </p:nvSpPr>
        <p:spPr bwMode="auto">
          <a:xfrm rot="10800000">
            <a:off x="4257356" y="1684772"/>
            <a:ext cx="1294572" cy="2002576"/>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0"/>
              <a:gd name="T136" fmla="*/ 0 h 1166"/>
              <a:gd name="T137" fmla="*/ 760 w 760"/>
              <a:gd name="T138" fmla="*/ 1166 h 11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gradFill>
            <a:gsLst>
              <a:gs pos="0">
                <a:schemeClr val="bg1">
                  <a:lumMod val="85000"/>
                </a:schemeClr>
              </a:gs>
              <a:gs pos="100000">
                <a:schemeClr val="bg1">
                  <a:lumMod val="85000"/>
                </a:schemeClr>
              </a:gs>
            </a:gsLst>
            <a:lin ang="5400000" scaled="1"/>
          </a:gradFill>
          <a:ln w="12700">
            <a:noFill/>
            <a:round/>
          </a:ln>
        </p:spPr>
        <p:txBody>
          <a:bodyPr lIns="119466" tIns="59733" rIns="119466" bIns="59733"/>
          <a:lstStyle/>
          <a:p>
            <a:endParaRPr lang="zh-CN" altLang="en-US" sz="1200">
              <a:cs typeface="+mn-ea"/>
            </a:endParaRPr>
          </a:p>
        </p:txBody>
      </p:sp>
      <p:sp>
        <p:nvSpPr>
          <p:cNvPr id="6" name="Freeform 4445"/>
          <p:cNvSpPr/>
          <p:nvPr/>
        </p:nvSpPr>
        <p:spPr bwMode="auto">
          <a:xfrm rot="7212422">
            <a:off x="3910791" y="3414330"/>
            <a:ext cx="1305963" cy="1985110"/>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0"/>
              <a:gd name="T136" fmla="*/ 0 h 1166"/>
              <a:gd name="T137" fmla="*/ 760 w 760"/>
              <a:gd name="T138" fmla="*/ 1166 h 11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chemeClr val="accent2"/>
          </a:solidFill>
          <a:ln w="12700">
            <a:noFill/>
            <a:round/>
          </a:ln>
        </p:spPr>
        <p:txBody>
          <a:bodyPr lIns="119466" tIns="59733" rIns="119466" bIns="59733"/>
          <a:lstStyle/>
          <a:p>
            <a:endParaRPr lang="zh-CN" altLang="en-US" sz="1200">
              <a:cs typeface="+mn-ea"/>
            </a:endParaRPr>
          </a:p>
        </p:txBody>
      </p:sp>
      <p:sp>
        <p:nvSpPr>
          <p:cNvPr id="7" name="Freeform 4446"/>
          <p:cNvSpPr/>
          <p:nvPr/>
        </p:nvSpPr>
        <p:spPr bwMode="auto">
          <a:xfrm rot="14400000" flipH="1" flipV="1">
            <a:off x="5188503" y="4522839"/>
            <a:ext cx="1305964" cy="1983644"/>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0"/>
              <a:gd name="T136" fmla="*/ 0 h 1166"/>
              <a:gd name="T137" fmla="*/ 760 w 760"/>
              <a:gd name="T138" fmla="*/ 1166 h 11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gradFill>
            <a:gsLst>
              <a:gs pos="0">
                <a:schemeClr val="bg2">
                  <a:lumMod val="75000"/>
                </a:schemeClr>
              </a:gs>
              <a:gs pos="100000">
                <a:schemeClr val="bg1">
                  <a:lumMod val="85000"/>
                </a:schemeClr>
              </a:gs>
            </a:gsLst>
            <a:lin ang="16200000" scaled="1"/>
          </a:gradFill>
          <a:ln w="12700">
            <a:noFill/>
            <a:round/>
          </a:ln>
        </p:spPr>
        <p:txBody>
          <a:bodyPr lIns="119466" tIns="59733" rIns="119466" bIns="59733"/>
          <a:lstStyle/>
          <a:p>
            <a:endParaRPr lang="zh-CN" altLang="en-US" sz="1200">
              <a:cs typeface="+mn-ea"/>
            </a:endParaRPr>
          </a:p>
        </p:txBody>
      </p:sp>
      <p:sp>
        <p:nvSpPr>
          <p:cNvPr id="8" name="TextBox 49"/>
          <p:cNvSpPr txBox="1"/>
          <p:nvPr/>
        </p:nvSpPr>
        <p:spPr>
          <a:xfrm>
            <a:off x="8014618" y="1814079"/>
            <a:ext cx="3620444" cy="582298"/>
          </a:xfrm>
          <a:prstGeom prst="rect">
            <a:avLst/>
          </a:prstGeom>
          <a:noFill/>
        </p:spPr>
        <p:txBody>
          <a:bodyPr wrap="square" lIns="119466" tIns="59733" rIns="119466" bIns="59733" rtlCol="0">
            <a:spAutoFit/>
          </a:bodyPr>
          <a:lstStyle/>
          <a:p>
            <a:r>
              <a:rPr lang="zh-CN" altLang="en-US" sz="1600" b="1" dirty="0">
                <a:solidFill>
                  <a:schemeClr val="tx1">
                    <a:lumMod val="50000"/>
                    <a:lumOff val="50000"/>
                  </a:schemeClr>
                </a:solidFill>
                <a:latin typeface="+mn-ea"/>
                <a:cs typeface="+mn-ea"/>
              </a:rPr>
              <a:t>Project Summary</a:t>
            </a:r>
            <a:endParaRPr lang="en-US" altLang="zh-CN" sz="1600" b="1"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Click here to add text</a:t>
            </a:r>
            <a:endParaRPr lang="en-US" altLang="zh-CN" sz="1400" dirty="0">
              <a:solidFill>
                <a:schemeClr val="tx1">
                  <a:lumMod val="50000"/>
                  <a:lumOff val="50000"/>
                </a:schemeClr>
              </a:solidFill>
              <a:latin typeface="+mn-ea"/>
              <a:cs typeface="+mn-ea"/>
            </a:endParaRPr>
          </a:p>
        </p:txBody>
      </p:sp>
      <p:sp>
        <p:nvSpPr>
          <p:cNvPr id="9" name="TextBox 50"/>
          <p:cNvSpPr txBox="1"/>
          <p:nvPr/>
        </p:nvSpPr>
        <p:spPr>
          <a:xfrm>
            <a:off x="8014618" y="3773863"/>
            <a:ext cx="3620444" cy="582298"/>
          </a:xfrm>
          <a:prstGeom prst="rect">
            <a:avLst/>
          </a:prstGeom>
          <a:noFill/>
        </p:spPr>
        <p:txBody>
          <a:bodyPr wrap="square" lIns="119466" tIns="59733" rIns="119466" bIns="59733" rtlCol="0">
            <a:spAutoFit/>
          </a:bodyPr>
          <a:lstStyle/>
          <a:p>
            <a:r>
              <a:rPr lang="zh-CN" altLang="en-US" sz="1600" b="1" dirty="0">
                <a:solidFill>
                  <a:schemeClr val="tx1">
                    <a:lumMod val="50000"/>
                    <a:lumOff val="50000"/>
                  </a:schemeClr>
                </a:solidFill>
                <a:latin typeface="+mn-ea"/>
                <a:cs typeface="+mn-ea"/>
              </a:rPr>
              <a:t>Project Summary</a:t>
            </a:r>
            <a:endParaRPr lang="en-US" altLang="zh-CN" sz="1600" b="1"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Click here to add text</a:t>
            </a:r>
            <a:endParaRPr lang="en-US" altLang="zh-CN" sz="1400" dirty="0">
              <a:solidFill>
                <a:schemeClr val="tx1">
                  <a:lumMod val="50000"/>
                  <a:lumOff val="50000"/>
                </a:schemeClr>
              </a:solidFill>
              <a:latin typeface="+mn-ea"/>
              <a:cs typeface="+mn-ea"/>
            </a:endParaRPr>
          </a:p>
        </p:txBody>
      </p:sp>
      <p:sp>
        <p:nvSpPr>
          <p:cNvPr id="10" name="TextBox 51"/>
          <p:cNvSpPr txBox="1"/>
          <p:nvPr/>
        </p:nvSpPr>
        <p:spPr>
          <a:xfrm>
            <a:off x="8014617" y="5284076"/>
            <a:ext cx="3620444" cy="582298"/>
          </a:xfrm>
          <a:prstGeom prst="rect">
            <a:avLst/>
          </a:prstGeom>
          <a:noFill/>
        </p:spPr>
        <p:txBody>
          <a:bodyPr wrap="square" lIns="119466" tIns="59733" rIns="119466" bIns="59733" rtlCol="0">
            <a:spAutoFit/>
          </a:bodyPr>
          <a:lstStyle/>
          <a:p>
            <a:r>
              <a:rPr lang="zh-CN" altLang="en-US" sz="1600" b="1" dirty="0">
                <a:solidFill>
                  <a:schemeClr val="tx1">
                    <a:lumMod val="50000"/>
                    <a:lumOff val="50000"/>
                  </a:schemeClr>
                </a:solidFill>
                <a:latin typeface="+mn-ea"/>
                <a:cs typeface="+mn-ea"/>
              </a:rPr>
              <a:t>Project Summary</a:t>
            </a:r>
            <a:endParaRPr lang="en-US" altLang="zh-CN" sz="1600" b="1"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Click here to add text</a:t>
            </a:r>
            <a:endParaRPr lang="en-US" altLang="zh-CN" sz="1400" dirty="0">
              <a:solidFill>
                <a:schemeClr val="tx1">
                  <a:lumMod val="50000"/>
                  <a:lumOff val="50000"/>
                </a:schemeClr>
              </a:solidFill>
              <a:latin typeface="+mn-ea"/>
              <a:cs typeface="+mn-ea"/>
            </a:endParaRPr>
          </a:p>
        </p:txBody>
      </p:sp>
      <p:sp>
        <p:nvSpPr>
          <p:cNvPr id="11" name="TextBox 52"/>
          <p:cNvSpPr txBox="1"/>
          <p:nvPr/>
        </p:nvSpPr>
        <p:spPr>
          <a:xfrm>
            <a:off x="908794" y="1814079"/>
            <a:ext cx="3620444" cy="582298"/>
          </a:xfrm>
          <a:prstGeom prst="rect">
            <a:avLst/>
          </a:prstGeom>
          <a:noFill/>
        </p:spPr>
        <p:txBody>
          <a:bodyPr wrap="square" lIns="119466" tIns="59733" rIns="119466" bIns="59733" rtlCol="0">
            <a:spAutoFit/>
          </a:bodyPr>
          <a:lstStyle/>
          <a:p>
            <a:r>
              <a:rPr lang="zh-CN" altLang="en-US" sz="1600" b="1" dirty="0">
                <a:solidFill>
                  <a:schemeClr val="tx1">
                    <a:lumMod val="50000"/>
                    <a:lumOff val="50000"/>
                  </a:schemeClr>
                </a:solidFill>
                <a:latin typeface="+mn-ea"/>
                <a:cs typeface="+mn-ea"/>
              </a:rPr>
              <a:t>Project Summary</a:t>
            </a:r>
            <a:endParaRPr lang="en-US" altLang="zh-CN" sz="1600" b="1"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Click here to add text</a:t>
            </a:r>
            <a:endParaRPr lang="en-US" altLang="zh-CN" sz="1400" dirty="0">
              <a:solidFill>
                <a:schemeClr val="tx1">
                  <a:lumMod val="50000"/>
                  <a:lumOff val="50000"/>
                </a:schemeClr>
              </a:solidFill>
              <a:latin typeface="+mn-ea"/>
              <a:cs typeface="+mn-ea"/>
            </a:endParaRPr>
          </a:p>
        </p:txBody>
      </p:sp>
      <p:sp>
        <p:nvSpPr>
          <p:cNvPr id="12" name="TextBox 53"/>
          <p:cNvSpPr txBox="1"/>
          <p:nvPr/>
        </p:nvSpPr>
        <p:spPr>
          <a:xfrm>
            <a:off x="908794" y="3305852"/>
            <a:ext cx="3620444" cy="582298"/>
          </a:xfrm>
          <a:prstGeom prst="rect">
            <a:avLst/>
          </a:prstGeom>
          <a:noFill/>
        </p:spPr>
        <p:txBody>
          <a:bodyPr wrap="square" lIns="119466" tIns="59733" rIns="119466" bIns="59733" rtlCol="0">
            <a:spAutoFit/>
          </a:bodyPr>
          <a:lstStyle/>
          <a:p>
            <a:r>
              <a:rPr lang="zh-CN" altLang="en-US" sz="1600" b="1" dirty="0">
                <a:solidFill>
                  <a:schemeClr val="tx1">
                    <a:lumMod val="50000"/>
                    <a:lumOff val="50000"/>
                  </a:schemeClr>
                </a:solidFill>
                <a:latin typeface="+mn-ea"/>
                <a:cs typeface="+mn-ea"/>
              </a:rPr>
              <a:t>Project Summary</a:t>
            </a:r>
            <a:endParaRPr lang="en-US" altLang="zh-CN" sz="1600" b="1"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Click here to add text</a:t>
            </a:r>
            <a:endParaRPr lang="en-US" altLang="zh-CN" sz="1400" dirty="0">
              <a:solidFill>
                <a:schemeClr val="tx1">
                  <a:lumMod val="50000"/>
                  <a:lumOff val="50000"/>
                </a:schemeClr>
              </a:solidFill>
              <a:latin typeface="+mn-ea"/>
              <a:cs typeface="+mn-ea"/>
            </a:endParaRPr>
          </a:p>
        </p:txBody>
      </p:sp>
      <p:sp>
        <p:nvSpPr>
          <p:cNvPr id="13" name="TextBox 54"/>
          <p:cNvSpPr txBox="1"/>
          <p:nvPr/>
        </p:nvSpPr>
        <p:spPr>
          <a:xfrm>
            <a:off x="1022163" y="5116802"/>
            <a:ext cx="3620444" cy="582298"/>
          </a:xfrm>
          <a:prstGeom prst="rect">
            <a:avLst/>
          </a:prstGeom>
          <a:noFill/>
        </p:spPr>
        <p:txBody>
          <a:bodyPr wrap="square" lIns="119466" tIns="59733" rIns="119466" bIns="59733" rtlCol="0">
            <a:spAutoFit/>
          </a:bodyPr>
          <a:lstStyle/>
          <a:p>
            <a:r>
              <a:rPr lang="zh-CN" altLang="en-US" sz="1600" b="1" dirty="0">
                <a:solidFill>
                  <a:schemeClr val="tx1">
                    <a:lumMod val="50000"/>
                    <a:lumOff val="50000"/>
                  </a:schemeClr>
                </a:solidFill>
                <a:latin typeface="+mn-ea"/>
                <a:cs typeface="+mn-ea"/>
              </a:rPr>
              <a:t>Project Summary</a:t>
            </a:r>
            <a:endParaRPr lang="en-US" altLang="zh-CN" sz="1600" b="1"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Click here to add text</a:t>
            </a:r>
            <a:endParaRPr lang="en-US" altLang="zh-CN" sz="1400" dirty="0">
              <a:solidFill>
                <a:schemeClr val="tx1">
                  <a:lumMod val="50000"/>
                  <a:lumOff val="50000"/>
                </a:schemeClr>
              </a:solidFill>
              <a:latin typeface="+mn-ea"/>
              <a:cs typeface="+mn-ea"/>
            </a:endParaRPr>
          </a:p>
        </p:txBody>
      </p:sp>
      <p:grpSp>
        <p:nvGrpSpPr>
          <p:cNvPr id="14" name="组合 13"/>
          <p:cNvGrpSpPr/>
          <p:nvPr/>
        </p:nvGrpSpPr>
        <p:grpSpPr>
          <a:xfrm>
            <a:off x="5116494" y="2934533"/>
            <a:ext cx="2084804" cy="1819180"/>
            <a:chOff x="3763493" y="2233506"/>
            <a:chExt cx="1600730" cy="1384598"/>
          </a:xfrm>
        </p:grpSpPr>
        <p:grpSp>
          <p:nvGrpSpPr>
            <p:cNvPr id="15" name="组合 14"/>
            <p:cNvGrpSpPr/>
            <p:nvPr/>
          </p:nvGrpSpPr>
          <p:grpSpPr>
            <a:xfrm>
              <a:off x="3763493" y="2233506"/>
              <a:ext cx="1600730" cy="1384598"/>
              <a:chOff x="3763493" y="2233506"/>
              <a:chExt cx="1600730" cy="1384598"/>
            </a:xfrm>
          </p:grpSpPr>
          <p:sp>
            <p:nvSpPr>
              <p:cNvPr id="17" name="AutoShape 4438"/>
              <p:cNvSpPr>
                <a:spLocks noChangeArrowheads="1"/>
              </p:cNvSpPr>
              <p:nvPr/>
            </p:nvSpPr>
            <p:spPr bwMode="auto">
              <a:xfrm>
                <a:off x="3763493" y="2233506"/>
                <a:ext cx="1600730" cy="1384598"/>
              </a:xfrm>
              <a:prstGeom prst="hexagon">
                <a:avLst>
                  <a:gd name="adj" fmla="val 28902"/>
                  <a:gd name="vf" fmla="val 115470"/>
                </a:avLst>
              </a:prstGeom>
              <a:solidFill>
                <a:srgbClr val="5F5F5F"/>
              </a:solidFill>
              <a:ln w="12700" algn="ctr">
                <a:noFill/>
                <a:miter lim="800000"/>
              </a:ln>
            </p:spPr>
            <p:txBody>
              <a:bodyPr wrap="none" lIns="92075" tIns="46038" rIns="92075" bIns="46038" anchor="ctr"/>
              <a:lstStyle/>
              <a:p>
                <a:pPr algn="ctr"/>
                <a:endParaRPr lang="zh-CN" altLang="zh-CN" sz="1200">
                  <a:cs typeface="+mn-ea"/>
                </a:endParaRPr>
              </a:p>
            </p:txBody>
          </p:sp>
          <p:sp>
            <p:nvSpPr>
              <p:cNvPr id="18" name="AutoShape 4448"/>
              <p:cNvSpPr>
                <a:spLocks noChangeArrowheads="1"/>
              </p:cNvSpPr>
              <p:nvPr/>
            </p:nvSpPr>
            <p:spPr bwMode="auto">
              <a:xfrm>
                <a:off x="3833286" y="2294293"/>
                <a:ext cx="1449888" cy="1255143"/>
              </a:xfrm>
              <a:prstGeom prst="hexagon">
                <a:avLst>
                  <a:gd name="adj" fmla="val 28879"/>
                  <a:gd name="vf" fmla="val 115470"/>
                </a:avLst>
              </a:prstGeom>
              <a:solidFill>
                <a:schemeClr val="tx2"/>
              </a:solidFill>
              <a:ln w="12700" algn="ctr">
                <a:noFill/>
                <a:miter lim="800000"/>
              </a:ln>
            </p:spPr>
            <p:txBody>
              <a:bodyPr wrap="none" lIns="92075" tIns="46038" rIns="92075" bIns="46038" anchor="ctr"/>
              <a:lstStyle/>
              <a:p>
                <a:pPr algn="ctr"/>
                <a:endParaRPr lang="zh-CN" altLang="zh-CN" sz="1200">
                  <a:cs typeface="+mn-ea"/>
                </a:endParaRPr>
              </a:p>
            </p:txBody>
          </p:sp>
        </p:grpSp>
        <p:sp>
          <p:nvSpPr>
            <p:cNvPr id="16" name="TextBox 2059"/>
            <p:cNvSpPr txBox="1"/>
            <p:nvPr/>
          </p:nvSpPr>
          <p:spPr>
            <a:xfrm>
              <a:off x="3929804" y="2672273"/>
              <a:ext cx="1340605" cy="374804"/>
            </a:xfrm>
            <a:prstGeom prst="rect">
              <a:avLst/>
            </a:prstGeom>
          </p:spPr>
          <p:txBody>
            <a:bodyPr wrap="square">
              <a:spAutoFit/>
            </a:bodyP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600" b="1" dirty="0">
                  <a:solidFill>
                    <a:schemeClr val="bg1"/>
                  </a:solidFill>
                  <a:ea typeface="+mn-ea"/>
                  <a:cs typeface="+mn-ea"/>
                </a:rPr>
                <a:t>Add content</a:t>
              </a:r>
            </a:p>
          </p:txBody>
        </p:sp>
      </p:grpSp>
      <p:sp>
        <p:nvSpPr>
          <p:cNvPr id="19" name="标题 18"/>
          <p:cNvSpPr>
            <a:spLocks noGrp="1"/>
          </p:cNvSpPr>
          <p:nvPr>
            <p:ph type="title"/>
          </p:nvPr>
        </p:nvSpPr>
        <p:spPr/>
        <p:txBody>
          <a:bodyPr/>
          <a:lstStyle/>
          <a:p>
            <a:r>
              <a:rPr lang="zh-CN" altLang="en-US" dirty="0">
                <a:cs typeface="+mn-ea"/>
              </a:rPr>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384141" y="2196316"/>
            <a:ext cx="2592288" cy="2467891"/>
          </a:xfrm>
          <a:prstGeom prst="ellipse">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流程图: 库存数据 2"/>
          <p:cNvSpPr/>
          <p:nvPr/>
        </p:nvSpPr>
        <p:spPr>
          <a:xfrm flipH="1">
            <a:off x="4389222" y="2196317"/>
            <a:ext cx="5833823" cy="2467889"/>
          </a:xfrm>
          <a:prstGeom prst="flowChartOnlineStorage">
            <a:avLst/>
          </a:prstGeom>
          <a:solidFill>
            <a:srgbClr val="92A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TextBox 9"/>
          <p:cNvSpPr txBox="1"/>
          <p:nvPr/>
        </p:nvSpPr>
        <p:spPr>
          <a:xfrm>
            <a:off x="2674241" y="2345494"/>
            <a:ext cx="2012089" cy="2062103"/>
          </a:xfrm>
          <a:prstGeom prst="rect">
            <a:avLst/>
          </a:prstGeom>
          <a:noFill/>
        </p:spPr>
        <p:txBody>
          <a:bodyPr wrap="none" rtlCol="0">
            <a:spAutoFit/>
          </a:bodyPr>
          <a:lstStyle/>
          <a:p>
            <a:pPr algn="ctr"/>
            <a:r>
              <a:rPr lang="en-US" altLang="zh-CN" sz="12800" b="1" dirty="0">
                <a:solidFill>
                  <a:schemeClr val="bg1"/>
                </a:solidFill>
              </a:rPr>
              <a:t>05</a:t>
            </a:r>
            <a:endParaRPr lang="zh-CN" altLang="en-US" sz="12800" b="1" dirty="0">
              <a:solidFill>
                <a:schemeClr val="bg1"/>
              </a:solidFill>
            </a:endParaRPr>
          </a:p>
        </p:txBody>
      </p:sp>
      <p:cxnSp>
        <p:nvCxnSpPr>
          <p:cNvPr id="5" name="直接连接符 4"/>
          <p:cNvCxnSpPr/>
          <p:nvPr/>
        </p:nvCxnSpPr>
        <p:spPr>
          <a:xfrm>
            <a:off x="5725418" y="3363658"/>
            <a:ext cx="401757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11"/>
          <p:cNvSpPr txBox="1"/>
          <p:nvPr/>
        </p:nvSpPr>
        <p:spPr>
          <a:xfrm>
            <a:off x="5710544" y="2645704"/>
            <a:ext cx="5593332" cy="707886"/>
          </a:xfrm>
          <a:prstGeom prst="rect">
            <a:avLst/>
          </a:prstGeom>
          <a:noFill/>
        </p:spPr>
        <p:txBody>
          <a:bodyPr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Title text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 name="TextBox 12"/>
          <p:cNvSpPr txBox="1"/>
          <p:nvPr/>
        </p:nvSpPr>
        <p:spPr>
          <a:xfrm>
            <a:off x="5710543" y="3389212"/>
            <a:ext cx="4224469" cy="418320"/>
          </a:xfrm>
          <a:prstGeom prst="rect">
            <a:avLst/>
          </a:prstGeom>
          <a:noFill/>
        </p:spPr>
        <p:txBody>
          <a:bodyPr wrap="square" rtlCol="0">
            <a:spAutoFit/>
          </a:bodyPr>
          <a:lstStyle/>
          <a:p>
            <a:pPr algn="just">
              <a:lnSpc>
                <a:spcPct val="125000"/>
              </a:lnSpc>
            </a:pPr>
            <a:r>
              <a:rPr lang="zh-CN" altLang="en-US" sz="1865" dirty="0">
                <a:solidFill>
                  <a:schemeClr val="bg1"/>
                </a:solidFill>
                <a:latin typeface="微软雅黑" panose="020B0503020204020204" pitchFamily="34" charset="-122"/>
                <a:ea typeface="微软雅黑" panose="020B0503020204020204" pitchFamily="34" charset="-122"/>
              </a:rPr>
              <a:t>Click here to enter a brief description of the column</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32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56151" y="1445420"/>
            <a:ext cx="8172908" cy="252762"/>
          </a:xfrm>
          <a:prstGeom prst="rect">
            <a:avLst/>
          </a:prstGeom>
          <a:noFill/>
        </p:spPr>
        <p:txBody>
          <a:bodyPr wrap="square" lIns="0" tIns="0" rIns="0" bIns="0" rtlCol="0">
            <a:spAutoFit/>
          </a:bodyPr>
          <a:lstStyle/>
          <a:p>
            <a:pPr>
              <a:lnSpc>
                <a:spcPct val="130000"/>
              </a:lnSpc>
              <a:spcBef>
                <a:spcPct val="0"/>
              </a:spcBef>
            </a:pPr>
            <a:r>
              <a:rPr lang="zh-CN" altLang="en-US" sz="1400" dirty="0">
                <a:solidFill>
                  <a:schemeClr val="tx1">
                    <a:lumMod val="50000"/>
                    <a:lumOff val="50000"/>
                  </a:schemeClr>
                </a:solidFill>
                <a:latin typeface="+mj-ea"/>
                <a:sym typeface="微软雅黑" panose="020B0503020204020204" pitchFamily="34" charset="-122"/>
              </a:rPr>
              <a:t>A comprehensive description of the above chart is entered here, in which a comprehensive description of the above chart is entered.</a:t>
            </a:r>
          </a:p>
        </p:txBody>
      </p:sp>
      <p:sp>
        <p:nvSpPr>
          <p:cNvPr id="9" name="Freeform 31"/>
          <p:cNvSpPr/>
          <p:nvPr/>
        </p:nvSpPr>
        <p:spPr>
          <a:xfrm>
            <a:off x="2000994" y="2370616"/>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10" name="Freeform 34"/>
          <p:cNvSpPr/>
          <p:nvPr/>
        </p:nvSpPr>
        <p:spPr>
          <a:xfrm>
            <a:off x="2000994" y="3177840"/>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11" name="Freeform 38"/>
          <p:cNvSpPr/>
          <p:nvPr/>
        </p:nvSpPr>
        <p:spPr>
          <a:xfrm>
            <a:off x="2000994" y="3985065"/>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12" name="Freeform 41"/>
          <p:cNvSpPr/>
          <p:nvPr/>
        </p:nvSpPr>
        <p:spPr>
          <a:xfrm>
            <a:off x="2000994" y="4809142"/>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13" name="Text Placeholder 3"/>
          <p:cNvSpPr txBox="1"/>
          <p:nvPr/>
        </p:nvSpPr>
        <p:spPr>
          <a:xfrm>
            <a:off x="5491344" y="2484180"/>
            <a:ext cx="4925137" cy="4567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200" dirty="0">
                <a:solidFill>
                  <a:schemeClr val="tx1">
                    <a:lumMod val="50000"/>
                    <a:lumOff val="50000"/>
                  </a:schemeClr>
                </a:solidFill>
                <a:latin typeface="+mj-ea"/>
                <a:sym typeface="微软雅黑" panose="020B0503020204020204" pitchFamily="34" charset="-122"/>
              </a:rPr>
              <a:t>A comprehensive description of the above chart is entered here, in which a comprehensive description of the above chart is entered.</a:t>
            </a:r>
          </a:p>
        </p:txBody>
      </p:sp>
      <p:sp>
        <p:nvSpPr>
          <p:cNvPr id="14" name="Text Placeholder 3"/>
          <p:cNvSpPr txBox="1"/>
          <p:nvPr/>
        </p:nvSpPr>
        <p:spPr>
          <a:xfrm>
            <a:off x="5491344" y="3405424"/>
            <a:ext cx="4925136" cy="4567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200" dirty="0">
                <a:solidFill>
                  <a:schemeClr val="tx1">
                    <a:lumMod val="50000"/>
                    <a:lumOff val="50000"/>
                  </a:schemeClr>
                </a:solidFill>
                <a:latin typeface="+mj-ea"/>
                <a:sym typeface="微软雅黑" panose="020B0503020204020204" pitchFamily="34" charset="-122"/>
              </a:rPr>
              <a:t>A comprehensive description of the above chart is entered here, in which a comprehensive description of the above chart is entered.</a:t>
            </a:r>
          </a:p>
        </p:txBody>
      </p:sp>
      <p:sp>
        <p:nvSpPr>
          <p:cNvPr id="15" name="Text Placeholder 3"/>
          <p:cNvSpPr txBox="1"/>
          <p:nvPr/>
        </p:nvSpPr>
        <p:spPr>
          <a:xfrm>
            <a:off x="5491344" y="4172620"/>
            <a:ext cx="4925136" cy="4567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200" dirty="0">
                <a:solidFill>
                  <a:schemeClr val="tx1">
                    <a:lumMod val="50000"/>
                    <a:lumOff val="50000"/>
                  </a:schemeClr>
                </a:solidFill>
                <a:latin typeface="+mj-ea"/>
                <a:sym typeface="微软雅黑" panose="020B0503020204020204" pitchFamily="34" charset="-122"/>
              </a:rPr>
              <a:t>A comprehensive description of the above chart is entered here, in which a comprehensive description of the above chart is entered.</a:t>
            </a:r>
          </a:p>
        </p:txBody>
      </p:sp>
      <p:sp>
        <p:nvSpPr>
          <p:cNvPr id="16" name="Text Placeholder 3"/>
          <p:cNvSpPr txBox="1"/>
          <p:nvPr/>
        </p:nvSpPr>
        <p:spPr>
          <a:xfrm>
            <a:off x="5491344" y="4912962"/>
            <a:ext cx="4925136" cy="4567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200" dirty="0">
                <a:solidFill>
                  <a:schemeClr val="tx1">
                    <a:lumMod val="50000"/>
                    <a:lumOff val="50000"/>
                  </a:schemeClr>
                </a:solidFill>
                <a:latin typeface="+mj-ea"/>
                <a:sym typeface="微软雅黑" panose="020B0503020204020204" pitchFamily="34" charset="-122"/>
              </a:rPr>
              <a:t>A comprehensive description of the above chart is entered here, in which a comprehensive description of the above chart is entered.</a:t>
            </a:r>
          </a:p>
        </p:txBody>
      </p:sp>
      <p:sp>
        <p:nvSpPr>
          <p:cNvPr id="17" name="Freeform 45"/>
          <p:cNvSpPr>
            <a:spLocks noEditPoints="1"/>
          </p:cNvSpPr>
          <p:nvPr/>
        </p:nvSpPr>
        <p:spPr bwMode="auto">
          <a:xfrm>
            <a:off x="5097338" y="260391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8" name="Freeform 45"/>
          <p:cNvSpPr>
            <a:spLocks noEditPoints="1"/>
          </p:cNvSpPr>
          <p:nvPr/>
        </p:nvSpPr>
        <p:spPr bwMode="auto">
          <a:xfrm>
            <a:off x="5097338" y="342840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19" name="Freeform 45"/>
          <p:cNvSpPr>
            <a:spLocks noEditPoints="1"/>
          </p:cNvSpPr>
          <p:nvPr/>
        </p:nvSpPr>
        <p:spPr bwMode="auto">
          <a:xfrm>
            <a:off x="5097338" y="419528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tx2"/>
          </a:solidFill>
          <a:ln w="9525">
            <a:noFill/>
            <a:round/>
          </a:ln>
        </p:spPr>
        <p:txBody>
          <a:bodyPr vert="horz" wrap="square" lIns="91440" tIns="45720" rIns="91440" bIns="45720" numCol="1" anchor="t" anchorCtr="0" compatLnSpc="1"/>
          <a:lstStyle/>
          <a:p>
            <a:endParaRPr lang="en-US"/>
          </a:p>
        </p:txBody>
      </p:sp>
      <p:sp>
        <p:nvSpPr>
          <p:cNvPr id="20" name="Freeform 45"/>
          <p:cNvSpPr>
            <a:spLocks noEditPoints="1"/>
          </p:cNvSpPr>
          <p:nvPr/>
        </p:nvSpPr>
        <p:spPr bwMode="auto">
          <a:xfrm>
            <a:off x="5097338" y="501976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21" name="Freeform 187"/>
          <p:cNvSpPr>
            <a:spLocks noEditPoints="1"/>
          </p:cNvSpPr>
          <p:nvPr/>
        </p:nvSpPr>
        <p:spPr bwMode="auto">
          <a:xfrm>
            <a:off x="2620397" y="2517226"/>
            <a:ext cx="531422" cy="3434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2" name="Freeform 52"/>
          <p:cNvSpPr>
            <a:spLocks noEditPoints="1"/>
          </p:cNvSpPr>
          <p:nvPr/>
        </p:nvSpPr>
        <p:spPr bwMode="auto">
          <a:xfrm>
            <a:off x="2643949" y="3291825"/>
            <a:ext cx="484318" cy="484318"/>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3" name="Freeform 56"/>
          <p:cNvSpPr>
            <a:spLocks noEditPoints="1"/>
          </p:cNvSpPr>
          <p:nvPr/>
        </p:nvSpPr>
        <p:spPr bwMode="auto">
          <a:xfrm>
            <a:off x="2654225" y="4134665"/>
            <a:ext cx="463769" cy="46376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4" name="Freeform 152"/>
          <p:cNvSpPr>
            <a:spLocks noEditPoints="1"/>
          </p:cNvSpPr>
          <p:nvPr/>
        </p:nvSpPr>
        <p:spPr bwMode="auto">
          <a:xfrm>
            <a:off x="2659759" y="4941163"/>
            <a:ext cx="452701" cy="41835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nvGrpSpPr>
          <p:cNvPr id="25" name="Group 63"/>
          <p:cNvGrpSpPr/>
          <p:nvPr/>
        </p:nvGrpSpPr>
        <p:grpSpPr>
          <a:xfrm>
            <a:off x="3541093" y="2430803"/>
            <a:ext cx="1469290" cy="587716"/>
            <a:chOff x="2310038" y="1386352"/>
            <a:chExt cx="1469290" cy="587716"/>
          </a:xfrm>
        </p:grpSpPr>
        <p:sp>
          <p:nvSpPr>
            <p:cNvPr id="26"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3200">
                <a:latin typeface="方正兰亭黑简体" panose="02000000000000000000" pitchFamily="2" charset="-122"/>
                <a:ea typeface="方正兰亭黑简体" panose="02000000000000000000" pitchFamily="2" charset="-122"/>
              </a:endParaRPr>
            </a:p>
          </p:txBody>
        </p:sp>
        <p:sp>
          <p:nvSpPr>
            <p:cNvPr id="27" name="Text Placeholder 3"/>
            <p:cNvSpPr txBox="1"/>
            <p:nvPr/>
          </p:nvSpPr>
          <p:spPr>
            <a:xfrm>
              <a:off x="2674567" y="1557100"/>
              <a:ext cx="66524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600" b="1" dirty="0">
                  <a:solidFill>
                    <a:schemeClr val="bg1">
                      <a:lumMod val="50000"/>
                    </a:schemeClr>
                  </a:solidFill>
                  <a:latin typeface="方正兰亭黑简体" panose="02000000000000000000" pitchFamily="2" charset="-122"/>
                  <a:ea typeface="方正兰亭黑简体" panose="02000000000000000000" pitchFamily="2" charset="-122"/>
                </a:rPr>
                <a:t>Part </a:t>
              </a:r>
              <a:r>
                <a:rPr lang="en-US" sz="1600" b="1" dirty="0">
                  <a:solidFill>
                    <a:schemeClr val="bg1">
                      <a:lumMod val="50000"/>
                    </a:schemeClr>
                  </a:solidFill>
                  <a:latin typeface="Impact MT Std" pitchFamily="34" charset="0"/>
                  <a:ea typeface="方正兰亭黑简体" panose="02000000000000000000" pitchFamily="2" charset="-122"/>
                </a:rPr>
                <a:t>01</a:t>
              </a:r>
            </a:p>
          </p:txBody>
        </p:sp>
      </p:grpSp>
      <p:grpSp>
        <p:nvGrpSpPr>
          <p:cNvPr id="28" name="Group 64"/>
          <p:cNvGrpSpPr/>
          <p:nvPr/>
        </p:nvGrpSpPr>
        <p:grpSpPr>
          <a:xfrm>
            <a:off x="3541093" y="3238027"/>
            <a:ext cx="1469290" cy="587716"/>
            <a:chOff x="2310038" y="2193576"/>
            <a:chExt cx="1469290" cy="587716"/>
          </a:xfrm>
        </p:grpSpPr>
        <p:sp>
          <p:nvSpPr>
            <p:cNvPr id="29" name="Freeform 35"/>
            <p:cNvSpPr/>
            <p:nvPr/>
          </p:nvSpPr>
          <p:spPr>
            <a:xfrm>
              <a:off x="2310038" y="2193576"/>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3200">
                <a:latin typeface="方正兰亭黑简体" panose="02000000000000000000" pitchFamily="2" charset="-122"/>
                <a:ea typeface="方正兰亭黑简体" panose="02000000000000000000" pitchFamily="2" charset="-122"/>
              </a:endParaRPr>
            </a:p>
          </p:txBody>
        </p:sp>
        <p:sp>
          <p:nvSpPr>
            <p:cNvPr id="30" name="Text Placeholder 3"/>
            <p:cNvSpPr txBox="1"/>
            <p:nvPr/>
          </p:nvSpPr>
          <p:spPr>
            <a:xfrm>
              <a:off x="2667496" y="2364324"/>
              <a:ext cx="689291"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altLang="zh-CN" sz="1600" b="1" dirty="0">
                  <a:solidFill>
                    <a:schemeClr val="bg1">
                      <a:lumMod val="50000"/>
                    </a:schemeClr>
                  </a:solidFill>
                  <a:latin typeface="方正兰亭黑简体" panose="02000000000000000000" pitchFamily="2" charset="-122"/>
                  <a:ea typeface="方正兰亭黑简体" panose="02000000000000000000" pitchFamily="2" charset="-122"/>
                </a:rPr>
                <a:t>Part </a:t>
              </a:r>
              <a:r>
                <a:rPr lang="en-US" altLang="zh-CN" sz="1600" b="1" dirty="0">
                  <a:solidFill>
                    <a:schemeClr val="bg1">
                      <a:lumMod val="50000"/>
                    </a:schemeClr>
                  </a:solidFill>
                  <a:latin typeface="Impact MT Std" pitchFamily="34" charset="0"/>
                  <a:ea typeface="方正兰亭黑简体" panose="02000000000000000000" pitchFamily="2" charset="-122"/>
                </a:rPr>
                <a:t>02</a:t>
              </a:r>
              <a:endParaRPr lang="en-US" sz="1600" b="1" dirty="0">
                <a:solidFill>
                  <a:schemeClr val="bg1">
                    <a:lumMod val="50000"/>
                  </a:schemeClr>
                </a:solidFill>
                <a:latin typeface="Impact MT Std" pitchFamily="34" charset="0"/>
                <a:ea typeface="方正兰亭黑简体" panose="02000000000000000000" pitchFamily="2" charset="-122"/>
              </a:endParaRPr>
            </a:p>
          </p:txBody>
        </p:sp>
      </p:grpSp>
      <p:grpSp>
        <p:nvGrpSpPr>
          <p:cNvPr id="31" name="Group 65"/>
          <p:cNvGrpSpPr/>
          <p:nvPr/>
        </p:nvGrpSpPr>
        <p:grpSpPr>
          <a:xfrm>
            <a:off x="3541093" y="4045251"/>
            <a:ext cx="1469290" cy="587716"/>
            <a:chOff x="2310038" y="3000800"/>
            <a:chExt cx="1469290" cy="587716"/>
          </a:xfrm>
        </p:grpSpPr>
        <p:sp>
          <p:nvSpPr>
            <p:cNvPr id="32" name="Freeform 39"/>
            <p:cNvSpPr/>
            <p:nvPr/>
          </p:nvSpPr>
          <p:spPr>
            <a:xfrm>
              <a:off x="2310038" y="3000800"/>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3200">
                <a:latin typeface="方正兰亭黑简体" panose="02000000000000000000" pitchFamily="2" charset="-122"/>
                <a:ea typeface="方正兰亭黑简体" panose="02000000000000000000" pitchFamily="2" charset="-122"/>
              </a:endParaRPr>
            </a:p>
          </p:txBody>
        </p:sp>
        <p:sp>
          <p:nvSpPr>
            <p:cNvPr id="33" name="Text Placeholder 3"/>
            <p:cNvSpPr txBox="1"/>
            <p:nvPr/>
          </p:nvSpPr>
          <p:spPr>
            <a:xfrm>
              <a:off x="2632889" y="3171548"/>
              <a:ext cx="695703"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altLang="zh-CN" sz="1600" b="1" dirty="0">
                  <a:solidFill>
                    <a:schemeClr val="bg1">
                      <a:lumMod val="50000"/>
                    </a:schemeClr>
                  </a:solidFill>
                  <a:latin typeface="方正兰亭黑简体" panose="02000000000000000000" pitchFamily="2" charset="-122"/>
                  <a:ea typeface="方正兰亭黑简体" panose="02000000000000000000" pitchFamily="2" charset="-122"/>
                </a:rPr>
                <a:t>Part </a:t>
              </a:r>
              <a:r>
                <a:rPr lang="en-US" altLang="zh-CN" sz="1600" b="1" dirty="0">
                  <a:solidFill>
                    <a:schemeClr val="bg1">
                      <a:lumMod val="50000"/>
                    </a:schemeClr>
                  </a:solidFill>
                  <a:latin typeface="Impact MT Std" pitchFamily="34" charset="0"/>
                  <a:ea typeface="方正兰亭黑简体" panose="02000000000000000000" pitchFamily="2" charset="-122"/>
                </a:rPr>
                <a:t>03</a:t>
              </a:r>
              <a:endParaRPr lang="en-US" sz="1600" b="1" dirty="0">
                <a:solidFill>
                  <a:schemeClr val="bg1">
                    <a:lumMod val="50000"/>
                  </a:schemeClr>
                </a:solidFill>
                <a:latin typeface="Impact MT Std" pitchFamily="34" charset="0"/>
                <a:ea typeface="方正兰亭黑简体" panose="02000000000000000000" pitchFamily="2" charset="-122"/>
              </a:endParaRPr>
            </a:p>
          </p:txBody>
        </p:sp>
      </p:grpSp>
      <p:grpSp>
        <p:nvGrpSpPr>
          <p:cNvPr id="34" name="Group 67"/>
          <p:cNvGrpSpPr/>
          <p:nvPr/>
        </p:nvGrpSpPr>
        <p:grpSpPr>
          <a:xfrm>
            <a:off x="3541093" y="4869328"/>
            <a:ext cx="1469290" cy="587716"/>
            <a:chOff x="2310038" y="3824877"/>
            <a:chExt cx="1469290" cy="587716"/>
          </a:xfrm>
        </p:grpSpPr>
        <p:sp>
          <p:nvSpPr>
            <p:cNvPr id="35" name="Freeform 42"/>
            <p:cNvSpPr/>
            <p:nvPr/>
          </p:nvSpPr>
          <p:spPr>
            <a:xfrm>
              <a:off x="2310038" y="3824877"/>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3200">
                <a:latin typeface="方正兰亭黑简体" panose="02000000000000000000" pitchFamily="2" charset="-122"/>
                <a:ea typeface="方正兰亭黑简体" panose="02000000000000000000" pitchFamily="2" charset="-122"/>
              </a:endParaRPr>
            </a:p>
          </p:txBody>
        </p:sp>
        <p:sp>
          <p:nvSpPr>
            <p:cNvPr id="36" name="Text Placeholder 3"/>
            <p:cNvSpPr txBox="1"/>
            <p:nvPr/>
          </p:nvSpPr>
          <p:spPr>
            <a:xfrm>
              <a:off x="2645701" y="3995625"/>
              <a:ext cx="689291"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altLang="zh-CN" sz="1600" b="1" dirty="0">
                  <a:solidFill>
                    <a:schemeClr val="bg1">
                      <a:lumMod val="50000"/>
                    </a:schemeClr>
                  </a:solidFill>
                  <a:latin typeface="方正兰亭黑简体" panose="02000000000000000000" pitchFamily="2" charset="-122"/>
                  <a:ea typeface="方正兰亭黑简体" panose="02000000000000000000" pitchFamily="2" charset="-122"/>
                </a:rPr>
                <a:t>Part </a:t>
              </a:r>
              <a:r>
                <a:rPr lang="en-US" altLang="zh-CN" sz="1600" b="1" dirty="0">
                  <a:solidFill>
                    <a:schemeClr val="bg1">
                      <a:lumMod val="50000"/>
                    </a:schemeClr>
                  </a:solidFill>
                  <a:latin typeface="Impact MT Std" pitchFamily="34" charset="0"/>
                  <a:ea typeface="方正兰亭黑简体" panose="02000000000000000000" pitchFamily="2" charset="-122"/>
                </a:rPr>
                <a:t>04</a:t>
              </a:r>
              <a:endParaRPr lang="en-US" sz="1600" b="1" dirty="0">
                <a:solidFill>
                  <a:schemeClr val="bg1">
                    <a:lumMod val="50000"/>
                  </a:schemeClr>
                </a:solidFill>
                <a:latin typeface="Impact MT Std" pitchFamily="34" charset="0"/>
                <a:ea typeface="方正兰亭黑简体" panose="02000000000000000000" pitchFamily="2" charset="-122"/>
              </a:endParaRPr>
            </a:p>
          </p:txBody>
        </p:sp>
      </p:gr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1+#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2" presetClass="entr" presetSubtype="2" accel="50000" decel="5000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1+#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accel="50000" decel="5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2" presetClass="entr" presetSubtype="2" accel="50000" decel="5000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2" presetClass="entr" presetSubtype="2" accel="50000" decel="5000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2" presetClass="entr" presetSubtype="8" accel="50000" decel="5000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0-#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2" presetClass="entr" presetSubtype="2" accel="50000" decel="5000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fill="hold"/>
                                        <p:tgtEl>
                                          <p:spTgt spid="31"/>
                                        </p:tgtEl>
                                        <p:attrNameLst>
                                          <p:attrName>ppt_x</p:attrName>
                                        </p:attrNameLst>
                                      </p:cBhvr>
                                      <p:tavLst>
                                        <p:tav tm="0">
                                          <p:val>
                                            <p:strVal val="1+#ppt_w/2"/>
                                          </p:val>
                                        </p:tav>
                                        <p:tav tm="100000">
                                          <p:val>
                                            <p:strVal val="#ppt_x"/>
                                          </p:val>
                                        </p:tav>
                                      </p:tavLst>
                                    </p:anim>
                                    <p:anim calcmode="lin" valueType="num">
                                      <p:cBhvr additive="base">
                                        <p:cTn id="73" dur="500" fill="hold"/>
                                        <p:tgtEl>
                                          <p:spTgt spid="31"/>
                                        </p:tgtEl>
                                        <p:attrNameLst>
                                          <p:attrName>ppt_y</p:attrName>
                                        </p:attrNameLst>
                                      </p:cBhvr>
                                      <p:tavLst>
                                        <p:tav tm="0">
                                          <p:val>
                                            <p:strVal val="#ppt_y"/>
                                          </p:val>
                                        </p:tav>
                                        <p:tav tm="100000">
                                          <p:val>
                                            <p:strVal val="#ppt_y"/>
                                          </p:val>
                                        </p:tav>
                                      </p:tavLst>
                                    </p:anim>
                                  </p:childTnLst>
                                </p:cTn>
                              </p:par>
                            </p:childTnLst>
                          </p:cTn>
                        </p:par>
                        <p:par>
                          <p:cTn id="74" fill="hold">
                            <p:stCondLst>
                              <p:cond delay="4500"/>
                            </p:stCondLst>
                            <p:childTnLst>
                              <p:par>
                                <p:cTn id="75" presetID="53" presetClass="entr" presetSubtype="16"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2" presetClass="entr" presetSubtype="2" accel="50000" decel="50000"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500" fill="hold"/>
                                        <p:tgtEl>
                                          <p:spTgt spid="15"/>
                                        </p:tgtEl>
                                        <p:attrNameLst>
                                          <p:attrName>ppt_x</p:attrName>
                                        </p:attrNameLst>
                                      </p:cBhvr>
                                      <p:tavLst>
                                        <p:tav tm="0">
                                          <p:val>
                                            <p:strVal val="1+#ppt_w/2"/>
                                          </p:val>
                                        </p:tav>
                                        <p:tav tm="100000">
                                          <p:val>
                                            <p:strVal val="#ppt_x"/>
                                          </p:val>
                                        </p:tav>
                                      </p:tavLst>
                                    </p:anim>
                                    <p:anim calcmode="lin" valueType="num">
                                      <p:cBhvr additive="base">
                                        <p:cTn id="83" dur="500" fill="hold"/>
                                        <p:tgtEl>
                                          <p:spTgt spid="15"/>
                                        </p:tgtEl>
                                        <p:attrNameLst>
                                          <p:attrName>ppt_y</p:attrName>
                                        </p:attrNameLst>
                                      </p:cBhvr>
                                      <p:tavLst>
                                        <p:tav tm="0">
                                          <p:val>
                                            <p:strVal val="#ppt_y"/>
                                          </p:val>
                                        </p:tav>
                                        <p:tav tm="100000">
                                          <p:val>
                                            <p:strVal val="#ppt_y"/>
                                          </p:val>
                                        </p:tav>
                                      </p:tavLst>
                                    </p:anim>
                                  </p:childTnLst>
                                </p:cTn>
                              </p:par>
                            </p:childTnLst>
                          </p:cTn>
                        </p:par>
                        <p:par>
                          <p:cTn id="84" fill="hold">
                            <p:stCondLst>
                              <p:cond delay="5000"/>
                            </p:stCondLst>
                            <p:childTnLst>
                              <p:par>
                                <p:cTn id="85" presetID="2" presetClass="entr" presetSubtype="8" accel="50000" decel="50000"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0-#ppt_w/2"/>
                                          </p:val>
                                        </p:tav>
                                        <p:tav tm="100000">
                                          <p:val>
                                            <p:strVal val="#ppt_x"/>
                                          </p:val>
                                        </p:tav>
                                      </p:tavLst>
                                    </p:anim>
                                    <p:anim calcmode="lin" valueType="num">
                                      <p:cBhvr additive="base">
                                        <p:cTn id="88" dur="500" fill="hold"/>
                                        <p:tgtEl>
                                          <p:spTgt spid="12"/>
                                        </p:tgtEl>
                                        <p:attrNameLst>
                                          <p:attrName>ppt_y</p:attrName>
                                        </p:attrNameLst>
                                      </p:cBhvr>
                                      <p:tavLst>
                                        <p:tav tm="0">
                                          <p:val>
                                            <p:strVal val="#ppt_y"/>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par>
                                <p:cTn id="95" presetID="2" presetClass="entr" presetSubtype="2" accel="50000" decel="50000"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1+#ppt_w/2"/>
                                          </p:val>
                                        </p:tav>
                                        <p:tav tm="100000">
                                          <p:val>
                                            <p:strVal val="#ppt_x"/>
                                          </p:val>
                                        </p:tav>
                                      </p:tavLst>
                                    </p:anim>
                                    <p:anim calcmode="lin" valueType="num">
                                      <p:cBhvr additive="base">
                                        <p:cTn id="98" dur="500" fill="hold"/>
                                        <p:tgtEl>
                                          <p:spTgt spid="34"/>
                                        </p:tgtEl>
                                        <p:attrNameLst>
                                          <p:attrName>ppt_y</p:attrName>
                                        </p:attrNameLst>
                                      </p:cBhvr>
                                      <p:tavLst>
                                        <p:tav tm="0">
                                          <p:val>
                                            <p:strVal val="#ppt_y"/>
                                          </p:val>
                                        </p:tav>
                                        <p:tav tm="100000">
                                          <p:val>
                                            <p:strVal val="#ppt_y"/>
                                          </p:val>
                                        </p:tav>
                                      </p:tavLst>
                                    </p:anim>
                                  </p:childTnLst>
                                </p:cTn>
                              </p:par>
                            </p:childTnLst>
                          </p:cTn>
                        </p:par>
                        <p:par>
                          <p:cTn id="99" fill="hold">
                            <p:stCondLst>
                              <p:cond delay="6000"/>
                            </p:stCondLst>
                            <p:childTnLst>
                              <p:par>
                                <p:cTn id="100" presetID="53" presetClass="entr" presetSubtype="16"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animEffect transition="in" filter="fade">
                                      <p:cBhvr>
                                        <p:cTn id="104" dur="500"/>
                                        <p:tgtEl>
                                          <p:spTgt spid="20"/>
                                        </p:tgtEl>
                                      </p:cBhvr>
                                    </p:animEffect>
                                  </p:childTnLst>
                                </p:cTn>
                              </p:par>
                              <p:par>
                                <p:cTn id="105" presetID="2" presetClass="entr" presetSubtype="2" accel="50000" decel="5000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1+#ppt_w/2"/>
                                          </p:val>
                                        </p:tav>
                                        <p:tav tm="100000">
                                          <p:val>
                                            <p:strVal val="#ppt_x"/>
                                          </p:val>
                                        </p:tav>
                                      </p:tavLst>
                                    </p:anim>
                                    <p:anim calcmode="lin" valueType="num">
                                      <p:cBhvr additive="base">
                                        <p:cTn id="10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p:bldP spid="14" grpId="0"/>
      <p:bldP spid="15" grpId="0"/>
      <p:bldP spid="16" grpId="0"/>
      <p:bldP spid="17" grpId="0" animBg="1"/>
      <p:bldP spid="18" grpId="0" animBg="1"/>
      <p:bldP spid="19" grpId="0" animBg="1"/>
      <p:bldP spid="20" grpId="0" animBg="1"/>
      <p:bldP spid="21" grpId="0" animBg="1"/>
      <p:bldP spid="22" grpId="0" animBg="1"/>
      <p:bldP spid="23" grpId="0" animBg="1"/>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5685466" y="2754390"/>
            <a:ext cx="4511914" cy="753151"/>
          </a:xfrm>
          <a:prstGeom prst="rect">
            <a:avLst/>
          </a:prstGeom>
          <a:noFill/>
        </p:spPr>
        <p:txBody>
          <a:bodyPr wrap="square" lIns="121917" tIns="60958" rIns="121917" bIns="60958" rtlCol="0">
            <a:spAutoFit/>
          </a:bodyPr>
          <a:lstStyle/>
          <a:p>
            <a:pPr algn="just">
              <a:lnSpc>
                <a:spcPts val="1735"/>
              </a:lnSpc>
            </a:pPr>
            <a:r>
              <a:rPr lang="zh-CN" altLang="en-US" sz="1000" dirty="0">
                <a:solidFill>
                  <a:schemeClr val="tx1">
                    <a:lumMod val="50000"/>
                    <a:lumOff val="50000"/>
                  </a:schemeClr>
                </a:solidFill>
                <a:latin typeface="+mj-ea"/>
                <a:ea typeface="+mj-ea"/>
              </a:rPr>
              <a:t>Click to enter the content of the brief text, text content needs to be summarized and refined, without redundant text modification, concise description of the sub-item content.</a:t>
            </a:r>
          </a:p>
        </p:txBody>
      </p:sp>
      <p:grpSp>
        <p:nvGrpSpPr>
          <p:cNvPr id="52" name="组合 51"/>
          <p:cNvGrpSpPr/>
          <p:nvPr/>
        </p:nvGrpSpPr>
        <p:grpSpPr>
          <a:xfrm>
            <a:off x="1729114" y="1871995"/>
            <a:ext cx="2624274" cy="2624616"/>
            <a:chOff x="1835696" y="880098"/>
            <a:chExt cx="1968462" cy="1968462"/>
          </a:xfrm>
          <a:solidFill>
            <a:schemeClr val="accent3"/>
          </a:solidFill>
        </p:grpSpPr>
        <p:sp>
          <p:nvSpPr>
            <p:cNvPr id="53" name="椭圆 52"/>
            <p:cNvSpPr/>
            <p:nvPr/>
          </p:nvSpPr>
          <p:spPr>
            <a:xfrm>
              <a:off x="1835696" y="880098"/>
              <a:ext cx="1968462" cy="19684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endParaRPr>
            </a:p>
          </p:txBody>
        </p:sp>
        <p:sp>
          <p:nvSpPr>
            <p:cNvPr id="54" name="TextBox 53"/>
            <p:cNvSpPr txBox="1"/>
            <p:nvPr/>
          </p:nvSpPr>
          <p:spPr>
            <a:xfrm>
              <a:off x="2121664" y="1584019"/>
              <a:ext cx="1396526" cy="230833"/>
            </a:xfrm>
            <a:prstGeom prst="rect">
              <a:avLst/>
            </a:prstGeom>
            <a:grpFill/>
          </p:spPr>
          <p:txBody>
            <a:bodyPr wrap="none" rtlCol="0">
              <a:spAutoFit/>
            </a:bodyPr>
            <a:lstStyle/>
            <a:p>
              <a:r>
                <a:rPr lang="zh-CN" altLang="en-US" sz="1400" b="1" dirty="0">
                  <a:solidFill>
                    <a:schemeClr val="bg1"/>
                  </a:solidFill>
                  <a:latin typeface="+mj-ea"/>
                  <a:ea typeface="+mj-ea"/>
                </a:rPr>
                <a:t>Important Events</a:t>
              </a:r>
              <a:r>
                <a:rPr lang="en-US" altLang="zh-CN" sz="1400" b="1" dirty="0">
                  <a:solidFill>
                    <a:schemeClr val="bg1"/>
                  </a:solidFill>
                  <a:latin typeface="+mj-ea"/>
                  <a:ea typeface="+mj-ea"/>
                </a:rPr>
                <a:t>1</a:t>
              </a:r>
            </a:p>
          </p:txBody>
        </p:sp>
      </p:grpSp>
      <p:grpSp>
        <p:nvGrpSpPr>
          <p:cNvPr id="55" name="组合 54"/>
          <p:cNvGrpSpPr/>
          <p:nvPr/>
        </p:nvGrpSpPr>
        <p:grpSpPr>
          <a:xfrm>
            <a:off x="1066797" y="3640056"/>
            <a:ext cx="2299293" cy="2299592"/>
            <a:chOff x="2115570" y="1737559"/>
            <a:chExt cx="1620620" cy="1620620"/>
          </a:xfrm>
          <a:solidFill>
            <a:schemeClr val="accent2"/>
          </a:solidFill>
        </p:grpSpPr>
        <p:sp>
          <p:nvSpPr>
            <p:cNvPr id="56" name="椭圆 55"/>
            <p:cNvSpPr/>
            <p:nvPr/>
          </p:nvSpPr>
          <p:spPr>
            <a:xfrm>
              <a:off x="2115570" y="1737559"/>
              <a:ext cx="1620620" cy="16206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endParaRPr>
            </a:p>
          </p:txBody>
        </p:sp>
        <p:sp>
          <p:nvSpPr>
            <p:cNvPr id="57" name="TextBox 56"/>
            <p:cNvSpPr txBox="1"/>
            <p:nvPr/>
          </p:nvSpPr>
          <p:spPr>
            <a:xfrm>
              <a:off x="2185898" y="2406882"/>
              <a:ext cx="1312254" cy="216904"/>
            </a:xfrm>
            <a:prstGeom prst="rect">
              <a:avLst/>
            </a:prstGeom>
            <a:grpFill/>
          </p:spPr>
          <p:txBody>
            <a:bodyPr wrap="none" rtlCol="0">
              <a:spAutoFit/>
            </a:bodyPr>
            <a:lstStyle/>
            <a:p>
              <a:r>
                <a:rPr lang="zh-CN" altLang="en-US" sz="1400" b="1" dirty="0">
                  <a:solidFill>
                    <a:schemeClr val="bg1"/>
                  </a:solidFill>
                  <a:latin typeface="+mj-ea"/>
                  <a:ea typeface="+mj-ea"/>
                </a:rPr>
                <a:t>Important Events</a:t>
              </a:r>
              <a:r>
                <a:rPr lang="en-US" altLang="zh-CN" sz="1400" b="1" dirty="0">
                  <a:solidFill>
                    <a:schemeClr val="bg1"/>
                  </a:solidFill>
                  <a:latin typeface="+mj-ea"/>
                  <a:ea typeface="+mj-ea"/>
                </a:rPr>
                <a:t>2</a:t>
              </a:r>
            </a:p>
          </p:txBody>
        </p:sp>
      </p:grpSp>
      <p:grpSp>
        <p:nvGrpSpPr>
          <p:cNvPr id="58" name="组合 57"/>
          <p:cNvGrpSpPr/>
          <p:nvPr/>
        </p:nvGrpSpPr>
        <p:grpSpPr>
          <a:xfrm>
            <a:off x="3075674" y="3809203"/>
            <a:ext cx="2017955" cy="1934005"/>
            <a:chOff x="3527026" y="1952177"/>
            <a:chExt cx="1243261" cy="1191384"/>
          </a:xfrm>
          <a:solidFill>
            <a:schemeClr val="accent1"/>
          </a:solidFill>
        </p:grpSpPr>
        <p:sp>
          <p:nvSpPr>
            <p:cNvPr id="59" name="椭圆 58"/>
            <p:cNvSpPr/>
            <p:nvPr/>
          </p:nvSpPr>
          <p:spPr>
            <a:xfrm>
              <a:off x="3527026" y="1952177"/>
              <a:ext cx="1191384" cy="1191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endParaRPr>
            </a:p>
          </p:txBody>
        </p:sp>
        <p:sp>
          <p:nvSpPr>
            <p:cNvPr id="60" name="TextBox 59"/>
            <p:cNvSpPr txBox="1"/>
            <p:nvPr/>
          </p:nvSpPr>
          <p:spPr>
            <a:xfrm>
              <a:off x="3623238" y="2462365"/>
              <a:ext cx="1147049" cy="189597"/>
            </a:xfrm>
            <a:prstGeom prst="rect">
              <a:avLst/>
            </a:prstGeom>
            <a:grpFill/>
          </p:spPr>
          <p:txBody>
            <a:bodyPr wrap="none" rtlCol="0">
              <a:spAutoFit/>
            </a:bodyPr>
            <a:lstStyle/>
            <a:p>
              <a:r>
                <a:rPr lang="zh-CN" altLang="en-US" sz="1400" b="1" dirty="0">
                  <a:solidFill>
                    <a:schemeClr val="bg1"/>
                  </a:solidFill>
                  <a:latin typeface="+mj-ea"/>
                  <a:ea typeface="+mj-ea"/>
                </a:rPr>
                <a:t>Important Events</a:t>
              </a:r>
              <a:r>
                <a:rPr lang="en-US" altLang="zh-CN" sz="1400" b="1" dirty="0">
                  <a:solidFill>
                    <a:schemeClr val="bg1"/>
                  </a:solidFill>
                  <a:latin typeface="+mj-ea"/>
                  <a:ea typeface="+mj-ea"/>
                </a:rPr>
                <a:t>3</a:t>
              </a:r>
              <a:endParaRPr lang="zh-CN" altLang="en-US" sz="1400" b="1" dirty="0">
                <a:solidFill>
                  <a:schemeClr val="bg1"/>
                </a:solidFill>
                <a:latin typeface="+mj-ea"/>
                <a:ea typeface="+mj-ea"/>
              </a:endParaRPr>
            </a:p>
          </p:txBody>
        </p:sp>
      </p:grpSp>
      <p:sp>
        <p:nvSpPr>
          <p:cNvPr id="61" name="TextBox 60"/>
          <p:cNvSpPr txBox="1"/>
          <p:nvPr/>
        </p:nvSpPr>
        <p:spPr>
          <a:xfrm>
            <a:off x="5685466" y="3996650"/>
            <a:ext cx="4511914" cy="753151"/>
          </a:xfrm>
          <a:prstGeom prst="rect">
            <a:avLst/>
          </a:prstGeom>
          <a:noFill/>
        </p:spPr>
        <p:txBody>
          <a:bodyPr wrap="square" lIns="121917" tIns="60958" rIns="121917" bIns="60958" rtlCol="0">
            <a:spAutoFit/>
          </a:bodyPr>
          <a:lstStyle/>
          <a:p>
            <a:pPr algn="just">
              <a:lnSpc>
                <a:spcPts val="1735"/>
              </a:lnSpc>
            </a:pPr>
            <a:r>
              <a:rPr lang="zh-CN" altLang="en-US" sz="1000" dirty="0">
                <a:solidFill>
                  <a:schemeClr val="tx1">
                    <a:lumMod val="50000"/>
                    <a:lumOff val="50000"/>
                  </a:schemeClr>
                </a:solidFill>
                <a:latin typeface="+mj-ea"/>
                <a:ea typeface="+mj-ea"/>
              </a:rPr>
              <a:t>Click to enter the content of the brief text, text content needs to be summarized and refined, without redundant text modification, concise description of the sub-item content.</a:t>
            </a:r>
          </a:p>
        </p:txBody>
      </p:sp>
      <p:sp>
        <p:nvSpPr>
          <p:cNvPr id="62" name="TextBox 61"/>
          <p:cNvSpPr txBox="1"/>
          <p:nvPr/>
        </p:nvSpPr>
        <p:spPr>
          <a:xfrm>
            <a:off x="5685466" y="5173341"/>
            <a:ext cx="4511914" cy="753151"/>
          </a:xfrm>
          <a:prstGeom prst="rect">
            <a:avLst/>
          </a:prstGeom>
          <a:noFill/>
        </p:spPr>
        <p:txBody>
          <a:bodyPr wrap="square" lIns="121917" tIns="60958" rIns="121917" bIns="60958" rtlCol="0">
            <a:spAutoFit/>
          </a:bodyPr>
          <a:lstStyle/>
          <a:p>
            <a:pPr algn="just">
              <a:lnSpc>
                <a:spcPts val="1735"/>
              </a:lnSpc>
            </a:pPr>
            <a:r>
              <a:rPr lang="zh-CN" altLang="en-US" sz="1000" dirty="0">
                <a:solidFill>
                  <a:schemeClr val="tx1">
                    <a:lumMod val="50000"/>
                    <a:lumOff val="50000"/>
                  </a:schemeClr>
                </a:solidFill>
                <a:latin typeface="+mj-ea"/>
                <a:ea typeface="+mj-ea"/>
              </a:rPr>
              <a:t>Click to enter the content of the brief text, text content needs to be summarized and refined, without redundant text modification, concise description of the sub-item content.</a:t>
            </a:r>
          </a:p>
        </p:txBody>
      </p:sp>
      <p:grpSp>
        <p:nvGrpSpPr>
          <p:cNvPr id="63" name="组合 62"/>
          <p:cNvGrpSpPr/>
          <p:nvPr/>
        </p:nvGrpSpPr>
        <p:grpSpPr>
          <a:xfrm>
            <a:off x="5685466" y="2297127"/>
            <a:ext cx="4511914" cy="361099"/>
            <a:chOff x="5283922" y="1198944"/>
            <a:chExt cx="3384376" cy="270824"/>
          </a:xfrm>
        </p:grpSpPr>
        <p:sp>
          <p:nvSpPr>
            <p:cNvPr id="64" name="矩形 63"/>
            <p:cNvSpPr/>
            <p:nvPr/>
          </p:nvSpPr>
          <p:spPr>
            <a:xfrm>
              <a:off x="5283922" y="1205118"/>
              <a:ext cx="3384376" cy="264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5" name="TextBox 64"/>
            <p:cNvSpPr txBox="1"/>
            <p:nvPr/>
          </p:nvSpPr>
          <p:spPr>
            <a:xfrm>
              <a:off x="5355930" y="1198944"/>
              <a:ext cx="1061829" cy="253916"/>
            </a:xfrm>
            <a:prstGeom prst="rect">
              <a:avLst/>
            </a:prstGeom>
            <a:noFill/>
          </p:spPr>
          <p:txBody>
            <a:bodyPr wrap="none" rtlCol="0">
              <a:spAutoFit/>
            </a:bodyPr>
            <a:lstStyle/>
            <a:p>
              <a:r>
                <a:rPr lang="zh-CN" altLang="en-US" sz="1600" dirty="0">
                  <a:solidFill>
                    <a:schemeClr val="bg1"/>
                  </a:solidFill>
                  <a:latin typeface="+mj-ea"/>
                  <a:ea typeface="+mj-ea"/>
                </a:rPr>
                <a:t>Click Enter title</a:t>
              </a:r>
            </a:p>
          </p:txBody>
        </p:sp>
      </p:grpSp>
      <p:grpSp>
        <p:nvGrpSpPr>
          <p:cNvPr id="66" name="组合 65"/>
          <p:cNvGrpSpPr/>
          <p:nvPr/>
        </p:nvGrpSpPr>
        <p:grpSpPr>
          <a:xfrm>
            <a:off x="5685466" y="3539388"/>
            <a:ext cx="4511914" cy="361099"/>
            <a:chOff x="5283922" y="2292733"/>
            <a:chExt cx="3384376" cy="270824"/>
          </a:xfrm>
        </p:grpSpPr>
        <p:sp>
          <p:nvSpPr>
            <p:cNvPr id="67" name="矩形 66"/>
            <p:cNvSpPr/>
            <p:nvPr/>
          </p:nvSpPr>
          <p:spPr>
            <a:xfrm>
              <a:off x="5283922" y="2298907"/>
              <a:ext cx="3384376" cy="26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sp>
          <p:nvSpPr>
            <p:cNvPr id="68" name="TextBox 67"/>
            <p:cNvSpPr txBox="1"/>
            <p:nvPr/>
          </p:nvSpPr>
          <p:spPr>
            <a:xfrm>
              <a:off x="5355930" y="2292733"/>
              <a:ext cx="946413" cy="230833"/>
            </a:xfrm>
            <a:prstGeom prst="rect">
              <a:avLst/>
            </a:prstGeom>
            <a:noFill/>
          </p:spPr>
          <p:txBody>
            <a:bodyPr wrap="none" rtlCol="0">
              <a:spAutoFit/>
            </a:bodyPr>
            <a:lstStyle/>
            <a:p>
              <a:r>
                <a:rPr lang="zh-CN" altLang="en-US" sz="1400" dirty="0">
                  <a:solidFill>
                    <a:schemeClr val="bg1"/>
                  </a:solidFill>
                  <a:latin typeface="+mj-ea"/>
                  <a:ea typeface="+mj-ea"/>
                </a:rPr>
                <a:t>Click Enter title</a:t>
              </a:r>
            </a:p>
          </p:txBody>
        </p:sp>
      </p:grpSp>
      <p:grpSp>
        <p:nvGrpSpPr>
          <p:cNvPr id="69" name="组合 68"/>
          <p:cNvGrpSpPr/>
          <p:nvPr/>
        </p:nvGrpSpPr>
        <p:grpSpPr>
          <a:xfrm>
            <a:off x="5685466" y="4740033"/>
            <a:ext cx="4511914" cy="361099"/>
            <a:chOff x="5283922" y="3405184"/>
            <a:chExt cx="3384376" cy="270824"/>
          </a:xfrm>
        </p:grpSpPr>
        <p:sp>
          <p:nvSpPr>
            <p:cNvPr id="70" name="矩形 69"/>
            <p:cNvSpPr/>
            <p:nvPr/>
          </p:nvSpPr>
          <p:spPr>
            <a:xfrm>
              <a:off x="5283922" y="3411358"/>
              <a:ext cx="3384376" cy="26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sp>
          <p:nvSpPr>
            <p:cNvPr id="71" name="TextBox 70"/>
            <p:cNvSpPr txBox="1"/>
            <p:nvPr/>
          </p:nvSpPr>
          <p:spPr>
            <a:xfrm>
              <a:off x="5355930" y="3405184"/>
              <a:ext cx="946413" cy="230833"/>
            </a:xfrm>
            <a:prstGeom prst="rect">
              <a:avLst/>
            </a:prstGeom>
            <a:noFill/>
          </p:spPr>
          <p:txBody>
            <a:bodyPr wrap="none" rtlCol="0">
              <a:spAutoFit/>
            </a:bodyPr>
            <a:lstStyle/>
            <a:p>
              <a:r>
                <a:rPr lang="zh-CN" altLang="en-US" sz="1400" dirty="0">
                  <a:solidFill>
                    <a:schemeClr val="bg1"/>
                  </a:solidFill>
                  <a:latin typeface="+mj-ea"/>
                  <a:ea typeface="+mj-ea"/>
                </a:rPr>
                <a:t>Click Enter title</a:t>
              </a:r>
            </a:p>
          </p:txBody>
        </p:sp>
      </p:grpSp>
      <p:sp>
        <p:nvSpPr>
          <p:cNvPr id="72" name="Rectangle 13" descr="FD1DDF730CE4456e89755B07FE1653D0# #Rectangle 13"/>
          <p:cNvSpPr>
            <a:spLocks noChangeArrowheads="1"/>
          </p:cNvSpPr>
          <p:nvPr/>
        </p:nvSpPr>
        <p:spPr bwMode="auto">
          <a:xfrm>
            <a:off x="10182869" y="2235569"/>
            <a:ext cx="1055980" cy="9848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dirty="0">
                <a:solidFill>
                  <a:schemeClr val="tx1">
                    <a:lumMod val="50000"/>
                    <a:lumOff val="50000"/>
                  </a:schemeClr>
                </a:solidFill>
                <a:latin typeface="+mj-ea"/>
                <a:ea typeface="+mj-ea"/>
                <a:cs typeface="Arial" panose="020B0604020202020204" pitchFamily="34" charset="0"/>
              </a:rPr>
              <a:t>100%</a:t>
            </a:r>
          </a:p>
        </p:txBody>
      </p:sp>
      <p:sp>
        <p:nvSpPr>
          <p:cNvPr id="73" name="Rectangle 13" descr="FD1DDF730CE4456e89755B07FE1653D0# #Rectangle 13"/>
          <p:cNvSpPr>
            <a:spLocks noChangeArrowheads="1"/>
          </p:cNvSpPr>
          <p:nvPr/>
        </p:nvSpPr>
        <p:spPr bwMode="auto">
          <a:xfrm>
            <a:off x="10182869" y="3477830"/>
            <a:ext cx="1055980"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dirty="0">
                <a:solidFill>
                  <a:schemeClr val="tx1">
                    <a:lumMod val="50000"/>
                    <a:lumOff val="50000"/>
                  </a:schemeClr>
                </a:solidFill>
                <a:latin typeface="+mj-ea"/>
                <a:ea typeface="+mj-ea"/>
                <a:cs typeface="Arial" panose="020B0604020202020204" pitchFamily="34" charset="0"/>
              </a:rPr>
              <a:t>60%</a:t>
            </a:r>
          </a:p>
        </p:txBody>
      </p:sp>
      <p:sp>
        <p:nvSpPr>
          <p:cNvPr id="74" name="Rectangle 13" descr="FD1DDF730CE4456e89755B07FE1653D0# #Rectangle 13"/>
          <p:cNvSpPr>
            <a:spLocks noChangeArrowheads="1"/>
          </p:cNvSpPr>
          <p:nvPr/>
        </p:nvSpPr>
        <p:spPr bwMode="auto">
          <a:xfrm>
            <a:off x="10182869" y="4687307"/>
            <a:ext cx="1055980"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en-US" altLang="zh-CN" dirty="0">
                <a:solidFill>
                  <a:schemeClr val="tx1">
                    <a:lumMod val="50000"/>
                    <a:lumOff val="50000"/>
                  </a:schemeClr>
                </a:solidFill>
                <a:latin typeface="+mj-ea"/>
                <a:ea typeface="+mj-ea"/>
                <a:cs typeface="Arial" panose="020B0604020202020204" pitchFamily="34" charset="0"/>
              </a:rPr>
              <a:t>50%</a:t>
            </a:r>
          </a:p>
        </p:txBody>
      </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300" fill="hold"/>
                                        <p:tgtEl>
                                          <p:spTgt spid="52"/>
                                        </p:tgtEl>
                                        <p:attrNameLst>
                                          <p:attrName>ppt_x</p:attrName>
                                        </p:attrNameLst>
                                      </p:cBhvr>
                                      <p:tavLst>
                                        <p:tav tm="0">
                                          <p:val>
                                            <p:strVal val="0-#ppt_w/2"/>
                                          </p:val>
                                        </p:tav>
                                        <p:tav tm="100000">
                                          <p:val>
                                            <p:strVal val="#ppt_x"/>
                                          </p:val>
                                        </p:tav>
                                      </p:tavLst>
                                    </p:anim>
                                    <p:anim calcmode="lin" valueType="num">
                                      <p:cBhvr additive="base">
                                        <p:cTn id="8" dur="3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300" fill="hold"/>
                                        <p:tgtEl>
                                          <p:spTgt spid="55"/>
                                        </p:tgtEl>
                                        <p:attrNameLst>
                                          <p:attrName>ppt_x</p:attrName>
                                        </p:attrNameLst>
                                      </p:cBhvr>
                                      <p:tavLst>
                                        <p:tav tm="0">
                                          <p:val>
                                            <p:strVal val="0-#ppt_w/2"/>
                                          </p:val>
                                        </p:tav>
                                        <p:tav tm="100000">
                                          <p:val>
                                            <p:strVal val="#ppt_x"/>
                                          </p:val>
                                        </p:tav>
                                      </p:tavLst>
                                    </p:anim>
                                    <p:anim calcmode="lin" valueType="num">
                                      <p:cBhvr additive="base">
                                        <p:cTn id="13" dur="300" fill="hold"/>
                                        <p:tgtEl>
                                          <p:spTgt spid="5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300" fill="hold"/>
                                        <p:tgtEl>
                                          <p:spTgt spid="58"/>
                                        </p:tgtEl>
                                        <p:attrNameLst>
                                          <p:attrName>ppt_x</p:attrName>
                                        </p:attrNameLst>
                                      </p:cBhvr>
                                      <p:tavLst>
                                        <p:tav tm="0">
                                          <p:val>
                                            <p:strVal val="0-#ppt_w/2"/>
                                          </p:val>
                                        </p:tav>
                                        <p:tav tm="100000">
                                          <p:val>
                                            <p:strVal val="#ppt_x"/>
                                          </p:val>
                                        </p:tav>
                                      </p:tavLst>
                                    </p:anim>
                                    <p:anim calcmode="lin" valueType="num">
                                      <p:cBhvr additive="base">
                                        <p:cTn id="18" dur="300" fill="hold"/>
                                        <p:tgtEl>
                                          <p:spTgt spid="5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300" fill="hold"/>
                                        <p:tgtEl>
                                          <p:spTgt spid="63"/>
                                        </p:tgtEl>
                                        <p:attrNameLst>
                                          <p:attrName>ppt_x</p:attrName>
                                        </p:attrNameLst>
                                      </p:cBhvr>
                                      <p:tavLst>
                                        <p:tav tm="0">
                                          <p:val>
                                            <p:strVal val="1+#ppt_w/2"/>
                                          </p:val>
                                        </p:tav>
                                        <p:tav tm="100000">
                                          <p:val>
                                            <p:strVal val="#ppt_x"/>
                                          </p:val>
                                        </p:tav>
                                      </p:tavLst>
                                    </p:anim>
                                    <p:anim calcmode="lin" valueType="num">
                                      <p:cBhvr additive="base">
                                        <p:cTn id="23" dur="300" fill="hold"/>
                                        <p:tgtEl>
                                          <p:spTgt spid="6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300" fill="hold"/>
                                        <p:tgtEl>
                                          <p:spTgt spid="51"/>
                                        </p:tgtEl>
                                        <p:attrNameLst>
                                          <p:attrName>ppt_x</p:attrName>
                                        </p:attrNameLst>
                                      </p:cBhvr>
                                      <p:tavLst>
                                        <p:tav tm="0">
                                          <p:val>
                                            <p:strVal val="1+#ppt_w/2"/>
                                          </p:val>
                                        </p:tav>
                                        <p:tav tm="100000">
                                          <p:val>
                                            <p:strVal val="#ppt_x"/>
                                          </p:val>
                                        </p:tav>
                                      </p:tavLst>
                                    </p:anim>
                                    <p:anim calcmode="lin" valueType="num">
                                      <p:cBhvr additive="base">
                                        <p:cTn id="28" dur="30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300" fill="hold"/>
                                        <p:tgtEl>
                                          <p:spTgt spid="66"/>
                                        </p:tgtEl>
                                        <p:attrNameLst>
                                          <p:attrName>ppt_x</p:attrName>
                                        </p:attrNameLst>
                                      </p:cBhvr>
                                      <p:tavLst>
                                        <p:tav tm="0">
                                          <p:val>
                                            <p:strVal val="1+#ppt_w/2"/>
                                          </p:val>
                                        </p:tav>
                                        <p:tav tm="100000">
                                          <p:val>
                                            <p:strVal val="#ppt_x"/>
                                          </p:val>
                                        </p:tav>
                                      </p:tavLst>
                                    </p:anim>
                                    <p:anim calcmode="lin" valueType="num">
                                      <p:cBhvr additive="base">
                                        <p:cTn id="33" dur="300" fill="hold"/>
                                        <p:tgtEl>
                                          <p:spTgt spid="6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300" fill="hold"/>
                                        <p:tgtEl>
                                          <p:spTgt spid="61"/>
                                        </p:tgtEl>
                                        <p:attrNameLst>
                                          <p:attrName>ppt_x</p:attrName>
                                        </p:attrNameLst>
                                      </p:cBhvr>
                                      <p:tavLst>
                                        <p:tav tm="0">
                                          <p:val>
                                            <p:strVal val="1+#ppt_w/2"/>
                                          </p:val>
                                        </p:tav>
                                        <p:tav tm="100000">
                                          <p:val>
                                            <p:strVal val="#ppt_x"/>
                                          </p:val>
                                        </p:tav>
                                      </p:tavLst>
                                    </p:anim>
                                    <p:anim calcmode="lin" valueType="num">
                                      <p:cBhvr additive="base">
                                        <p:cTn id="38" dur="300" fill="hold"/>
                                        <p:tgtEl>
                                          <p:spTgt spid="6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300" fill="hold"/>
                                        <p:tgtEl>
                                          <p:spTgt spid="69"/>
                                        </p:tgtEl>
                                        <p:attrNameLst>
                                          <p:attrName>ppt_x</p:attrName>
                                        </p:attrNameLst>
                                      </p:cBhvr>
                                      <p:tavLst>
                                        <p:tav tm="0">
                                          <p:val>
                                            <p:strVal val="1+#ppt_w/2"/>
                                          </p:val>
                                        </p:tav>
                                        <p:tav tm="100000">
                                          <p:val>
                                            <p:strVal val="#ppt_x"/>
                                          </p:val>
                                        </p:tav>
                                      </p:tavLst>
                                    </p:anim>
                                    <p:anim calcmode="lin" valueType="num">
                                      <p:cBhvr additive="base">
                                        <p:cTn id="43" dur="300" fill="hold"/>
                                        <p:tgtEl>
                                          <p:spTgt spid="6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300" fill="hold"/>
                                        <p:tgtEl>
                                          <p:spTgt spid="62"/>
                                        </p:tgtEl>
                                        <p:attrNameLst>
                                          <p:attrName>ppt_x</p:attrName>
                                        </p:attrNameLst>
                                      </p:cBhvr>
                                      <p:tavLst>
                                        <p:tav tm="0">
                                          <p:val>
                                            <p:strVal val="1+#ppt_w/2"/>
                                          </p:val>
                                        </p:tav>
                                        <p:tav tm="100000">
                                          <p:val>
                                            <p:strVal val="#ppt_x"/>
                                          </p:val>
                                        </p:tav>
                                      </p:tavLst>
                                    </p:anim>
                                    <p:anim calcmode="lin" valueType="num">
                                      <p:cBhvr additive="base">
                                        <p:cTn id="48" dur="3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6" presetClass="emph" presetSubtype="0" fill="hold" nodeType="afterEffect">
                                  <p:stCondLst>
                                    <p:cond delay="0"/>
                                  </p:stCondLst>
                                  <p:childTnLst>
                                    <p:animEffect transition="out" filter="fade">
                                      <p:cBhvr>
                                        <p:cTn id="51" dur="500" tmFilter="0, 0; .2, .5; .8, .5; 1, 0"/>
                                        <p:tgtEl>
                                          <p:spTgt spid="52"/>
                                        </p:tgtEl>
                                      </p:cBhvr>
                                    </p:animEffect>
                                    <p:animScale>
                                      <p:cBhvr>
                                        <p:cTn id="52" dur="250" autoRev="1" fill="hold"/>
                                        <p:tgtEl>
                                          <p:spTgt spid="52"/>
                                        </p:tgtEl>
                                      </p:cBhvr>
                                      <p:by x="105000" y="105000"/>
                                    </p:animScale>
                                  </p:childTnLst>
                                </p:cTn>
                              </p:par>
                              <p:par>
                                <p:cTn id="53" presetID="26" presetClass="emph" presetSubtype="0" fill="hold" nodeType="withEffect">
                                  <p:stCondLst>
                                    <p:cond delay="0"/>
                                  </p:stCondLst>
                                  <p:childTnLst>
                                    <p:animEffect transition="out" filter="fade">
                                      <p:cBhvr>
                                        <p:cTn id="54" dur="500" tmFilter="0, 0; .2, .5; .8, .5; 1, 0"/>
                                        <p:tgtEl>
                                          <p:spTgt spid="63"/>
                                        </p:tgtEl>
                                      </p:cBhvr>
                                    </p:animEffect>
                                    <p:animScale>
                                      <p:cBhvr>
                                        <p:cTn id="55" dur="250" autoRev="1" fill="hold"/>
                                        <p:tgtEl>
                                          <p:spTgt spid="63"/>
                                        </p:tgtEl>
                                      </p:cBhvr>
                                      <p:by x="105000" y="105000"/>
                                    </p:animScale>
                                  </p:childTnLst>
                                </p:cTn>
                              </p:par>
                              <p:par>
                                <p:cTn id="56" presetID="26" presetClass="emph" presetSubtype="0" fill="hold" grpId="1" nodeType="withEffect">
                                  <p:stCondLst>
                                    <p:cond delay="0"/>
                                  </p:stCondLst>
                                  <p:childTnLst>
                                    <p:animEffect transition="out" filter="fade">
                                      <p:cBhvr>
                                        <p:cTn id="57" dur="500" tmFilter="0, 0; .2, .5; .8, .5; 1, 0"/>
                                        <p:tgtEl>
                                          <p:spTgt spid="51"/>
                                        </p:tgtEl>
                                      </p:cBhvr>
                                    </p:animEffect>
                                    <p:animScale>
                                      <p:cBhvr>
                                        <p:cTn id="58" dur="250" autoRev="1" fill="hold"/>
                                        <p:tgtEl>
                                          <p:spTgt spid="51"/>
                                        </p:tgtEl>
                                      </p:cBhvr>
                                      <p:by x="105000" y="105000"/>
                                    </p:animScale>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p:cTn id="62" dur="1000" fill="hold"/>
                                        <p:tgtEl>
                                          <p:spTgt spid="72"/>
                                        </p:tgtEl>
                                        <p:attrNameLst>
                                          <p:attrName>ppt_w</p:attrName>
                                        </p:attrNameLst>
                                      </p:cBhvr>
                                      <p:tavLst>
                                        <p:tav tm="0">
                                          <p:val>
                                            <p:fltVal val="0"/>
                                          </p:val>
                                        </p:tav>
                                        <p:tav tm="100000">
                                          <p:val>
                                            <p:strVal val="#ppt_w"/>
                                          </p:val>
                                        </p:tav>
                                      </p:tavLst>
                                    </p:anim>
                                    <p:anim calcmode="lin" valueType="num">
                                      <p:cBhvr>
                                        <p:cTn id="63" dur="1000" fill="hold"/>
                                        <p:tgtEl>
                                          <p:spTgt spid="72"/>
                                        </p:tgtEl>
                                        <p:attrNameLst>
                                          <p:attrName>ppt_h</p:attrName>
                                        </p:attrNameLst>
                                      </p:cBhvr>
                                      <p:tavLst>
                                        <p:tav tm="0">
                                          <p:val>
                                            <p:fltVal val="0"/>
                                          </p:val>
                                        </p:tav>
                                        <p:tav tm="100000">
                                          <p:val>
                                            <p:strVal val="#ppt_h"/>
                                          </p:val>
                                        </p:tav>
                                      </p:tavLst>
                                    </p:anim>
                                    <p:animEffect transition="in" filter="fade">
                                      <p:cBhvr>
                                        <p:cTn id="64" dur="1000"/>
                                        <p:tgtEl>
                                          <p:spTgt spid="72"/>
                                        </p:tgtEl>
                                      </p:cBhvr>
                                    </p:animEffect>
                                  </p:childTnLst>
                                </p:cTn>
                              </p:par>
                            </p:childTnLst>
                          </p:cTn>
                        </p:par>
                        <p:par>
                          <p:cTn id="65" fill="hold">
                            <p:stCondLst>
                              <p:cond delay="6000"/>
                            </p:stCondLst>
                            <p:childTnLst>
                              <p:par>
                                <p:cTn id="66" presetID="26" presetClass="emph" presetSubtype="0" fill="hold" nodeType="afterEffect">
                                  <p:stCondLst>
                                    <p:cond delay="500"/>
                                  </p:stCondLst>
                                  <p:childTnLst>
                                    <p:animEffect transition="out" filter="fade">
                                      <p:cBhvr>
                                        <p:cTn id="67" dur="500" tmFilter="0, 0; .2, .5; .8, .5; 1, 0"/>
                                        <p:tgtEl>
                                          <p:spTgt spid="55"/>
                                        </p:tgtEl>
                                      </p:cBhvr>
                                    </p:animEffect>
                                    <p:animScale>
                                      <p:cBhvr>
                                        <p:cTn id="68" dur="250" autoRev="1" fill="hold"/>
                                        <p:tgtEl>
                                          <p:spTgt spid="55"/>
                                        </p:tgtEl>
                                      </p:cBhvr>
                                      <p:by x="105000" y="105000"/>
                                    </p:animScale>
                                  </p:childTnLst>
                                </p:cTn>
                              </p:par>
                              <p:par>
                                <p:cTn id="69" presetID="26" presetClass="emph" presetSubtype="0" fill="hold" nodeType="withEffect">
                                  <p:stCondLst>
                                    <p:cond delay="500"/>
                                  </p:stCondLst>
                                  <p:childTnLst>
                                    <p:animEffect transition="out" filter="fade">
                                      <p:cBhvr>
                                        <p:cTn id="70" dur="500" tmFilter="0, 0; .2, .5; .8, .5; 1, 0"/>
                                        <p:tgtEl>
                                          <p:spTgt spid="66"/>
                                        </p:tgtEl>
                                      </p:cBhvr>
                                    </p:animEffect>
                                    <p:animScale>
                                      <p:cBhvr>
                                        <p:cTn id="71" dur="250" autoRev="1" fill="hold"/>
                                        <p:tgtEl>
                                          <p:spTgt spid="66"/>
                                        </p:tgtEl>
                                      </p:cBhvr>
                                      <p:by x="105000" y="105000"/>
                                    </p:animScale>
                                  </p:childTnLst>
                                </p:cTn>
                              </p:par>
                              <p:par>
                                <p:cTn id="72" presetID="26" presetClass="emph" presetSubtype="0" fill="hold" grpId="1" nodeType="withEffect">
                                  <p:stCondLst>
                                    <p:cond delay="500"/>
                                  </p:stCondLst>
                                  <p:childTnLst>
                                    <p:animEffect transition="out" filter="fade">
                                      <p:cBhvr>
                                        <p:cTn id="73" dur="500" tmFilter="0, 0; .2, .5; .8, .5; 1, 0"/>
                                        <p:tgtEl>
                                          <p:spTgt spid="61"/>
                                        </p:tgtEl>
                                      </p:cBhvr>
                                    </p:animEffect>
                                    <p:animScale>
                                      <p:cBhvr>
                                        <p:cTn id="74" dur="250" autoRev="1" fill="hold"/>
                                        <p:tgtEl>
                                          <p:spTgt spid="61"/>
                                        </p:tgtEl>
                                      </p:cBhvr>
                                      <p:by x="105000" y="105000"/>
                                    </p:animScale>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73"/>
                                        </p:tgtEl>
                                        <p:attrNameLst>
                                          <p:attrName>style.visibility</p:attrName>
                                        </p:attrNameLst>
                                      </p:cBhvr>
                                      <p:to>
                                        <p:strVal val="visible"/>
                                      </p:to>
                                    </p:set>
                                    <p:anim calcmode="lin" valueType="num">
                                      <p:cBhvr>
                                        <p:cTn id="78" dur="1000" fill="hold"/>
                                        <p:tgtEl>
                                          <p:spTgt spid="73"/>
                                        </p:tgtEl>
                                        <p:attrNameLst>
                                          <p:attrName>ppt_w</p:attrName>
                                        </p:attrNameLst>
                                      </p:cBhvr>
                                      <p:tavLst>
                                        <p:tav tm="0">
                                          <p:val>
                                            <p:fltVal val="0"/>
                                          </p:val>
                                        </p:tav>
                                        <p:tav tm="100000">
                                          <p:val>
                                            <p:strVal val="#ppt_w"/>
                                          </p:val>
                                        </p:tav>
                                      </p:tavLst>
                                    </p:anim>
                                    <p:anim calcmode="lin" valueType="num">
                                      <p:cBhvr>
                                        <p:cTn id="79" dur="1000" fill="hold"/>
                                        <p:tgtEl>
                                          <p:spTgt spid="73"/>
                                        </p:tgtEl>
                                        <p:attrNameLst>
                                          <p:attrName>ppt_h</p:attrName>
                                        </p:attrNameLst>
                                      </p:cBhvr>
                                      <p:tavLst>
                                        <p:tav tm="0">
                                          <p:val>
                                            <p:fltVal val="0"/>
                                          </p:val>
                                        </p:tav>
                                        <p:tav tm="100000">
                                          <p:val>
                                            <p:strVal val="#ppt_h"/>
                                          </p:val>
                                        </p:tav>
                                      </p:tavLst>
                                    </p:anim>
                                    <p:animEffect transition="in" filter="fade">
                                      <p:cBhvr>
                                        <p:cTn id="80" dur="1000"/>
                                        <p:tgtEl>
                                          <p:spTgt spid="73"/>
                                        </p:tgtEl>
                                      </p:cBhvr>
                                    </p:animEffect>
                                  </p:childTnLst>
                                </p:cTn>
                              </p:par>
                            </p:childTnLst>
                          </p:cTn>
                        </p:par>
                        <p:par>
                          <p:cTn id="81" fill="hold">
                            <p:stCondLst>
                              <p:cond delay="8000"/>
                            </p:stCondLst>
                            <p:childTnLst>
                              <p:par>
                                <p:cTn id="82" presetID="26" presetClass="emph" presetSubtype="0" fill="hold" nodeType="afterEffect">
                                  <p:stCondLst>
                                    <p:cond delay="500"/>
                                  </p:stCondLst>
                                  <p:childTnLst>
                                    <p:animEffect transition="out" filter="fade">
                                      <p:cBhvr>
                                        <p:cTn id="83" dur="500" tmFilter="0, 0; .2, .5; .8, .5; 1, 0"/>
                                        <p:tgtEl>
                                          <p:spTgt spid="58"/>
                                        </p:tgtEl>
                                      </p:cBhvr>
                                    </p:animEffect>
                                    <p:animScale>
                                      <p:cBhvr>
                                        <p:cTn id="84" dur="250" autoRev="1" fill="hold"/>
                                        <p:tgtEl>
                                          <p:spTgt spid="58"/>
                                        </p:tgtEl>
                                      </p:cBhvr>
                                      <p:by x="105000" y="105000"/>
                                    </p:animScale>
                                  </p:childTnLst>
                                </p:cTn>
                              </p:par>
                              <p:par>
                                <p:cTn id="85" presetID="26" presetClass="emph" presetSubtype="0" fill="hold" nodeType="withEffect">
                                  <p:stCondLst>
                                    <p:cond delay="500"/>
                                  </p:stCondLst>
                                  <p:childTnLst>
                                    <p:animEffect transition="out" filter="fade">
                                      <p:cBhvr>
                                        <p:cTn id="86" dur="500" tmFilter="0, 0; .2, .5; .8, .5; 1, 0"/>
                                        <p:tgtEl>
                                          <p:spTgt spid="69"/>
                                        </p:tgtEl>
                                      </p:cBhvr>
                                    </p:animEffect>
                                    <p:animScale>
                                      <p:cBhvr>
                                        <p:cTn id="87" dur="250" autoRev="1" fill="hold"/>
                                        <p:tgtEl>
                                          <p:spTgt spid="69"/>
                                        </p:tgtEl>
                                      </p:cBhvr>
                                      <p:by x="105000" y="105000"/>
                                    </p:animScale>
                                  </p:childTnLst>
                                </p:cTn>
                              </p:par>
                              <p:par>
                                <p:cTn id="88" presetID="26" presetClass="emph" presetSubtype="0" fill="hold" grpId="1" nodeType="withEffect">
                                  <p:stCondLst>
                                    <p:cond delay="500"/>
                                  </p:stCondLst>
                                  <p:childTnLst>
                                    <p:animEffect transition="out" filter="fade">
                                      <p:cBhvr>
                                        <p:cTn id="89" dur="500" tmFilter="0, 0; .2, .5; .8, .5; 1, 0"/>
                                        <p:tgtEl>
                                          <p:spTgt spid="62"/>
                                        </p:tgtEl>
                                      </p:cBhvr>
                                    </p:animEffect>
                                    <p:animScale>
                                      <p:cBhvr>
                                        <p:cTn id="90" dur="250" autoRev="1" fill="hold"/>
                                        <p:tgtEl>
                                          <p:spTgt spid="62"/>
                                        </p:tgtEl>
                                      </p:cBhvr>
                                      <p:by x="105000" y="105000"/>
                                    </p:animScale>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61" grpId="0"/>
      <p:bldP spid="61" grpId="1"/>
      <p:bldP spid="62" grpId="0"/>
      <p:bldP spid="62" grpId="1"/>
      <p:bldP spid="72" grpId="0"/>
      <p:bldP spid="73" grpId="0"/>
      <p:bldP spid="7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4267439" y="1553275"/>
            <a:ext cx="3657124" cy="3990556"/>
            <a:chOff x="3200400" y="1244121"/>
            <a:chExt cx="2743200" cy="2992917"/>
          </a:xfrm>
        </p:grpSpPr>
        <p:grpSp>
          <p:nvGrpSpPr>
            <p:cNvPr id="65" name="组合 64"/>
            <p:cNvGrpSpPr/>
            <p:nvPr/>
          </p:nvGrpSpPr>
          <p:grpSpPr>
            <a:xfrm>
              <a:off x="3413924" y="1662269"/>
              <a:ext cx="2316152" cy="462216"/>
              <a:chOff x="3420898" y="1662269"/>
              <a:chExt cx="2316152" cy="462216"/>
            </a:xfrm>
          </p:grpSpPr>
          <p:sp>
            <p:nvSpPr>
              <p:cNvPr id="69" name="弦形 68"/>
              <p:cNvSpPr/>
              <p:nvPr/>
            </p:nvSpPr>
            <p:spPr>
              <a:xfrm rot="2864722">
                <a:off x="3420898" y="1662270"/>
                <a:ext cx="462215" cy="462215"/>
              </a:xfrm>
              <a:prstGeom prst="chord">
                <a:avLst>
                  <a:gd name="adj1" fmla="val 5304603"/>
                  <a:gd name="adj2" fmla="val 162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弦形 69"/>
              <p:cNvSpPr/>
              <p:nvPr/>
            </p:nvSpPr>
            <p:spPr>
              <a:xfrm rot="18735278" flipH="1">
                <a:off x="5274835" y="1662269"/>
                <a:ext cx="462215" cy="462215"/>
              </a:xfrm>
              <a:prstGeom prst="chord">
                <a:avLst>
                  <a:gd name="adj1" fmla="val 5304603"/>
                  <a:gd name="adj2" fmla="val 162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Freeform 6"/>
            <p:cNvSpPr>
              <a:spLocks noEditPoints="1"/>
            </p:cNvSpPr>
            <p:nvPr/>
          </p:nvSpPr>
          <p:spPr bwMode="auto">
            <a:xfrm>
              <a:off x="3200400" y="1493838"/>
              <a:ext cx="2743200" cy="2743200"/>
            </a:xfrm>
            <a:custGeom>
              <a:avLst/>
              <a:gdLst>
                <a:gd name="T0" fmla="*/ 1332 w 3144"/>
                <a:gd name="T1" fmla="*/ 3126 h 3144"/>
                <a:gd name="T2" fmla="*/ 960 w 3144"/>
                <a:gd name="T3" fmla="*/ 3020 h 3144"/>
                <a:gd name="T4" fmla="*/ 632 w 3144"/>
                <a:gd name="T5" fmla="*/ 2832 h 3144"/>
                <a:gd name="T6" fmla="*/ 360 w 3144"/>
                <a:gd name="T7" fmla="*/ 2572 h 3144"/>
                <a:gd name="T8" fmla="*/ 156 w 3144"/>
                <a:gd name="T9" fmla="*/ 2254 h 3144"/>
                <a:gd name="T10" fmla="*/ 32 w 3144"/>
                <a:gd name="T11" fmla="*/ 1888 h 3144"/>
                <a:gd name="T12" fmla="*/ 0 w 3144"/>
                <a:gd name="T13" fmla="*/ 1572 h 3144"/>
                <a:gd name="T14" fmla="*/ 50 w 3144"/>
                <a:gd name="T15" fmla="*/ 1180 h 3144"/>
                <a:gd name="T16" fmla="*/ 190 w 3144"/>
                <a:gd name="T17" fmla="*/ 824 h 3144"/>
                <a:gd name="T18" fmla="*/ 408 w 3144"/>
                <a:gd name="T19" fmla="*/ 516 h 3144"/>
                <a:gd name="T20" fmla="*/ 694 w 3144"/>
                <a:gd name="T21" fmla="*/ 268 h 3144"/>
                <a:gd name="T22" fmla="*/ 1032 w 3144"/>
                <a:gd name="T23" fmla="*/ 96 h 3144"/>
                <a:gd name="T24" fmla="*/ 1412 w 3144"/>
                <a:gd name="T25" fmla="*/ 8 h 3144"/>
                <a:gd name="T26" fmla="*/ 1732 w 3144"/>
                <a:gd name="T27" fmla="*/ 8 h 3144"/>
                <a:gd name="T28" fmla="*/ 2112 w 3144"/>
                <a:gd name="T29" fmla="*/ 96 h 3144"/>
                <a:gd name="T30" fmla="*/ 2450 w 3144"/>
                <a:gd name="T31" fmla="*/ 268 h 3144"/>
                <a:gd name="T32" fmla="*/ 2736 w 3144"/>
                <a:gd name="T33" fmla="*/ 516 h 3144"/>
                <a:gd name="T34" fmla="*/ 2954 w 3144"/>
                <a:gd name="T35" fmla="*/ 824 h 3144"/>
                <a:gd name="T36" fmla="*/ 3094 w 3144"/>
                <a:gd name="T37" fmla="*/ 1180 h 3144"/>
                <a:gd name="T38" fmla="*/ 3144 w 3144"/>
                <a:gd name="T39" fmla="*/ 1572 h 3144"/>
                <a:gd name="T40" fmla="*/ 3112 w 3144"/>
                <a:gd name="T41" fmla="*/ 1888 h 3144"/>
                <a:gd name="T42" fmla="*/ 2988 w 3144"/>
                <a:gd name="T43" fmla="*/ 2254 h 3144"/>
                <a:gd name="T44" fmla="*/ 2784 w 3144"/>
                <a:gd name="T45" fmla="*/ 2572 h 3144"/>
                <a:gd name="T46" fmla="*/ 2512 w 3144"/>
                <a:gd name="T47" fmla="*/ 2832 h 3144"/>
                <a:gd name="T48" fmla="*/ 2184 w 3144"/>
                <a:gd name="T49" fmla="*/ 3020 h 3144"/>
                <a:gd name="T50" fmla="*/ 1812 w 3144"/>
                <a:gd name="T51" fmla="*/ 3126 h 3144"/>
                <a:gd name="T52" fmla="*/ 1572 w 3144"/>
                <a:gd name="T53" fmla="*/ 120 h 3144"/>
                <a:gd name="T54" fmla="*/ 1280 w 3144"/>
                <a:gd name="T55" fmla="*/ 150 h 3144"/>
                <a:gd name="T56" fmla="*/ 942 w 3144"/>
                <a:gd name="T57" fmla="*/ 264 h 3144"/>
                <a:gd name="T58" fmla="*/ 648 w 3144"/>
                <a:gd name="T59" fmla="*/ 452 h 3144"/>
                <a:gd name="T60" fmla="*/ 408 w 3144"/>
                <a:gd name="T61" fmla="*/ 704 h 3144"/>
                <a:gd name="T62" fmla="*/ 234 w 3144"/>
                <a:gd name="T63" fmla="*/ 1008 h 3144"/>
                <a:gd name="T64" fmla="*/ 136 w 3144"/>
                <a:gd name="T65" fmla="*/ 1352 h 3144"/>
                <a:gd name="T66" fmla="*/ 122 w 3144"/>
                <a:gd name="T67" fmla="*/ 1646 h 3144"/>
                <a:gd name="T68" fmla="*/ 184 w 3144"/>
                <a:gd name="T69" fmla="*/ 2004 h 3144"/>
                <a:gd name="T70" fmla="*/ 330 w 3144"/>
                <a:gd name="T71" fmla="*/ 2324 h 3144"/>
                <a:gd name="T72" fmla="*/ 546 w 3144"/>
                <a:gd name="T73" fmla="*/ 2598 h 3144"/>
                <a:gd name="T74" fmla="*/ 820 w 3144"/>
                <a:gd name="T75" fmla="*/ 2814 h 3144"/>
                <a:gd name="T76" fmla="*/ 1140 w 3144"/>
                <a:gd name="T77" fmla="*/ 2960 h 3144"/>
                <a:gd name="T78" fmla="*/ 1498 w 3144"/>
                <a:gd name="T79" fmla="*/ 3022 h 3144"/>
                <a:gd name="T80" fmla="*/ 1792 w 3144"/>
                <a:gd name="T81" fmla="*/ 3008 h 3144"/>
                <a:gd name="T82" fmla="*/ 2136 w 3144"/>
                <a:gd name="T83" fmla="*/ 2910 h 3144"/>
                <a:gd name="T84" fmla="*/ 2440 w 3144"/>
                <a:gd name="T85" fmla="*/ 2736 h 3144"/>
                <a:gd name="T86" fmla="*/ 2692 w 3144"/>
                <a:gd name="T87" fmla="*/ 2496 h 3144"/>
                <a:gd name="T88" fmla="*/ 2882 w 3144"/>
                <a:gd name="T89" fmla="*/ 2202 h 3144"/>
                <a:gd name="T90" fmla="*/ 2994 w 3144"/>
                <a:gd name="T91" fmla="*/ 1864 h 3144"/>
                <a:gd name="T92" fmla="*/ 3024 w 3144"/>
                <a:gd name="T93" fmla="*/ 1572 h 3144"/>
                <a:gd name="T94" fmla="*/ 2978 w 3144"/>
                <a:gd name="T95" fmla="*/ 1210 h 3144"/>
                <a:gd name="T96" fmla="*/ 2848 w 3144"/>
                <a:gd name="T97" fmla="*/ 880 h 3144"/>
                <a:gd name="T98" fmla="*/ 2646 w 3144"/>
                <a:gd name="T99" fmla="*/ 596 h 3144"/>
                <a:gd name="T100" fmla="*/ 2384 w 3144"/>
                <a:gd name="T101" fmla="*/ 368 h 3144"/>
                <a:gd name="T102" fmla="*/ 2070 w 3144"/>
                <a:gd name="T103" fmla="*/ 208 h 3144"/>
                <a:gd name="T104" fmla="*/ 1720 w 3144"/>
                <a:gd name="T105" fmla="*/ 128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44" h="3144">
                  <a:moveTo>
                    <a:pt x="1572" y="3144"/>
                  </a:moveTo>
                  <a:lnTo>
                    <a:pt x="1572" y="3144"/>
                  </a:lnTo>
                  <a:lnTo>
                    <a:pt x="1492" y="3142"/>
                  </a:lnTo>
                  <a:lnTo>
                    <a:pt x="1412" y="3136"/>
                  </a:lnTo>
                  <a:lnTo>
                    <a:pt x="1332" y="3126"/>
                  </a:lnTo>
                  <a:lnTo>
                    <a:pt x="1256" y="3112"/>
                  </a:lnTo>
                  <a:lnTo>
                    <a:pt x="1180" y="3094"/>
                  </a:lnTo>
                  <a:lnTo>
                    <a:pt x="1104" y="3074"/>
                  </a:lnTo>
                  <a:lnTo>
                    <a:pt x="1032" y="3048"/>
                  </a:lnTo>
                  <a:lnTo>
                    <a:pt x="960" y="3020"/>
                  </a:lnTo>
                  <a:lnTo>
                    <a:pt x="890" y="2990"/>
                  </a:lnTo>
                  <a:lnTo>
                    <a:pt x="824" y="2954"/>
                  </a:lnTo>
                  <a:lnTo>
                    <a:pt x="758" y="2916"/>
                  </a:lnTo>
                  <a:lnTo>
                    <a:pt x="694" y="2876"/>
                  </a:lnTo>
                  <a:lnTo>
                    <a:pt x="632" y="2832"/>
                  </a:lnTo>
                  <a:lnTo>
                    <a:pt x="572" y="2784"/>
                  </a:lnTo>
                  <a:lnTo>
                    <a:pt x="516" y="2736"/>
                  </a:lnTo>
                  <a:lnTo>
                    <a:pt x="460" y="2684"/>
                  </a:lnTo>
                  <a:lnTo>
                    <a:pt x="408" y="2628"/>
                  </a:lnTo>
                  <a:lnTo>
                    <a:pt x="360" y="2572"/>
                  </a:lnTo>
                  <a:lnTo>
                    <a:pt x="312" y="2512"/>
                  </a:lnTo>
                  <a:lnTo>
                    <a:pt x="268" y="2450"/>
                  </a:lnTo>
                  <a:lnTo>
                    <a:pt x="228" y="2386"/>
                  </a:lnTo>
                  <a:lnTo>
                    <a:pt x="190" y="2322"/>
                  </a:lnTo>
                  <a:lnTo>
                    <a:pt x="156" y="2254"/>
                  </a:lnTo>
                  <a:lnTo>
                    <a:pt x="124" y="2184"/>
                  </a:lnTo>
                  <a:lnTo>
                    <a:pt x="96" y="2112"/>
                  </a:lnTo>
                  <a:lnTo>
                    <a:pt x="70" y="2040"/>
                  </a:lnTo>
                  <a:lnTo>
                    <a:pt x="50" y="1964"/>
                  </a:lnTo>
                  <a:lnTo>
                    <a:pt x="32" y="1888"/>
                  </a:lnTo>
                  <a:lnTo>
                    <a:pt x="18" y="1812"/>
                  </a:lnTo>
                  <a:lnTo>
                    <a:pt x="8" y="1732"/>
                  </a:lnTo>
                  <a:lnTo>
                    <a:pt x="2" y="1654"/>
                  </a:lnTo>
                  <a:lnTo>
                    <a:pt x="0" y="1572"/>
                  </a:lnTo>
                  <a:lnTo>
                    <a:pt x="0" y="1572"/>
                  </a:lnTo>
                  <a:lnTo>
                    <a:pt x="2" y="1492"/>
                  </a:lnTo>
                  <a:lnTo>
                    <a:pt x="8" y="1412"/>
                  </a:lnTo>
                  <a:lnTo>
                    <a:pt x="18" y="1334"/>
                  </a:lnTo>
                  <a:lnTo>
                    <a:pt x="32" y="1256"/>
                  </a:lnTo>
                  <a:lnTo>
                    <a:pt x="50" y="1180"/>
                  </a:lnTo>
                  <a:lnTo>
                    <a:pt x="70" y="1106"/>
                  </a:lnTo>
                  <a:lnTo>
                    <a:pt x="96" y="1032"/>
                  </a:lnTo>
                  <a:lnTo>
                    <a:pt x="124" y="960"/>
                  </a:lnTo>
                  <a:lnTo>
                    <a:pt x="156" y="892"/>
                  </a:lnTo>
                  <a:lnTo>
                    <a:pt x="190" y="824"/>
                  </a:lnTo>
                  <a:lnTo>
                    <a:pt x="228" y="758"/>
                  </a:lnTo>
                  <a:lnTo>
                    <a:pt x="268" y="694"/>
                  </a:lnTo>
                  <a:lnTo>
                    <a:pt x="312" y="632"/>
                  </a:lnTo>
                  <a:lnTo>
                    <a:pt x="360" y="572"/>
                  </a:lnTo>
                  <a:lnTo>
                    <a:pt x="408" y="516"/>
                  </a:lnTo>
                  <a:lnTo>
                    <a:pt x="460" y="462"/>
                  </a:lnTo>
                  <a:lnTo>
                    <a:pt x="516" y="410"/>
                  </a:lnTo>
                  <a:lnTo>
                    <a:pt x="572" y="360"/>
                  </a:lnTo>
                  <a:lnTo>
                    <a:pt x="632" y="312"/>
                  </a:lnTo>
                  <a:lnTo>
                    <a:pt x="694" y="268"/>
                  </a:lnTo>
                  <a:lnTo>
                    <a:pt x="758" y="228"/>
                  </a:lnTo>
                  <a:lnTo>
                    <a:pt x="824" y="190"/>
                  </a:lnTo>
                  <a:lnTo>
                    <a:pt x="890" y="156"/>
                  </a:lnTo>
                  <a:lnTo>
                    <a:pt x="960" y="124"/>
                  </a:lnTo>
                  <a:lnTo>
                    <a:pt x="1032" y="96"/>
                  </a:lnTo>
                  <a:lnTo>
                    <a:pt x="1104" y="70"/>
                  </a:lnTo>
                  <a:lnTo>
                    <a:pt x="1180" y="50"/>
                  </a:lnTo>
                  <a:lnTo>
                    <a:pt x="1256" y="32"/>
                  </a:lnTo>
                  <a:lnTo>
                    <a:pt x="1332" y="18"/>
                  </a:lnTo>
                  <a:lnTo>
                    <a:pt x="1412" y="8"/>
                  </a:lnTo>
                  <a:lnTo>
                    <a:pt x="1492" y="2"/>
                  </a:lnTo>
                  <a:lnTo>
                    <a:pt x="1572" y="0"/>
                  </a:lnTo>
                  <a:lnTo>
                    <a:pt x="1572" y="0"/>
                  </a:lnTo>
                  <a:lnTo>
                    <a:pt x="1652" y="2"/>
                  </a:lnTo>
                  <a:lnTo>
                    <a:pt x="1732" y="8"/>
                  </a:lnTo>
                  <a:lnTo>
                    <a:pt x="1812" y="18"/>
                  </a:lnTo>
                  <a:lnTo>
                    <a:pt x="1888" y="32"/>
                  </a:lnTo>
                  <a:lnTo>
                    <a:pt x="1964" y="50"/>
                  </a:lnTo>
                  <a:lnTo>
                    <a:pt x="2038" y="70"/>
                  </a:lnTo>
                  <a:lnTo>
                    <a:pt x="2112" y="96"/>
                  </a:lnTo>
                  <a:lnTo>
                    <a:pt x="2184" y="124"/>
                  </a:lnTo>
                  <a:lnTo>
                    <a:pt x="2252" y="156"/>
                  </a:lnTo>
                  <a:lnTo>
                    <a:pt x="2320" y="190"/>
                  </a:lnTo>
                  <a:lnTo>
                    <a:pt x="2386" y="228"/>
                  </a:lnTo>
                  <a:lnTo>
                    <a:pt x="2450" y="268"/>
                  </a:lnTo>
                  <a:lnTo>
                    <a:pt x="2512" y="312"/>
                  </a:lnTo>
                  <a:lnTo>
                    <a:pt x="2572" y="360"/>
                  </a:lnTo>
                  <a:lnTo>
                    <a:pt x="2628" y="410"/>
                  </a:lnTo>
                  <a:lnTo>
                    <a:pt x="2684" y="462"/>
                  </a:lnTo>
                  <a:lnTo>
                    <a:pt x="2736" y="516"/>
                  </a:lnTo>
                  <a:lnTo>
                    <a:pt x="2784" y="572"/>
                  </a:lnTo>
                  <a:lnTo>
                    <a:pt x="2832" y="632"/>
                  </a:lnTo>
                  <a:lnTo>
                    <a:pt x="2876" y="694"/>
                  </a:lnTo>
                  <a:lnTo>
                    <a:pt x="2916" y="758"/>
                  </a:lnTo>
                  <a:lnTo>
                    <a:pt x="2954" y="824"/>
                  </a:lnTo>
                  <a:lnTo>
                    <a:pt x="2988" y="892"/>
                  </a:lnTo>
                  <a:lnTo>
                    <a:pt x="3020" y="960"/>
                  </a:lnTo>
                  <a:lnTo>
                    <a:pt x="3048" y="1032"/>
                  </a:lnTo>
                  <a:lnTo>
                    <a:pt x="3074" y="1106"/>
                  </a:lnTo>
                  <a:lnTo>
                    <a:pt x="3094" y="1180"/>
                  </a:lnTo>
                  <a:lnTo>
                    <a:pt x="3112" y="1256"/>
                  </a:lnTo>
                  <a:lnTo>
                    <a:pt x="3126" y="1334"/>
                  </a:lnTo>
                  <a:lnTo>
                    <a:pt x="3136" y="1412"/>
                  </a:lnTo>
                  <a:lnTo>
                    <a:pt x="3142" y="1492"/>
                  </a:lnTo>
                  <a:lnTo>
                    <a:pt x="3144" y="1572"/>
                  </a:lnTo>
                  <a:lnTo>
                    <a:pt x="3144" y="1572"/>
                  </a:lnTo>
                  <a:lnTo>
                    <a:pt x="3142" y="1654"/>
                  </a:lnTo>
                  <a:lnTo>
                    <a:pt x="3136" y="1732"/>
                  </a:lnTo>
                  <a:lnTo>
                    <a:pt x="3126" y="1812"/>
                  </a:lnTo>
                  <a:lnTo>
                    <a:pt x="3112" y="1888"/>
                  </a:lnTo>
                  <a:lnTo>
                    <a:pt x="3094" y="1964"/>
                  </a:lnTo>
                  <a:lnTo>
                    <a:pt x="3074" y="2040"/>
                  </a:lnTo>
                  <a:lnTo>
                    <a:pt x="3048" y="2112"/>
                  </a:lnTo>
                  <a:lnTo>
                    <a:pt x="3020" y="2184"/>
                  </a:lnTo>
                  <a:lnTo>
                    <a:pt x="2988" y="2254"/>
                  </a:lnTo>
                  <a:lnTo>
                    <a:pt x="2954" y="2322"/>
                  </a:lnTo>
                  <a:lnTo>
                    <a:pt x="2916" y="2386"/>
                  </a:lnTo>
                  <a:lnTo>
                    <a:pt x="2876" y="2450"/>
                  </a:lnTo>
                  <a:lnTo>
                    <a:pt x="2832" y="2512"/>
                  </a:lnTo>
                  <a:lnTo>
                    <a:pt x="2784" y="2572"/>
                  </a:lnTo>
                  <a:lnTo>
                    <a:pt x="2736" y="2628"/>
                  </a:lnTo>
                  <a:lnTo>
                    <a:pt x="2684" y="2684"/>
                  </a:lnTo>
                  <a:lnTo>
                    <a:pt x="2628" y="2736"/>
                  </a:lnTo>
                  <a:lnTo>
                    <a:pt x="2572" y="2784"/>
                  </a:lnTo>
                  <a:lnTo>
                    <a:pt x="2512" y="2832"/>
                  </a:lnTo>
                  <a:lnTo>
                    <a:pt x="2450" y="2876"/>
                  </a:lnTo>
                  <a:lnTo>
                    <a:pt x="2386" y="2916"/>
                  </a:lnTo>
                  <a:lnTo>
                    <a:pt x="2320" y="2954"/>
                  </a:lnTo>
                  <a:lnTo>
                    <a:pt x="2252" y="2990"/>
                  </a:lnTo>
                  <a:lnTo>
                    <a:pt x="2184" y="3020"/>
                  </a:lnTo>
                  <a:lnTo>
                    <a:pt x="2112" y="3048"/>
                  </a:lnTo>
                  <a:lnTo>
                    <a:pt x="2038" y="3074"/>
                  </a:lnTo>
                  <a:lnTo>
                    <a:pt x="1964" y="3094"/>
                  </a:lnTo>
                  <a:lnTo>
                    <a:pt x="1888" y="3112"/>
                  </a:lnTo>
                  <a:lnTo>
                    <a:pt x="1812" y="3126"/>
                  </a:lnTo>
                  <a:lnTo>
                    <a:pt x="1732" y="3136"/>
                  </a:lnTo>
                  <a:lnTo>
                    <a:pt x="1652" y="3142"/>
                  </a:lnTo>
                  <a:lnTo>
                    <a:pt x="1572" y="3144"/>
                  </a:lnTo>
                  <a:lnTo>
                    <a:pt x="1572" y="3144"/>
                  </a:lnTo>
                  <a:close/>
                  <a:moveTo>
                    <a:pt x="1572" y="120"/>
                  </a:moveTo>
                  <a:lnTo>
                    <a:pt x="1572" y="120"/>
                  </a:lnTo>
                  <a:lnTo>
                    <a:pt x="1498" y="122"/>
                  </a:lnTo>
                  <a:lnTo>
                    <a:pt x="1424" y="128"/>
                  </a:lnTo>
                  <a:lnTo>
                    <a:pt x="1352" y="136"/>
                  </a:lnTo>
                  <a:lnTo>
                    <a:pt x="1280" y="150"/>
                  </a:lnTo>
                  <a:lnTo>
                    <a:pt x="1210" y="166"/>
                  </a:lnTo>
                  <a:lnTo>
                    <a:pt x="1140" y="186"/>
                  </a:lnTo>
                  <a:lnTo>
                    <a:pt x="1074" y="208"/>
                  </a:lnTo>
                  <a:lnTo>
                    <a:pt x="1008" y="234"/>
                  </a:lnTo>
                  <a:lnTo>
                    <a:pt x="942" y="264"/>
                  </a:lnTo>
                  <a:lnTo>
                    <a:pt x="880" y="296"/>
                  </a:lnTo>
                  <a:lnTo>
                    <a:pt x="820" y="330"/>
                  </a:lnTo>
                  <a:lnTo>
                    <a:pt x="760" y="368"/>
                  </a:lnTo>
                  <a:lnTo>
                    <a:pt x="704" y="408"/>
                  </a:lnTo>
                  <a:lnTo>
                    <a:pt x="648" y="452"/>
                  </a:lnTo>
                  <a:lnTo>
                    <a:pt x="596" y="498"/>
                  </a:lnTo>
                  <a:lnTo>
                    <a:pt x="546" y="546"/>
                  </a:lnTo>
                  <a:lnTo>
                    <a:pt x="498" y="596"/>
                  </a:lnTo>
                  <a:lnTo>
                    <a:pt x="452" y="648"/>
                  </a:lnTo>
                  <a:lnTo>
                    <a:pt x="408" y="704"/>
                  </a:lnTo>
                  <a:lnTo>
                    <a:pt x="368" y="760"/>
                  </a:lnTo>
                  <a:lnTo>
                    <a:pt x="330" y="820"/>
                  </a:lnTo>
                  <a:lnTo>
                    <a:pt x="296" y="880"/>
                  </a:lnTo>
                  <a:lnTo>
                    <a:pt x="262" y="944"/>
                  </a:lnTo>
                  <a:lnTo>
                    <a:pt x="234" y="1008"/>
                  </a:lnTo>
                  <a:lnTo>
                    <a:pt x="208" y="1074"/>
                  </a:lnTo>
                  <a:lnTo>
                    <a:pt x="184" y="1140"/>
                  </a:lnTo>
                  <a:lnTo>
                    <a:pt x="166" y="1210"/>
                  </a:lnTo>
                  <a:lnTo>
                    <a:pt x="150" y="1280"/>
                  </a:lnTo>
                  <a:lnTo>
                    <a:pt x="136" y="1352"/>
                  </a:lnTo>
                  <a:lnTo>
                    <a:pt x="128" y="1424"/>
                  </a:lnTo>
                  <a:lnTo>
                    <a:pt x="122" y="1498"/>
                  </a:lnTo>
                  <a:lnTo>
                    <a:pt x="120" y="1572"/>
                  </a:lnTo>
                  <a:lnTo>
                    <a:pt x="120" y="1572"/>
                  </a:lnTo>
                  <a:lnTo>
                    <a:pt x="122" y="1646"/>
                  </a:lnTo>
                  <a:lnTo>
                    <a:pt x="128" y="1720"/>
                  </a:lnTo>
                  <a:lnTo>
                    <a:pt x="136" y="1794"/>
                  </a:lnTo>
                  <a:lnTo>
                    <a:pt x="150" y="1864"/>
                  </a:lnTo>
                  <a:lnTo>
                    <a:pt x="166" y="1934"/>
                  </a:lnTo>
                  <a:lnTo>
                    <a:pt x="184" y="2004"/>
                  </a:lnTo>
                  <a:lnTo>
                    <a:pt x="208" y="2072"/>
                  </a:lnTo>
                  <a:lnTo>
                    <a:pt x="234" y="2138"/>
                  </a:lnTo>
                  <a:lnTo>
                    <a:pt x="262" y="2202"/>
                  </a:lnTo>
                  <a:lnTo>
                    <a:pt x="296" y="2264"/>
                  </a:lnTo>
                  <a:lnTo>
                    <a:pt x="330" y="2324"/>
                  </a:lnTo>
                  <a:lnTo>
                    <a:pt x="368" y="2384"/>
                  </a:lnTo>
                  <a:lnTo>
                    <a:pt x="408" y="2440"/>
                  </a:lnTo>
                  <a:lnTo>
                    <a:pt x="452" y="2496"/>
                  </a:lnTo>
                  <a:lnTo>
                    <a:pt x="498" y="2548"/>
                  </a:lnTo>
                  <a:lnTo>
                    <a:pt x="546" y="2598"/>
                  </a:lnTo>
                  <a:lnTo>
                    <a:pt x="596" y="2646"/>
                  </a:lnTo>
                  <a:lnTo>
                    <a:pt x="648" y="2692"/>
                  </a:lnTo>
                  <a:lnTo>
                    <a:pt x="704" y="2736"/>
                  </a:lnTo>
                  <a:lnTo>
                    <a:pt x="760" y="2776"/>
                  </a:lnTo>
                  <a:lnTo>
                    <a:pt x="820" y="2814"/>
                  </a:lnTo>
                  <a:lnTo>
                    <a:pt x="880" y="2850"/>
                  </a:lnTo>
                  <a:lnTo>
                    <a:pt x="942" y="2882"/>
                  </a:lnTo>
                  <a:lnTo>
                    <a:pt x="1008" y="2910"/>
                  </a:lnTo>
                  <a:lnTo>
                    <a:pt x="1074" y="2936"/>
                  </a:lnTo>
                  <a:lnTo>
                    <a:pt x="1140" y="2960"/>
                  </a:lnTo>
                  <a:lnTo>
                    <a:pt x="1210" y="2978"/>
                  </a:lnTo>
                  <a:lnTo>
                    <a:pt x="1280" y="2996"/>
                  </a:lnTo>
                  <a:lnTo>
                    <a:pt x="1352" y="3008"/>
                  </a:lnTo>
                  <a:lnTo>
                    <a:pt x="1424" y="3018"/>
                  </a:lnTo>
                  <a:lnTo>
                    <a:pt x="1498" y="3022"/>
                  </a:lnTo>
                  <a:lnTo>
                    <a:pt x="1572" y="3024"/>
                  </a:lnTo>
                  <a:lnTo>
                    <a:pt x="1572" y="3024"/>
                  </a:lnTo>
                  <a:lnTo>
                    <a:pt x="1646" y="3022"/>
                  </a:lnTo>
                  <a:lnTo>
                    <a:pt x="1720" y="3018"/>
                  </a:lnTo>
                  <a:lnTo>
                    <a:pt x="1792" y="3008"/>
                  </a:lnTo>
                  <a:lnTo>
                    <a:pt x="1864" y="2996"/>
                  </a:lnTo>
                  <a:lnTo>
                    <a:pt x="1934" y="2978"/>
                  </a:lnTo>
                  <a:lnTo>
                    <a:pt x="2004" y="2960"/>
                  </a:lnTo>
                  <a:lnTo>
                    <a:pt x="2070" y="2936"/>
                  </a:lnTo>
                  <a:lnTo>
                    <a:pt x="2136" y="2910"/>
                  </a:lnTo>
                  <a:lnTo>
                    <a:pt x="2202" y="2882"/>
                  </a:lnTo>
                  <a:lnTo>
                    <a:pt x="2264" y="2850"/>
                  </a:lnTo>
                  <a:lnTo>
                    <a:pt x="2324" y="2814"/>
                  </a:lnTo>
                  <a:lnTo>
                    <a:pt x="2384" y="2776"/>
                  </a:lnTo>
                  <a:lnTo>
                    <a:pt x="2440" y="2736"/>
                  </a:lnTo>
                  <a:lnTo>
                    <a:pt x="2496" y="2692"/>
                  </a:lnTo>
                  <a:lnTo>
                    <a:pt x="2548" y="2646"/>
                  </a:lnTo>
                  <a:lnTo>
                    <a:pt x="2598" y="2598"/>
                  </a:lnTo>
                  <a:lnTo>
                    <a:pt x="2646" y="2548"/>
                  </a:lnTo>
                  <a:lnTo>
                    <a:pt x="2692" y="2496"/>
                  </a:lnTo>
                  <a:lnTo>
                    <a:pt x="2736" y="2440"/>
                  </a:lnTo>
                  <a:lnTo>
                    <a:pt x="2776" y="2384"/>
                  </a:lnTo>
                  <a:lnTo>
                    <a:pt x="2814" y="2324"/>
                  </a:lnTo>
                  <a:lnTo>
                    <a:pt x="2848" y="2264"/>
                  </a:lnTo>
                  <a:lnTo>
                    <a:pt x="2882" y="2202"/>
                  </a:lnTo>
                  <a:lnTo>
                    <a:pt x="2910" y="2138"/>
                  </a:lnTo>
                  <a:lnTo>
                    <a:pt x="2936" y="2072"/>
                  </a:lnTo>
                  <a:lnTo>
                    <a:pt x="2960" y="2004"/>
                  </a:lnTo>
                  <a:lnTo>
                    <a:pt x="2978" y="1934"/>
                  </a:lnTo>
                  <a:lnTo>
                    <a:pt x="2994" y="1864"/>
                  </a:lnTo>
                  <a:lnTo>
                    <a:pt x="3008" y="1794"/>
                  </a:lnTo>
                  <a:lnTo>
                    <a:pt x="3016" y="1720"/>
                  </a:lnTo>
                  <a:lnTo>
                    <a:pt x="3022" y="1646"/>
                  </a:lnTo>
                  <a:lnTo>
                    <a:pt x="3024" y="1572"/>
                  </a:lnTo>
                  <a:lnTo>
                    <a:pt x="3024" y="1572"/>
                  </a:lnTo>
                  <a:lnTo>
                    <a:pt x="3022" y="1498"/>
                  </a:lnTo>
                  <a:lnTo>
                    <a:pt x="3016" y="1424"/>
                  </a:lnTo>
                  <a:lnTo>
                    <a:pt x="3008" y="1352"/>
                  </a:lnTo>
                  <a:lnTo>
                    <a:pt x="2994" y="1280"/>
                  </a:lnTo>
                  <a:lnTo>
                    <a:pt x="2978" y="1210"/>
                  </a:lnTo>
                  <a:lnTo>
                    <a:pt x="2960" y="1140"/>
                  </a:lnTo>
                  <a:lnTo>
                    <a:pt x="2936" y="1074"/>
                  </a:lnTo>
                  <a:lnTo>
                    <a:pt x="2910" y="1008"/>
                  </a:lnTo>
                  <a:lnTo>
                    <a:pt x="2882" y="944"/>
                  </a:lnTo>
                  <a:lnTo>
                    <a:pt x="2848" y="880"/>
                  </a:lnTo>
                  <a:lnTo>
                    <a:pt x="2814" y="820"/>
                  </a:lnTo>
                  <a:lnTo>
                    <a:pt x="2776" y="760"/>
                  </a:lnTo>
                  <a:lnTo>
                    <a:pt x="2736" y="704"/>
                  </a:lnTo>
                  <a:lnTo>
                    <a:pt x="2692" y="648"/>
                  </a:lnTo>
                  <a:lnTo>
                    <a:pt x="2646" y="596"/>
                  </a:lnTo>
                  <a:lnTo>
                    <a:pt x="2598" y="546"/>
                  </a:lnTo>
                  <a:lnTo>
                    <a:pt x="2548" y="498"/>
                  </a:lnTo>
                  <a:lnTo>
                    <a:pt x="2496" y="452"/>
                  </a:lnTo>
                  <a:lnTo>
                    <a:pt x="2440" y="408"/>
                  </a:lnTo>
                  <a:lnTo>
                    <a:pt x="2384" y="368"/>
                  </a:lnTo>
                  <a:lnTo>
                    <a:pt x="2324" y="330"/>
                  </a:lnTo>
                  <a:lnTo>
                    <a:pt x="2264" y="296"/>
                  </a:lnTo>
                  <a:lnTo>
                    <a:pt x="2202" y="264"/>
                  </a:lnTo>
                  <a:lnTo>
                    <a:pt x="2136" y="234"/>
                  </a:lnTo>
                  <a:lnTo>
                    <a:pt x="2070" y="208"/>
                  </a:lnTo>
                  <a:lnTo>
                    <a:pt x="2004" y="186"/>
                  </a:lnTo>
                  <a:lnTo>
                    <a:pt x="1934" y="166"/>
                  </a:lnTo>
                  <a:lnTo>
                    <a:pt x="1864" y="150"/>
                  </a:lnTo>
                  <a:lnTo>
                    <a:pt x="1792" y="136"/>
                  </a:lnTo>
                  <a:lnTo>
                    <a:pt x="1720" y="128"/>
                  </a:lnTo>
                  <a:lnTo>
                    <a:pt x="1646" y="122"/>
                  </a:lnTo>
                  <a:lnTo>
                    <a:pt x="1572" y="120"/>
                  </a:lnTo>
                  <a:lnTo>
                    <a:pt x="1572" y="12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67" name="矩形 66"/>
            <p:cNvSpPr/>
            <p:nvPr/>
          </p:nvSpPr>
          <p:spPr>
            <a:xfrm>
              <a:off x="4396978" y="1385270"/>
              <a:ext cx="350044" cy="183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4235570" y="1244121"/>
              <a:ext cx="672860" cy="17120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5015076" y="1953291"/>
            <a:ext cx="1051539" cy="1305288"/>
            <a:chOff x="3761200" y="1544133"/>
            <a:chExt cx="788757" cy="978966"/>
          </a:xfrm>
        </p:grpSpPr>
        <p:sp>
          <p:nvSpPr>
            <p:cNvPr id="72" name="Freeform 8"/>
            <p:cNvSpPr/>
            <p:nvPr/>
          </p:nvSpPr>
          <p:spPr bwMode="auto">
            <a:xfrm rot="1800000">
              <a:off x="3761200" y="1544133"/>
              <a:ext cx="788757" cy="978966"/>
            </a:xfrm>
            <a:custGeom>
              <a:avLst/>
              <a:gdLst>
                <a:gd name="T0" fmla="*/ 512 w 904"/>
                <a:gd name="T1" fmla="*/ 1122 h 1122"/>
                <a:gd name="T2" fmla="*/ 512 w 904"/>
                <a:gd name="T3" fmla="*/ 1122 h 1122"/>
                <a:gd name="T4" fmla="*/ 516 w 904"/>
                <a:gd name="T5" fmla="*/ 1068 h 1122"/>
                <a:gd name="T6" fmla="*/ 522 w 904"/>
                <a:gd name="T7" fmla="*/ 1016 h 1122"/>
                <a:gd name="T8" fmla="*/ 532 w 904"/>
                <a:gd name="T9" fmla="*/ 964 h 1122"/>
                <a:gd name="T10" fmla="*/ 546 w 904"/>
                <a:gd name="T11" fmla="*/ 914 h 1122"/>
                <a:gd name="T12" fmla="*/ 562 w 904"/>
                <a:gd name="T13" fmla="*/ 866 h 1122"/>
                <a:gd name="T14" fmla="*/ 580 w 904"/>
                <a:gd name="T15" fmla="*/ 818 h 1122"/>
                <a:gd name="T16" fmla="*/ 602 w 904"/>
                <a:gd name="T17" fmla="*/ 772 h 1122"/>
                <a:gd name="T18" fmla="*/ 626 w 904"/>
                <a:gd name="T19" fmla="*/ 728 h 1122"/>
                <a:gd name="T20" fmla="*/ 652 w 904"/>
                <a:gd name="T21" fmla="*/ 686 h 1122"/>
                <a:gd name="T22" fmla="*/ 682 w 904"/>
                <a:gd name="T23" fmla="*/ 644 h 1122"/>
                <a:gd name="T24" fmla="*/ 714 w 904"/>
                <a:gd name="T25" fmla="*/ 606 h 1122"/>
                <a:gd name="T26" fmla="*/ 748 w 904"/>
                <a:gd name="T27" fmla="*/ 568 h 1122"/>
                <a:gd name="T28" fmla="*/ 784 w 904"/>
                <a:gd name="T29" fmla="*/ 534 h 1122"/>
                <a:gd name="T30" fmla="*/ 822 w 904"/>
                <a:gd name="T31" fmla="*/ 502 h 1122"/>
                <a:gd name="T32" fmla="*/ 862 w 904"/>
                <a:gd name="T33" fmla="*/ 472 h 1122"/>
                <a:gd name="T34" fmla="*/ 904 w 904"/>
                <a:gd name="T35" fmla="*/ 444 h 1122"/>
                <a:gd name="T36" fmla="*/ 648 w 904"/>
                <a:gd name="T37" fmla="*/ 0 h 1122"/>
                <a:gd name="T38" fmla="*/ 648 w 904"/>
                <a:gd name="T39" fmla="*/ 0 h 1122"/>
                <a:gd name="T40" fmla="*/ 612 w 904"/>
                <a:gd name="T41" fmla="*/ 22 h 1122"/>
                <a:gd name="T42" fmla="*/ 578 w 904"/>
                <a:gd name="T43" fmla="*/ 46 h 1122"/>
                <a:gd name="T44" fmla="*/ 544 w 904"/>
                <a:gd name="T45" fmla="*/ 70 h 1122"/>
                <a:gd name="T46" fmla="*/ 512 w 904"/>
                <a:gd name="T47" fmla="*/ 96 h 1122"/>
                <a:gd name="T48" fmla="*/ 478 w 904"/>
                <a:gd name="T49" fmla="*/ 122 h 1122"/>
                <a:gd name="T50" fmla="*/ 448 w 904"/>
                <a:gd name="T51" fmla="*/ 148 h 1122"/>
                <a:gd name="T52" fmla="*/ 416 w 904"/>
                <a:gd name="T53" fmla="*/ 176 h 1122"/>
                <a:gd name="T54" fmla="*/ 388 w 904"/>
                <a:gd name="T55" fmla="*/ 206 h 1122"/>
                <a:gd name="T56" fmla="*/ 358 w 904"/>
                <a:gd name="T57" fmla="*/ 236 h 1122"/>
                <a:gd name="T58" fmla="*/ 330 w 904"/>
                <a:gd name="T59" fmla="*/ 266 h 1122"/>
                <a:gd name="T60" fmla="*/ 304 w 904"/>
                <a:gd name="T61" fmla="*/ 298 h 1122"/>
                <a:gd name="T62" fmla="*/ 278 w 904"/>
                <a:gd name="T63" fmla="*/ 332 h 1122"/>
                <a:gd name="T64" fmla="*/ 254 w 904"/>
                <a:gd name="T65" fmla="*/ 364 h 1122"/>
                <a:gd name="T66" fmla="*/ 230 w 904"/>
                <a:gd name="T67" fmla="*/ 398 h 1122"/>
                <a:gd name="T68" fmla="*/ 206 w 904"/>
                <a:gd name="T69" fmla="*/ 434 h 1122"/>
                <a:gd name="T70" fmla="*/ 184 w 904"/>
                <a:gd name="T71" fmla="*/ 470 h 1122"/>
                <a:gd name="T72" fmla="*/ 164 w 904"/>
                <a:gd name="T73" fmla="*/ 506 h 1122"/>
                <a:gd name="T74" fmla="*/ 144 w 904"/>
                <a:gd name="T75" fmla="*/ 542 h 1122"/>
                <a:gd name="T76" fmla="*/ 126 w 904"/>
                <a:gd name="T77" fmla="*/ 580 h 1122"/>
                <a:gd name="T78" fmla="*/ 110 w 904"/>
                <a:gd name="T79" fmla="*/ 618 h 1122"/>
                <a:gd name="T80" fmla="*/ 92 w 904"/>
                <a:gd name="T81" fmla="*/ 658 h 1122"/>
                <a:gd name="T82" fmla="*/ 78 w 904"/>
                <a:gd name="T83" fmla="*/ 698 h 1122"/>
                <a:gd name="T84" fmla="*/ 64 w 904"/>
                <a:gd name="T85" fmla="*/ 738 h 1122"/>
                <a:gd name="T86" fmla="*/ 52 w 904"/>
                <a:gd name="T87" fmla="*/ 778 h 1122"/>
                <a:gd name="T88" fmla="*/ 40 w 904"/>
                <a:gd name="T89" fmla="*/ 820 h 1122"/>
                <a:gd name="T90" fmla="*/ 32 w 904"/>
                <a:gd name="T91" fmla="*/ 862 h 1122"/>
                <a:gd name="T92" fmla="*/ 22 w 904"/>
                <a:gd name="T93" fmla="*/ 904 h 1122"/>
                <a:gd name="T94" fmla="*/ 16 w 904"/>
                <a:gd name="T95" fmla="*/ 946 h 1122"/>
                <a:gd name="T96" fmla="*/ 10 w 904"/>
                <a:gd name="T97" fmla="*/ 990 h 1122"/>
                <a:gd name="T98" fmla="*/ 6 w 904"/>
                <a:gd name="T99" fmla="*/ 1032 h 1122"/>
                <a:gd name="T100" fmla="*/ 2 w 904"/>
                <a:gd name="T101" fmla="*/ 1076 h 1122"/>
                <a:gd name="T102" fmla="*/ 0 w 904"/>
                <a:gd name="T103" fmla="*/ 1122 h 1122"/>
                <a:gd name="T104" fmla="*/ 512 w 904"/>
                <a:gd name="T105" fmla="*/ 1122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4" h="1122">
                  <a:moveTo>
                    <a:pt x="512" y="1122"/>
                  </a:moveTo>
                  <a:lnTo>
                    <a:pt x="512" y="1122"/>
                  </a:lnTo>
                  <a:lnTo>
                    <a:pt x="516" y="1068"/>
                  </a:lnTo>
                  <a:lnTo>
                    <a:pt x="522" y="1016"/>
                  </a:lnTo>
                  <a:lnTo>
                    <a:pt x="532" y="964"/>
                  </a:lnTo>
                  <a:lnTo>
                    <a:pt x="546" y="914"/>
                  </a:lnTo>
                  <a:lnTo>
                    <a:pt x="562" y="866"/>
                  </a:lnTo>
                  <a:lnTo>
                    <a:pt x="580" y="818"/>
                  </a:lnTo>
                  <a:lnTo>
                    <a:pt x="602" y="772"/>
                  </a:lnTo>
                  <a:lnTo>
                    <a:pt x="626" y="728"/>
                  </a:lnTo>
                  <a:lnTo>
                    <a:pt x="652" y="686"/>
                  </a:lnTo>
                  <a:lnTo>
                    <a:pt x="682" y="644"/>
                  </a:lnTo>
                  <a:lnTo>
                    <a:pt x="714" y="606"/>
                  </a:lnTo>
                  <a:lnTo>
                    <a:pt x="748" y="568"/>
                  </a:lnTo>
                  <a:lnTo>
                    <a:pt x="784" y="534"/>
                  </a:lnTo>
                  <a:lnTo>
                    <a:pt x="822" y="502"/>
                  </a:lnTo>
                  <a:lnTo>
                    <a:pt x="862" y="472"/>
                  </a:lnTo>
                  <a:lnTo>
                    <a:pt x="904" y="444"/>
                  </a:lnTo>
                  <a:lnTo>
                    <a:pt x="648" y="0"/>
                  </a:lnTo>
                  <a:lnTo>
                    <a:pt x="648" y="0"/>
                  </a:lnTo>
                  <a:lnTo>
                    <a:pt x="612" y="22"/>
                  </a:lnTo>
                  <a:lnTo>
                    <a:pt x="578" y="46"/>
                  </a:lnTo>
                  <a:lnTo>
                    <a:pt x="544" y="70"/>
                  </a:lnTo>
                  <a:lnTo>
                    <a:pt x="512" y="96"/>
                  </a:lnTo>
                  <a:lnTo>
                    <a:pt x="478" y="122"/>
                  </a:lnTo>
                  <a:lnTo>
                    <a:pt x="448" y="148"/>
                  </a:lnTo>
                  <a:lnTo>
                    <a:pt x="416" y="176"/>
                  </a:lnTo>
                  <a:lnTo>
                    <a:pt x="388" y="206"/>
                  </a:lnTo>
                  <a:lnTo>
                    <a:pt x="358" y="236"/>
                  </a:lnTo>
                  <a:lnTo>
                    <a:pt x="330" y="266"/>
                  </a:lnTo>
                  <a:lnTo>
                    <a:pt x="304" y="298"/>
                  </a:lnTo>
                  <a:lnTo>
                    <a:pt x="278" y="332"/>
                  </a:lnTo>
                  <a:lnTo>
                    <a:pt x="254" y="364"/>
                  </a:lnTo>
                  <a:lnTo>
                    <a:pt x="230" y="398"/>
                  </a:lnTo>
                  <a:lnTo>
                    <a:pt x="206" y="434"/>
                  </a:lnTo>
                  <a:lnTo>
                    <a:pt x="184" y="470"/>
                  </a:lnTo>
                  <a:lnTo>
                    <a:pt x="164" y="506"/>
                  </a:lnTo>
                  <a:lnTo>
                    <a:pt x="144" y="542"/>
                  </a:lnTo>
                  <a:lnTo>
                    <a:pt x="126" y="580"/>
                  </a:lnTo>
                  <a:lnTo>
                    <a:pt x="110" y="618"/>
                  </a:lnTo>
                  <a:lnTo>
                    <a:pt x="92" y="658"/>
                  </a:lnTo>
                  <a:lnTo>
                    <a:pt x="78" y="698"/>
                  </a:lnTo>
                  <a:lnTo>
                    <a:pt x="64" y="738"/>
                  </a:lnTo>
                  <a:lnTo>
                    <a:pt x="52" y="778"/>
                  </a:lnTo>
                  <a:lnTo>
                    <a:pt x="40" y="820"/>
                  </a:lnTo>
                  <a:lnTo>
                    <a:pt x="32" y="862"/>
                  </a:lnTo>
                  <a:lnTo>
                    <a:pt x="22" y="904"/>
                  </a:lnTo>
                  <a:lnTo>
                    <a:pt x="16" y="946"/>
                  </a:lnTo>
                  <a:lnTo>
                    <a:pt x="10" y="990"/>
                  </a:lnTo>
                  <a:lnTo>
                    <a:pt x="6" y="1032"/>
                  </a:lnTo>
                  <a:lnTo>
                    <a:pt x="2" y="1076"/>
                  </a:lnTo>
                  <a:lnTo>
                    <a:pt x="0" y="1122"/>
                  </a:lnTo>
                  <a:lnTo>
                    <a:pt x="512" y="1122"/>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73" name="组合 72"/>
            <p:cNvGrpSpPr/>
            <p:nvPr/>
          </p:nvGrpSpPr>
          <p:grpSpPr>
            <a:xfrm>
              <a:off x="4022551" y="1963223"/>
              <a:ext cx="185218" cy="184873"/>
              <a:chOff x="2578100" y="3027363"/>
              <a:chExt cx="1701800" cy="1698625"/>
            </a:xfrm>
          </p:grpSpPr>
          <p:sp>
            <p:nvSpPr>
              <p:cNvPr id="74" name="Freeform 11"/>
              <p:cNvSpPr/>
              <p:nvPr/>
            </p:nvSpPr>
            <p:spPr bwMode="auto">
              <a:xfrm>
                <a:off x="2578100" y="3027363"/>
                <a:ext cx="1701800" cy="1698625"/>
              </a:xfrm>
              <a:custGeom>
                <a:avLst/>
                <a:gdLst>
                  <a:gd name="T0" fmla="*/ 1056 w 1072"/>
                  <a:gd name="T1" fmla="*/ 160 h 1070"/>
                  <a:gd name="T2" fmla="*/ 910 w 1072"/>
                  <a:gd name="T3" fmla="*/ 14 h 1070"/>
                  <a:gd name="T4" fmla="*/ 910 w 1072"/>
                  <a:gd name="T5" fmla="*/ 14 h 1070"/>
                  <a:gd name="T6" fmla="*/ 902 w 1072"/>
                  <a:gd name="T7" fmla="*/ 6 h 1070"/>
                  <a:gd name="T8" fmla="*/ 892 w 1072"/>
                  <a:gd name="T9" fmla="*/ 2 h 1070"/>
                  <a:gd name="T10" fmla="*/ 882 w 1072"/>
                  <a:gd name="T11" fmla="*/ 0 h 1070"/>
                  <a:gd name="T12" fmla="*/ 872 w 1072"/>
                  <a:gd name="T13" fmla="*/ 0 h 1070"/>
                  <a:gd name="T14" fmla="*/ 862 w 1072"/>
                  <a:gd name="T15" fmla="*/ 0 h 1070"/>
                  <a:gd name="T16" fmla="*/ 852 w 1072"/>
                  <a:gd name="T17" fmla="*/ 4 h 1070"/>
                  <a:gd name="T18" fmla="*/ 842 w 1072"/>
                  <a:gd name="T19" fmla="*/ 10 h 1070"/>
                  <a:gd name="T20" fmla="*/ 832 w 1072"/>
                  <a:gd name="T21" fmla="*/ 16 h 1070"/>
                  <a:gd name="T22" fmla="*/ 732 w 1072"/>
                  <a:gd name="T23" fmla="*/ 118 h 1070"/>
                  <a:gd name="T24" fmla="*/ 86 w 1072"/>
                  <a:gd name="T25" fmla="*/ 764 h 1070"/>
                  <a:gd name="T26" fmla="*/ 0 w 1072"/>
                  <a:gd name="T27" fmla="*/ 1070 h 1070"/>
                  <a:gd name="T28" fmla="*/ 306 w 1072"/>
                  <a:gd name="T29" fmla="*/ 986 h 1070"/>
                  <a:gd name="T30" fmla="*/ 954 w 1072"/>
                  <a:gd name="T31" fmla="*/ 338 h 1070"/>
                  <a:gd name="T32" fmla="*/ 1054 w 1072"/>
                  <a:gd name="T33" fmla="*/ 238 h 1070"/>
                  <a:gd name="T34" fmla="*/ 1054 w 1072"/>
                  <a:gd name="T35" fmla="*/ 238 h 1070"/>
                  <a:gd name="T36" fmla="*/ 1060 w 1072"/>
                  <a:gd name="T37" fmla="*/ 230 h 1070"/>
                  <a:gd name="T38" fmla="*/ 1066 w 1072"/>
                  <a:gd name="T39" fmla="*/ 220 h 1070"/>
                  <a:gd name="T40" fmla="*/ 1070 w 1072"/>
                  <a:gd name="T41" fmla="*/ 210 h 1070"/>
                  <a:gd name="T42" fmla="*/ 1072 w 1072"/>
                  <a:gd name="T43" fmla="*/ 198 h 1070"/>
                  <a:gd name="T44" fmla="*/ 1070 w 1072"/>
                  <a:gd name="T45" fmla="*/ 188 h 1070"/>
                  <a:gd name="T46" fmla="*/ 1068 w 1072"/>
                  <a:gd name="T47" fmla="*/ 178 h 1070"/>
                  <a:gd name="T48" fmla="*/ 1064 w 1072"/>
                  <a:gd name="T49" fmla="*/ 170 h 1070"/>
                  <a:gd name="T50" fmla="*/ 1056 w 1072"/>
                  <a:gd name="T51" fmla="*/ 160 h 1070"/>
                  <a:gd name="T52" fmla="*/ 1056 w 1072"/>
                  <a:gd name="T53" fmla="*/ 16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2" h="1070">
                    <a:moveTo>
                      <a:pt x="1056" y="160"/>
                    </a:moveTo>
                    <a:lnTo>
                      <a:pt x="910" y="14"/>
                    </a:lnTo>
                    <a:lnTo>
                      <a:pt x="910" y="14"/>
                    </a:lnTo>
                    <a:lnTo>
                      <a:pt x="902" y="6"/>
                    </a:lnTo>
                    <a:lnTo>
                      <a:pt x="892" y="2"/>
                    </a:lnTo>
                    <a:lnTo>
                      <a:pt x="882" y="0"/>
                    </a:lnTo>
                    <a:lnTo>
                      <a:pt x="872" y="0"/>
                    </a:lnTo>
                    <a:lnTo>
                      <a:pt x="862" y="0"/>
                    </a:lnTo>
                    <a:lnTo>
                      <a:pt x="852" y="4"/>
                    </a:lnTo>
                    <a:lnTo>
                      <a:pt x="842" y="10"/>
                    </a:lnTo>
                    <a:lnTo>
                      <a:pt x="832" y="16"/>
                    </a:lnTo>
                    <a:lnTo>
                      <a:pt x="732" y="118"/>
                    </a:lnTo>
                    <a:lnTo>
                      <a:pt x="86" y="764"/>
                    </a:lnTo>
                    <a:lnTo>
                      <a:pt x="0" y="1070"/>
                    </a:lnTo>
                    <a:lnTo>
                      <a:pt x="306" y="986"/>
                    </a:lnTo>
                    <a:lnTo>
                      <a:pt x="954" y="338"/>
                    </a:lnTo>
                    <a:lnTo>
                      <a:pt x="1054" y="238"/>
                    </a:lnTo>
                    <a:lnTo>
                      <a:pt x="1054" y="238"/>
                    </a:lnTo>
                    <a:lnTo>
                      <a:pt x="1060" y="230"/>
                    </a:lnTo>
                    <a:lnTo>
                      <a:pt x="1066" y="220"/>
                    </a:lnTo>
                    <a:lnTo>
                      <a:pt x="1070" y="210"/>
                    </a:lnTo>
                    <a:lnTo>
                      <a:pt x="1072" y="198"/>
                    </a:lnTo>
                    <a:lnTo>
                      <a:pt x="1070" y="188"/>
                    </a:lnTo>
                    <a:lnTo>
                      <a:pt x="1068" y="178"/>
                    </a:lnTo>
                    <a:lnTo>
                      <a:pt x="1064" y="170"/>
                    </a:lnTo>
                    <a:lnTo>
                      <a:pt x="1056" y="160"/>
                    </a:lnTo>
                    <a:lnTo>
                      <a:pt x="1056" y="16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Line 12"/>
              <p:cNvSpPr>
                <a:spLocks noChangeShapeType="1"/>
              </p:cNvSpPr>
              <p:nvPr/>
            </p:nvSpPr>
            <p:spPr bwMode="auto">
              <a:xfrm>
                <a:off x="3740150" y="3214688"/>
                <a:ext cx="352425" cy="3492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6" name="Line 13"/>
              <p:cNvSpPr>
                <a:spLocks noChangeShapeType="1"/>
              </p:cNvSpPr>
              <p:nvPr/>
            </p:nvSpPr>
            <p:spPr bwMode="auto">
              <a:xfrm flipH="1">
                <a:off x="2870200" y="3300413"/>
                <a:ext cx="955675" cy="9588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7" name="Line 14"/>
              <p:cNvSpPr>
                <a:spLocks noChangeShapeType="1"/>
              </p:cNvSpPr>
              <p:nvPr/>
            </p:nvSpPr>
            <p:spPr bwMode="auto">
              <a:xfrm flipH="1">
                <a:off x="3044825" y="3478213"/>
                <a:ext cx="958850" cy="9556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8" name="Freeform 15"/>
              <p:cNvSpPr/>
              <p:nvPr/>
            </p:nvSpPr>
            <p:spPr bwMode="auto">
              <a:xfrm>
                <a:off x="2714625" y="4240213"/>
                <a:ext cx="349250" cy="352425"/>
              </a:xfrm>
              <a:custGeom>
                <a:avLst/>
                <a:gdLst>
                  <a:gd name="T0" fmla="*/ 0 w 220"/>
                  <a:gd name="T1" fmla="*/ 0 h 222"/>
                  <a:gd name="T2" fmla="*/ 98 w 220"/>
                  <a:gd name="T3" fmla="*/ 12 h 222"/>
                  <a:gd name="T4" fmla="*/ 110 w 220"/>
                  <a:gd name="T5" fmla="*/ 110 h 222"/>
                  <a:gd name="T6" fmla="*/ 208 w 220"/>
                  <a:gd name="T7" fmla="*/ 122 h 222"/>
                  <a:gd name="T8" fmla="*/ 220 w 220"/>
                  <a:gd name="T9" fmla="*/ 222 h 222"/>
                </a:gdLst>
                <a:ahLst/>
                <a:cxnLst>
                  <a:cxn ang="0">
                    <a:pos x="T0" y="T1"/>
                  </a:cxn>
                  <a:cxn ang="0">
                    <a:pos x="T2" y="T3"/>
                  </a:cxn>
                  <a:cxn ang="0">
                    <a:pos x="T4" y="T5"/>
                  </a:cxn>
                  <a:cxn ang="0">
                    <a:pos x="T6" y="T7"/>
                  </a:cxn>
                  <a:cxn ang="0">
                    <a:pos x="T8" y="T9"/>
                  </a:cxn>
                </a:cxnLst>
                <a:rect l="0" t="0" r="r" b="b"/>
                <a:pathLst>
                  <a:path w="220" h="222">
                    <a:moveTo>
                      <a:pt x="0" y="0"/>
                    </a:moveTo>
                    <a:lnTo>
                      <a:pt x="98" y="12"/>
                    </a:lnTo>
                    <a:lnTo>
                      <a:pt x="110" y="110"/>
                    </a:lnTo>
                    <a:lnTo>
                      <a:pt x="208" y="122"/>
                    </a:lnTo>
                    <a:lnTo>
                      <a:pt x="220" y="2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Line 16"/>
              <p:cNvSpPr>
                <a:spLocks noChangeShapeType="1"/>
              </p:cNvSpPr>
              <p:nvPr/>
            </p:nvSpPr>
            <p:spPr bwMode="auto">
              <a:xfrm flipV="1">
                <a:off x="2749550" y="3294063"/>
                <a:ext cx="234950" cy="2381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0" name="Line 17"/>
              <p:cNvSpPr>
                <a:spLocks noChangeShapeType="1"/>
              </p:cNvSpPr>
              <p:nvPr/>
            </p:nvSpPr>
            <p:spPr bwMode="auto">
              <a:xfrm flipV="1">
                <a:off x="2879725" y="3497263"/>
                <a:ext cx="165100" cy="165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1" name="Line 18"/>
              <p:cNvSpPr>
                <a:spLocks noChangeShapeType="1"/>
              </p:cNvSpPr>
              <p:nvPr/>
            </p:nvSpPr>
            <p:spPr bwMode="auto">
              <a:xfrm flipV="1">
                <a:off x="3771900" y="4319588"/>
                <a:ext cx="238125" cy="2381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2" name="Line 19"/>
              <p:cNvSpPr>
                <a:spLocks noChangeShapeType="1"/>
              </p:cNvSpPr>
              <p:nvPr/>
            </p:nvSpPr>
            <p:spPr bwMode="auto">
              <a:xfrm flipV="1">
                <a:off x="3641725" y="4259263"/>
                <a:ext cx="165100" cy="165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9" name="Freeform 20"/>
              <p:cNvSpPr/>
              <p:nvPr/>
            </p:nvSpPr>
            <p:spPr bwMode="auto">
              <a:xfrm>
                <a:off x="2619375" y="3071813"/>
                <a:ext cx="736600" cy="736600"/>
              </a:xfrm>
              <a:custGeom>
                <a:avLst/>
                <a:gdLst>
                  <a:gd name="T0" fmla="*/ 464 w 464"/>
                  <a:gd name="T1" fmla="*/ 256 h 464"/>
                  <a:gd name="T2" fmla="*/ 222 w 464"/>
                  <a:gd name="T3" fmla="*/ 14 h 464"/>
                  <a:gd name="T4" fmla="*/ 222 w 464"/>
                  <a:gd name="T5" fmla="*/ 14 h 464"/>
                  <a:gd name="T6" fmla="*/ 214 w 464"/>
                  <a:gd name="T7" fmla="*/ 8 h 464"/>
                  <a:gd name="T8" fmla="*/ 206 w 464"/>
                  <a:gd name="T9" fmla="*/ 4 h 464"/>
                  <a:gd name="T10" fmla="*/ 196 w 464"/>
                  <a:gd name="T11" fmla="*/ 0 h 464"/>
                  <a:gd name="T12" fmla="*/ 188 w 464"/>
                  <a:gd name="T13" fmla="*/ 0 h 464"/>
                  <a:gd name="T14" fmla="*/ 178 w 464"/>
                  <a:gd name="T15" fmla="*/ 0 h 464"/>
                  <a:gd name="T16" fmla="*/ 168 w 464"/>
                  <a:gd name="T17" fmla="*/ 4 h 464"/>
                  <a:gd name="T18" fmla="*/ 160 w 464"/>
                  <a:gd name="T19" fmla="*/ 8 h 464"/>
                  <a:gd name="T20" fmla="*/ 152 w 464"/>
                  <a:gd name="T21" fmla="*/ 14 h 464"/>
                  <a:gd name="T22" fmla="*/ 14 w 464"/>
                  <a:gd name="T23" fmla="*/ 154 h 464"/>
                  <a:gd name="T24" fmla="*/ 14 w 464"/>
                  <a:gd name="T25" fmla="*/ 154 h 464"/>
                  <a:gd name="T26" fmla="*/ 8 w 464"/>
                  <a:gd name="T27" fmla="*/ 160 h 464"/>
                  <a:gd name="T28" fmla="*/ 4 w 464"/>
                  <a:gd name="T29" fmla="*/ 170 h 464"/>
                  <a:gd name="T30" fmla="*/ 0 w 464"/>
                  <a:gd name="T31" fmla="*/ 178 h 464"/>
                  <a:gd name="T32" fmla="*/ 0 w 464"/>
                  <a:gd name="T33" fmla="*/ 188 h 464"/>
                  <a:gd name="T34" fmla="*/ 0 w 464"/>
                  <a:gd name="T35" fmla="*/ 198 h 464"/>
                  <a:gd name="T36" fmla="*/ 4 w 464"/>
                  <a:gd name="T37" fmla="*/ 206 h 464"/>
                  <a:gd name="T38" fmla="*/ 8 w 464"/>
                  <a:gd name="T39" fmla="*/ 214 h 464"/>
                  <a:gd name="T40" fmla="*/ 14 w 464"/>
                  <a:gd name="T41" fmla="*/ 222 h 464"/>
                  <a:gd name="T42" fmla="*/ 256 w 464"/>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464">
                    <a:moveTo>
                      <a:pt x="464" y="256"/>
                    </a:moveTo>
                    <a:lnTo>
                      <a:pt x="222" y="14"/>
                    </a:lnTo>
                    <a:lnTo>
                      <a:pt x="222" y="14"/>
                    </a:lnTo>
                    <a:lnTo>
                      <a:pt x="214" y="8"/>
                    </a:lnTo>
                    <a:lnTo>
                      <a:pt x="206" y="4"/>
                    </a:lnTo>
                    <a:lnTo>
                      <a:pt x="196" y="0"/>
                    </a:lnTo>
                    <a:lnTo>
                      <a:pt x="188" y="0"/>
                    </a:lnTo>
                    <a:lnTo>
                      <a:pt x="178" y="0"/>
                    </a:lnTo>
                    <a:lnTo>
                      <a:pt x="168" y="4"/>
                    </a:lnTo>
                    <a:lnTo>
                      <a:pt x="160" y="8"/>
                    </a:lnTo>
                    <a:lnTo>
                      <a:pt x="152" y="14"/>
                    </a:lnTo>
                    <a:lnTo>
                      <a:pt x="14" y="154"/>
                    </a:lnTo>
                    <a:lnTo>
                      <a:pt x="14" y="154"/>
                    </a:lnTo>
                    <a:lnTo>
                      <a:pt x="8" y="160"/>
                    </a:lnTo>
                    <a:lnTo>
                      <a:pt x="4" y="170"/>
                    </a:lnTo>
                    <a:lnTo>
                      <a:pt x="0" y="178"/>
                    </a:lnTo>
                    <a:lnTo>
                      <a:pt x="0" y="188"/>
                    </a:lnTo>
                    <a:lnTo>
                      <a:pt x="0" y="198"/>
                    </a:lnTo>
                    <a:lnTo>
                      <a:pt x="4" y="206"/>
                    </a:lnTo>
                    <a:lnTo>
                      <a:pt x="8" y="214"/>
                    </a:lnTo>
                    <a:lnTo>
                      <a:pt x="14" y="222"/>
                    </a:lnTo>
                    <a:lnTo>
                      <a:pt x="256" y="464"/>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21"/>
              <p:cNvSpPr/>
              <p:nvPr/>
            </p:nvSpPr>
            <p:spPr bwMode="auto">
              <a:xfrm>
                <a:off x="3495675" y="3948113"/>
                <a:ext cx="736600" cy="736600"/>
              </a:xfrm>
              <a:custGeom>
                <a:avLst/>
                <a:gdLst>
                  <a:gd name="T0" fmla="*/ 0 w 464"/>
                  <a:gd name="T1" fmla="*/ 210 h 464"/>
                  <a:gd name="T2" fmla="*/ 242 w 464"/>
                  <a:gd name="T3" fmla="*/ 450 h 464"/>
                  <a:gd name="T4" fmla="*/ 242 w 464"/>
                  <a:gd name="T5" fmla="*/ 450 h 464"/>
                  <a:gd name="T6" fmla="*/ 250 w 464"/>
                  <a:gd name="T7" fmla="*/ 456 h 464"/>
                  <a:gd name="T8" fmla="*/ 258 w 464"/>
                  <a:gd name="T9" fmla="*/ 462 h 464"/>
                  <a:gd name="T10" fmla="*/ 268 w 464"/>
                  <a:gd name="T11" fmla="*/ 464 h 464"/>
                  <a:gd name="T12" fmla="*/ 276 w 464"/>
                  <a:gd name="T13" fmla="*/ 464 h 464"/>
                  <a:gd name="T14" fmla="*/ 286 w 464"/>
                  <a:gd name="T15" fmla="*/ 464 h 464"/>
                  <a:gd name="T16" fmla="*/ 296 w 464"/>
                  <a:gd name="T17" fmla="*/ 462 h 464"/>
                  <a:gd name="T18" fmla="*/ 304 w 464"/>
                  <a:gd name="T19" fmla="*/ 456 h 464"/>
                  <a:gd name="T20" fmla="*/ 312 w 464"/>
                  <a:gd name="T21" fmla="*/ 450 h 464"/>
                  <a:gd name="T22" fmla="*/ 450 w 464"/>
                  <a:gd name="T23" fmla="*/ 312 h 464"/>
                  <a:gd name="T24" fmla="*/ 450 w 464"/>
                  <a:gd name="T25" fmla="*/ 312 h 464"/>
                  <a:gd name="T26" fmla="*/ 456 w 464"/>
                  <a:gd name="T27" fmla="*/ 304 h 464"/>
                  <a:gd name="T28" fmla="*/ 460 w 464"/>
                  <a:gd name="T29" fmla="*/ 296 h 464"/>
                  <a:gd name="T30" fmla="*/ 464 w 464"/>
                  <a:gd name="T31" fmla="*/ 286 h 464"/>
                  <a:gd name="T32" fmla="*/ 464 w 464"/>
                  <a:gd name="T33" fmla="*/ 278 h 464"/>
                  <a:gd name="T34" fmla="*/ 464 w 464"/>
                  <a:gd name="T35" fmla="*/ 268 h 464"/>
                  <a:gd name="T36" fmla="*/ 460 w 464"/>
                  <a:gd name="T37" fmla="*/ 258 h 464"/>
                  <a:gd name="T38" fmla="*/ 456 w 464"/>
                  <a:gd name="T39" fmla="*/ 250 h 464"/>
                  <a:gd name="T40" fmla="*/ 450 w 464"/>
                  <a:gd name="T41" fmla="*/ 242 h 464"/>
                  <a:gd name="T42" fmla="*/ 208 w 464"/>
                  <a:gd name="T43"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464">
                    <a:moveTo>
                      <a:pt x="0" y="210"/>
                    </a:moveTo>
                    <a:lnTo>
                      <a:pt x="242" y="450"/>
                    </a:lnTo>
                    <a:lnTo>
                      <a:pt x="242" y="450"/>
                    </a:lnTo>
                    <a:lnTo>
                      <a:pt x="250" y="456"/>
                    </a:lnTo>
                    <a:lnTo>
                      <a:pt x="258" y="462"/>
                    </a:lnTo>
                    <a:lnTo>
                      <a:pt x="268" y="464"/>
                    </a:lnTo>
                    <a:lnTo>
                      <a:pt x="276" y="464"/>
                    </a:lnTo>
                    <a:lnTo>
                      <a:pt x="286" y="464"/>
                    </a:lnTo>
                    <a:lnTo>
                      <a:pt x="296" y="462"/>
                    </a:lnTo>
                    <a:lnTo>
                      <a:pt x="304" y="456"/>
                    </a:lnTo>
                    <a:lnTo>
                      <a:pt x="312" y="450"/>
                    </a:lnTo>
                    <a:lnTo>
                      <a:pt x="450" y="312"/>
                    </a:lnTo>
                    <a:lnTo>
                      <a:pt x="450" y="312"/>
                    </a:lnTo>
                    <a:lnTo>
                      <a:pt x="456" y="304"/>
                    </a:lnTo>
                    <a:lnTo>
                      <a:pt x="460" y="296"/>
                    </a:lnTo>
                    <a:lnTo>
                      <a:pt x="464" y="286"/>
                    </a:lnTo>
                    <a:lnTo>
                      <a:pt x="464" y="278"/>
                    </a:lnTo>
                    <a:lnTo>
                      <a:pt x="464" y="268"/>
                    </a:lnTo>
                    <a:lnTo>
                      <a:pt x="460" y="258"/>
                    </a:lnTo>
                    <a:lnTo>
                      <a:pt x="456" y="250"/>
                    </a:lnTo>
                    <a:lnTo>
                      <a:pt x="450" y="242"/>
                    </a:lnTo>
                    <a:lnTo>
                      <a:pt x="208"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01" name="组合 100"/>
          <p:cNvGrpSpPr/>
          <p:nvPr/>
        </p:nvGrpSpPr>
        <p:grpSpPr>
          <a:xfrm>
            <a:off x="6124805" y="4173655"/>
            <a:ext cx="1051539" cy="1302961"/>
            <a:chOff x="4593605" y="3209405"/>
            <a:chExt cx="788757" cy="977221"/>
          </a:xfrm>
        </p:grpSpPr>
        <p:sp>
          <p:nvSpPr>
            <p:cNvPr id="102" name="Freeform 10"/>
            <p:cNvSpPr/>
            <p:nvPr/>
          </p:nvSpPr>
          <p:spPr bwMode="auto">
            <a:xfrm rot="1800000">
              <a:off x="4593605" y="3209405"/>
              <a:ext cx="788757" cy="977221"/>
            </a:xfrm>
            <a:custGeom>
              <a:avLst/>
              <a:gdLst>
                <a:gd name="T0" fmla="*/ 392 w 904"/>
                <a:gd name="T1" fmla="*/ 0 h 1120"/>
                <a:gd name="T2" fmla="*/ 392 w 904"/>
                <a:gd name="T3" fmla="*/ 0 h 1120"/>
                <a:gd name="T4" fmla="*/ 388 w 904"/>
                <a:gd name="T5" fmla="*/ 52 h 1120"/>
                <a:gd name="T6" fmla="*/ 382 w 904"/>
                <a:gd name="T7" fmla="*/ 104 h 1120"/>
                <a:gd name="T8" fmla="*/ 372 w 904"/>
                <a:gd name="T9" fmla="*/ 156 h 1120"/>
                <a:gd name="T10" fmla="*/ 358 w 904"/>
                <a:gd name="T11" fmla="*/ 206 h 1120"/>
                <a:gd name="T12" fmla="*/ 342 w 904"/>
                <a:gd name="T13" fmla="*/ 254 h 1120"/>
                <a:gd name="T14" fmla="*/ 324 w 904"/>
                <a:gd name="T15" fmla="*/ 302 h 1120"/>
                <a:gd name="T16" fmla="*/ 302 w 904"/>
                <a:gd name="T17" fmla="*/ 348 h 1120"/>
                <a:gd name="T18" fmla="*/ 278 w 904"/>
                <a:gd name="T19" fmla="*/ 392 h 1120"/>
                <a:gd name="T20" fmla="*/ 252 w 904"/>
                <a:gd name="T21" fmla="*/ 434 h 1120"/>
                <a:gd name="T22" fmla="*/ 222 w 904"/>
                <a:gd name="T23" fmla="*/ 476 h 1120"/>
                <a:gd name="T24" fmla="*/ 190 w 904"/>
                <a:gd name="T25" fmla="*/ 514 h 1120"/>
                <a:gd name="T26" fmla="*/ 156 w 904"/>
                <a:gd name="T27" fmla="*/ 552 h 1120"/>
                <a:gd name="T28" fmla="*/ 120 w 904"/>
                <a:gd name="T29" fmla="*/ 586 h 1120"/>
                <a:gd name="T30" fmla="*/ 82 w 904"/>
                <a:gd name="T31" fmla="*/ 620 h 1120"/>
                <a:gd name="T32" fmla="*/ 42 w 904"/>
                <a:gd name="T33" fmla="*/ 650 h 1120"/>
                <a:gd name="T34" fmla="*/ 0 w 904"/>
                <a:gd name="T35" fmla="*/ 678 h 1120"/>
                <a:gd name="T36" fmla="*/ 256 w 904"/>
                <a:gd name="T37" fmla="*/ 1120 h 1120"/>
                <a:gd name="T38" fmla="*/ 256 w 904"/>
                <a:gd name="T39" fmla="*/ 1120 h 1120"/>
                <a:gd name="T40" fmla="*/ 292 w 904"/>
                <a:gd name="T41" fmla="*/ 1098 h 1120"/>
                <a:gd name="T42" fmla="*/ 326 w 904"/>
                <a:gd name="T43" fmla="*/ 1074 h 1120"/>
                <a:gd name="T44" fmla="*/ 360 w 904"/>
                <a:gd name="T45" fmla="*/ 1050 h 1120"/>
                <a:gd name="T46" fmla="*/ 392 w 904"/>
                <a:gd name="T47" fmla="*/ 1026 h 1120"/>
                <a:gd name="T48" fmla="*/ 426 w 904"/>
                <a:gd name="T49" fmla="*/ 998 h 1120"/>
                <a:gd name="T50" fmla="*/ 456 w 904"/>
                <a:gd name="T51" fmla="*/ 972 h 1120"/>
                <a:gd name="T52" fmla="*/ 488 w 904"/>
                <a:gd name="T53" fmla="*/ 944 h 1120"/>
                <a:gd name="T54" fmla="*/ 516 w 904"/>
                <a:gd name="T55" fmla="*/ 914 h 1120"/>
                <a:gd name="T56" fmla="*/ 546 w 904"/>
                <a:gd name="T57" fmla="*/ 884 h 1120"/>
                <a:gd name="T58" fmla="*/ 574 w 904"/>
                <a:gd name="T59" fmla="*/ 854 h 1120"/>
                <a:gd name="T60" fmla="*/ 600 w 904"/>
                <a:gd name="T61" fmla="*/ 822 h 1120"/>
                <a:gd name="T62" fmla="*/ 626 w 904"/>
                <a:gd name="T63" fmla="*/ 790 h 1120"/>
                <a:gd name="T64" fmla="*/ 650 w 904"/>
                <a:gd name="T65" fmla="*/ 756 h 1120"/>
                <a:gd name="T66" fmla="*/ 674 w 904"/>
                <a:gd name="T67" fmla="*/ 722 h 1120"/>
                <a:gd name="T68" fmla="*/ 698 w 904"/>
                <a:gd name="T69" fmla="*/ 686 h 1120"/>
                <a:gd name="T70" fmla="*/ 720 w 904"/>
                <a:gd name="T71" fmla="*/ 652 h 1120"/>
                <a:gd name="T72" fmla="*/ 740 w 904"/>
                <a:gd name="T73" fmla="*/ 614 h 1120"/>
                <a:gd name="T74" fmla="*/ 760 w 904"/>
                <a:gd name="T75" fmla="*/ 578 h 1120"/>
                <a:gd name="T76" fmla="*/ 778 w 904"/>
                <a:gd name="T77" fmla="*/ 540 h 1120"/>
                <a:gd name="T78" fmla="*/ 794 w 904"/>
                <a:gd name="T79" fmla="*/ 502 h 1120"/>
                <a:gd name="T80" fmla="*/ 812 w 904"/>
                <a:gd name="T81" fmla="*/ 462 h 1120"/>
                <a:gd name="T82" fmla="*/ 826 w 904"/>
                <a:gd name="T83" fmla="*/ 424 h 1120"/>
                <a:gd name="T84" fmla="*/ 840 w 904"/>
                <a:gd name="T85" fmla="*/ 384 h 1120"/>
                <a:gd name="T86" fmla="*/ 852 w 904"/>
                <a:gd name="T87" fmla="*/ 342 h 1120"/>
                <a:gd name="T88" fmla="*/ 864 w 904"/>
                <a:gd name="T89" fmla="*/ 302 h 1120"/>
                <a:gd name="T90" fmla="*/ 872 w 904"/>
                <a:gd name="T91" fmla="*/ 260 h 1120"/>
                <a:gd name="T92" fmla="*/ 882 w 904"/>
                <a:gd name="T93" fmla="*/ 218 h 1120"/>
                <a:gd name="T94" fmla="*/ 888 w 904"/>
                <a:gd name="T95" fmla="*/ 174 h 1120"/>
                <a:gd name="T96" fmla="*/ 894 w 904"/>
                <a:gd name="T97" fmla="*/ 132 h 1120"/>
                <a:gd name="T98" fmla="*/ 898 w 904"/>
                <a:gd name="T99" fmla="*/ 88 h 1120"/>
                <a:gd name="T100" fmla="*/ 902 w 904"/>
                <a:gd name="T101" fmla="*/ 44 h 1120"/>
                <a:gd name="T102" fmla="*/ 904 w 904"/>
                <a:gd name="T103" fmla="*/ 0 h 1120"/>
                <a:gd name="T104" fmla="*/ 392 w 904"/>
                <a:gd name="T10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4" h="1120">
                  <a:moveTo>
                    <a:pt x="392" y="0"/>
                  </a:moveTo>
                  <a:lnTo>
                    <a:pt x="392" y="0"/>
                  </a:lnTo>
                  <a:lnTo>
                    <a:pt x="388" y="52"/>
                  </a:lnTo>
                  <a:lnTo>
                    <a:pt x="382" y="104"/>
                  </a:lnTo>
                  <a:lnTo>
                    <a:pt x="372" y="156"/>
                  </a:lnTo>
                  <a:lnTo>
                    <a:pt x="358" y="206"/>
                  </a:lnTo>
                  <a:lnTo>
                    <a:pt x="342" y="254"/>
                  </a:lnTo>
                  <a:lnTo>
                    <a:pt x="324" y="302"/>
                  </a:lnTo>
                  <a:lnTo>
                    <a:pt x="302" y="348"/>
                  </a:lnTo>
                  <a:lnTo>
                    <a:pt x="278" y="392"/>
                  </a:lnTo>
                  <a:lnTo>
                    <a:pt x="252" y="434"/>
                  </a:lnTo>
                  <a:lnTo>
                    <a:pt x="222" y="476"/>
                  </a:lnTo>
                  <a:lnTo>
                    <a:pt x="190" y="514"/>
                  </a:lnTo>
                  <a:lnTo>
                    <a:pt x="156" y="552"/>
                  </a:lnTo>
                  <a:lnTo>
                    <a:pt x="120" y="586"/>
                  </a:lnTo>
                  <a:lnTo>
                    <a:pt x="82" y="620"/>
                  </a:lnTo>
                  <a:lnTo>
                    <a:pt x="42" y="650"/>
                  </a:lnTo>
                  <a:lnTo>
                    <a:pt x="0" y="678"/>
                  </a:lnTo>
                  <a:lnTo>
                    <a:pt x="256" y="1120"/>
                  </a:lnTo>
                  <a:lnTo>
                    <a:pt x="256" y="1120"/>
                  </a:lnTo>
                  <a:lnTo>
                    <a:pt x="292" y="1098"/>
                  </a:lnTo>
                  <a:lnTo>
                    <a:pt x="326" y="1074"/>
                  </a:lnTo>
                  <a:lnTo>
                    <a:pt x="360" y="1050"/>
                  </a:lnTo>
                  <a:lnTo>
                    <a:pt x="392" y="1026"/>
                  </a:lnTo>
                  <a:lnTo>
                    <a:pt x="426" y="998"/>
                  </a:lnTo>
                  <a:lnTo>
                    <a:pt x="456" y="972"/>
                  </a:lnTo>
                  <a:lnTo>
                    <a:pt x="488" y="944"/>
                  </a:lnTo>
                  <a:lnTo>
                    <a:pt x="516" y="914"/>
                  </a:lnTo>
                  <a:lnTo>
                    <a:pt x="546" y="884"/>
                  </a:lnTo>
                  <a:lnTo>
                    <a:pt x="574" y="854"/>
                  </a:lnTo>
                  <a:lnTo>
                    <a:pt x="600" y="822"/>
                  </a:lnTo>
                  <a:lnTo>
                    <a:pt x="626" y="790"/>
                  </a:lnTo>
                  <a:lnTo>
                    <a:pt x="650" y="756"/>
                  </a:lnTo>
                  <a:lnTo>
                    <a:pt x="674" y="722"/>
                  </a:lnTo>
                  <a:lnTo>
                    <a:pt x="698" y="686"/>
                  </a:lnTo>
                  <a:lnTo>
                    <a:pt x="720" y="652"/>
                  </a:lnTo>
                  <a:lnTo>
                    <a:pt x="740" y="614"/>
                  </a:lnTo>
                  <a:lnTo>
                    <a:pt x="760" y="578"/>
                  </a:lnTo>
                  <a:lnTo>
                    <a:pt x="778" y="540"/>
                  </a:lnTo>
                  <a:lnTo>
                    <a:pt x="794" y="502"/>
                  </a:lnTo>
                  <a:lnTo>
                    <a:pt x="812" y="462"/>
                  </a:lnTo>
                  <a:lnTo>
                    <a:pt x="826" y="424"/>
                  </a:lnTo>
                  <a:lnTo>
                    <a:pt x="840" y="384"/>
                  </a:lnTo>
                  <a:lnTo>
                    <a:pt x="852" y="342"/>
                  </a:lnTo>
                  <a:lnTo>
                    <a:pt x="864" y="302"/>
                  </a:lnTo>
                  <a:lnTo>
                    <a:pt x="872" y="260"/>
                  </a:lnTo>
                  <a:lnTo>
                    <a:pt x="882" y="218"/>
                  </a:lnTo>
                  <a:lnTo>
                    <a:pt x="888" y="174"/>
                  </a:lnTo>
                  <a:lnTo>
                    <a:pt x="894" y="132"/>
                  </a:lnTo>
                  <a:lnTo>
                    <a:pt x="898" y="88"/>
                  </a:lnTo>
                  <a:lnTo>
                    <a:pt x="902" y="44"/>
                  </a:lnTo>
                  <a:lnTo>
                    <a:pt x="904" y="0"/>
                  </a:lnTo>
                  <a:lnTo>
                    <a:pt x="392"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grpSp>
          <p:nvGrpSpPr>
            <p:cNvPr id="103" name="组合 102"/>
            <p:cNvGrpSpPr/>
            <p:nvPr/>
          </p:nvGrpSpPr>
          <p:grpSpPr>
            <a:xfrm>
              <a:off x="4938344" y="3612235"/>
              <a:ext cx="185910" cy="184873"/>
              <a:chOff x="2616200" y="414338"/>
              <a:chExt cx="1708150" cy="1698625"/>
            </a:xfrm>
          </p:grpSpPr>
          <p:sp>
            <p:nvSpPr>
              <p:cNvPr id="104"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107" name="组合 106"/>
          <p:cNvGrpSpPr/>
          <p:nvPr/>
        </p:nvGrpSpPr>
        <p:grpSpPr>
          <a:xfrm>
            <a:off x="4331692" y="3138266"/>
            <a:ext cx="1051539" cy="1302961"/>
            <a:chOff x="3248595" y="2432863"/>
            <a:chExt cx="788757" cy="977221"/>
          </a:xfrm>
        </p:grpSpPr>
        <p:sp>
          <p:nvSpPr>
            <p:cNvPr id="108" name="Freeform 12"/>
            <p:cNvSpPr/>
            <p:nvPr/>
          </p:nvSpPr>
          <p:spPr bwMode="auto">
            <a:xfrm rot="1800000">
              <a:off x="3248595" y="2432863"/>
              <a:ext cx="788757" cy="977221"/>
            </a:xfrm>
            <a:custGeom>
              <a:avLst/>
              <a:gdLst>
                <a:gd name="T0" fmla="*/ 904 w 904"/>
                <a:gd name="T1" fmla="*/ 678 h 1120"/>
                <a:gd name="T2" fmla="*/ 904 w 904"/>
                <a:gd name="T3" fmla="*/ 678 h 1120"/>
                <a:gd name="T4" fmla="*/ 862 w 904"/>
                <a:gd name="T5" fmla="*/ 650 h 1120"/>
                <a:gd name="T6" fmla="*/ 822 w 904"/>
                <a:gd name="T7" fmla="*/ 620 h 1120"/>
                <a:gd name="T8" fmla="*/ 784 w 904"/>
                <a:gd name="T9" fmla="*/ 586 h 1120"/>
                <a:gd name="T10" fmla="*/ 748 w 904"/>
                <a:gd name="T11" fmla="*/ 552 h 1120"/>
                <a:gd name="T12" fmla="*/ 714 w 904"/>
                <a:gd name="T13" fmla="*/ 514 h 1120"/>
                <a:gd name="T14" fmla="*/ 682 w 904"/>
                <a:gd name="T15" fmla="*/ 476 h 1120"/>
                <a:gd name="T16" fmla="*/ 652 w 904"/>
                <a:gd name="T17" fmla="*/ 434 h 1120"/>
                <a:gd name="T18" fmla="*/ 626 w 904"/>
                <a:gd name="T19" fmla="*/ 392 h 1120"/>
                <a:gd name="T20" fmla="*/ 602 w 904"/>
                <a:gd name="T21" fmla="*/ 348 h 1120"/>
                <a:gd name="T22" fmla="*/ 580 w 904"/>
                <a:gd name="T23" fmla="*/ 302 h 1120"/>
                <a:gd name="T24" fmla="*/ 562 w 904"/>
                <a:gd name="T25" fmla="*/ 254 h 1120"/>
                <a:gd name="T26" fmla="*/ 546 w 904"/>
                <a:gd name="T27" fmla="*/ 206 h 1120"/>
                <a:gd name="T28" fmla="*/ 532 w 904"/>
                <a:gd name="T29" fmla="*/ 156 h 1120"/>
                <a:gd name="T30" fmla="*/ 522 w 904"/>
                <a:gd name="T31" fmla="*/ 104 h 1120"/>
                <a:gd name="T32" fmla="*/ 516 w 904"/>
                <a:gd name="T33" fmla="*/ 52 h 1120"/>
                <a:gd name="T34" fmla="*/ 512 w 904"/>
                <a:gd name="T35" fmla="*/ 0 h 1120"/>
                <a:gd name="T36" fmla="*/ 0 w 904"/>
                <a:gd name="T37" fmla="*/ 0 h 1120"/>
                <a:gd name="T38" fmla="*/ 0 w 904"/>
                <a:gd name="T39" fmla="*/ 0 h 1120"/>
                <a:gd name="T40" fmla="*/ 2 w 904"/>
                <a:gd name="T41" fmla="*/ 44 h 1120"/>
                <a:gd name="T42" fmla="*/ 6 w 904"/>
                <a:gd name="T43" fmla="*/ 88 h 1120"/>
                <a:gd name="T44" fmla="*/ 10 w 904"/>
                <a:gd name="T45" fmla="*/ 132 h 1120"/>
                <a:gd name="T46" fmla="*/ 16 w 904"/>
                <a:gd name="T47" fmla="*/ 174 h 1120"/>
                <a:gd name="T48" fmla="*/ 22 w 904"/>
                <a:gd name="T49" fmla="*/ 218 h 1120"/>
                <a:gd name="T50" fmla="*/ 32 w 904"/>
                <a:gd name="T51" fmla="*/ 260 h 1120"/>
                <a:gd name="T52" fmla="*/ 40 w 904"/>
                <a:gd name="T53" fmla="*/ 302 h 1120"/>
                <a:gd name="T54" fmla="*/ 52 w 904"/>
                <a:gd name="T55" fmla="*/ 342 h 1120"/>
                <a:gd name="T56" fmla="*/ 64 w 904"/>
                <a:gd name="T57" fmla="*/ 384 h 1120"/>
                <a:gd name="T58" fmla="*/ 78 w 904"/>
                <a:gd name="T59" fmla="*/ 424 h 1120"/>
                <a:gd name="T60" fmla="*/ 92 w 904"/>
                <a:gd name="T61" fmla="*/ 462 h 1120"/>
                <a:gd name="T62" fmla="*/ 110 w 904"/>
                <a:gd name="T63" fmla="*/ 502 h 1120"/>
                <a:gd name="T64" fmla="*/ 126 w 904"/>
                <a:gd name="T65" fmla="*/ 540 h 1120"/>
                <a:gd name="T66" fmla="*/ 144 w 904"/>
                <a:gd name="T67" fmla="*/ 578 h 1120"/>
                <a:gd name="T68" fmla="*/ 164 w 904"/>
                <a:gd name="T69" fmla="*/ 614 h 1120"/>
                <a:gd name="T70" fmla="*/ 184 w 904"/>
                <a:gd name="T71" fmla="*/ 652 h 1120"/>
                <a:gd name="T72" fmla="*/ 206 w 904"/>
                <a:gd name="T73" fmla="*/ 686 h 1120"/>
                <a:gd name="T74" fmla="*/ 230 w 904"/>
                <a:gd name="T75" fmla="*/ 722 h 1120"/>
                <a:gd name="T76" fmla="*/ 254 w 904"/>
                <a:gd name="T77" fmla="*/ 756 h 1120"/>
                <a:gd name="T78" fmla="*/ 278 w 904"/>
                <a:gd name="T79" fmla="*/ 790 h 1120"/>
                <a:gd name="T80" fmla="*/ 304 w 904"/>
                <a:gd name="T81" fmla="*/ 822 h 1120"/>
                <a:gd name="T82" fmla="*/ 330 w 904"/>
                <a:gd name="T83" fmla="*/ 854 h 1120"/>
                <a:gd name="T84" fmla="*/ 358 w 904"/>
                <a:gd name="T85" fmla="*/ 884 h 1120"/>
                <a:gd name="T86" fmla="*/ 388 w 904"/>
                <a:gd name="T87" fmla="*/ 914 h 1120"/>
                <a:gd name="T88" fmla="*/ 416 w 904"/>
                <a:gd name="T89" fmla="*/ 944 h 1120"/>
                <a:gd name="T90" fmla="*/ 448 w 904"/>
                <a:gd name="T91" fmla="*/ 972 h 1120"/>
                <a:gd name="T92" fmla="*/ 478 w 904"/>
                <a:gd name="T93" fmla="*/ 998 h 1120"/>
                <a:gd name="T94" fmla="*/ 512 w 904"/>
                <a:gd name="T95" fmla="*/ 1026 h 1120"/>
                <a:gd name="T96" fmla="*/ 544 w 904"/>
                <a:gd name="T97" fmla="*/ 1050 h 1120"/>
                <a:gd name="T98" fmla="*/ 578 w 904"/>
                <a:gd name="T99" fmla="*/ 1074 h 1120"/>
                <a:gd name="T100" fmla="*/ 612 w 904"/>
                <a:gd name="T101" fmla="*/ 1098 h 1120"/>
                <a:gd name="T102" fmla="*/ 648 w 904"/>
                <a:gd name="T103" fmla="*/ 1120 h 1120"/>
                <a:gd name="T104" fmla="*/ 904 w 904"/>
                <a:gd name="T105" fmla="*/ 678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4" h="1120">
                  <a:moveTo>
                    <a:pt x="904" y="678"/>
                  </a:moveTo>
                  <a:lnTo>
                    <a:pt x="904" y="678"/>
                  </a:lnTo>
                  <a:lnTo>
                    <a:pt x="862" y="650"/>
                  </a:lnTo>
                  <a:lnTo>
                    <a:pt x="822" y="620"/>
                  </a:lnTo>
                  <a:lnTo>
                    <a:pt x="784" y="586"/>
                  </a:lnTo>
                  <a:lnTo>
                    <a:pt x="748" y="552"/>
                  </a:lnTo>
                  <a:lnTo>
                    <a:pt x="714" y="514"/>
                  </a:lnTo>
                  <a:lnTo>
                    <a:pt x="682" y="476"/>
                  </a:lnTo>
                  <a:lnTo>
                    <a:pt x="652" y="434"/>
                  </a:lnTo>
                  <a:lnTo>
                    <a:pt x="626" y="392"/>
                  </a:lnTo>
                  <a:lnTo>
                    <a:pt x="602" y="348"/>
                  </a:lnTo>
                  <a:lnTo>
                    <a:pt x="580" y="302"/>
                  </a:lnTo>
                  <a:lnTo>
                    <a:pt x="562" y="254"/>
                  </a:lnTo>
                  <a:lnTo>
                    <a:pt x="546" y="206"/>
                  </a:lnTo>
                  <a:lnTo>
                    <a:pt x="532" y="156"/>
                  </a:lnTo>
                  <a:lnTo>
                    <a:pt x="522" y="104"/>
                  </a:lnTo>
                  <a:lnTo>
                    <a:pt x="516" y="52"/>
                  </a:lnTo>
                  <a:lnTo>
                    <a:pt x="512" y="0"/>
                  </a:lnTo>
                  <a:lnTo>
                    <a:pt x="0" y="0"/>
                  </a:lnTo>
                  <a:lnTo>
                    <a:pt x="0" y="0"/>
                  </a:lnTo>
                  <a:lnTo>
                    <a:pt x="2" y="44"/>
                  </a:lnTo>
                  <a:lnTo>
                    <a:pt x="6" y="88"/>
                  </a:lnTo>
                  <a:lnTo>
                    <a:pt x="10" y="132"/>
                  </a:lnTo>
                  <a:lnTo>
                    <a:pt x="16" y="174"/>
                  </a:lnTo>
                  <a:lnTo>
                    <a:pt x="22" y="218"/>
                  </a:lnTo>
                  <a:lnTo>
                    <a:pt x="32" y="260"/>
                  </a:lnTo>
                  <a:lnTo>
                    <a:pt x="40" y="302"/>
                  </a:lnTo>
                  <a:lnTo>
                    <a:pt x="52" y="342"/>
                  </a:lnTo>
                  <a:lnTo>
                    <a:pt x="64" y="384"/>
                  </a:lnTo>
                  <a:lnTo>
                    <a:pt x="78" y="424"/>
                  </a:lnTo>
                  <a:lnTo>
                    <a:pt x="92" y="462"/>
                  </a:lnTo>
                  <a:lnTo>
                    <a:pt x="110" y="502"/>
                  </a:lnTo>
                  <a:lnTo>
                    <a:pt x="126" y="540"/>
                  </a:lnTo>
                  <a:lnTo>
                    <a:pt x="144" y="578"/>
                  </a:lnTo>
                  <a:lnTo>
                    <a:pt x="164" y="614"/>
                  </a:lnTo>
                  <a:lnTo>
                    <a:pt x="184" y="652"/>
                  </a:lnTo>
                  <a:lnTo>
                    <a:pt x="206" y="686"/>
                  </a:lnTo>
                  <a:lnTo>
                    <a:pt x="230" y="722"/>
                  </a:lnTo>
                  <a:lnTo>
                    <a:pt x="254" y="756"/>
                  </a:lnTo>
                  <a:lnTo>
                    <a:pt x="278" y="790"/>
                  </a:lnTo>
                  <a:lnTo>
                    <a:pt x="304" y="822"/>
                  </a:lnTo>
                  <a:lnTo>
                    <a:pt x="330" y="854"/>
                  </a:lnTo>
                  <a:lnTo>
                    <a:pt x="358" y="884"/>
                  </a:lnTo>
                  <a:lnTo>
                    <a:pt x="388" y="914"/>
                  </a:lnTo>
                  <a:lnTo>
                    <a:pt x="416" y="944"/>
                  </a:lnTo>
                  <a:lnTo>
                    <a:pt x="448" y="972"/>
                  </a:lnTo>
                  <a:lnTo>
                    <a:pt x="478" y="998"/>
                  </a:lnTo>
                  <a:lnTo>
                    <a:pt x="512" y="1026"/>
                  </a:lnTo>
                  <a:lnTo>
                    <a:pt x="544" y="1050"/>
                  </a:lnTo>
                  <a:lnTo>
                    <a:pt x="578" y="1074"/>
                  </a:lnTo>
                  <a:lnTo>
                    <a:pt x="612" y="1098"/>
                  </a:lnTo>
                  <a:lnTo>
                    <a:pt x="648" y="1120"/>
                  </a:lnTo>
                  <a:lnTo>
                    <a:pt x="904" y="678"/>
                  </a:lnTo>
                  <a:close/>
                </a:path>
              </a:pathLst>
            </a:custGeom>
            <a:solidFill>
              <a:schemeClr val="accent6"/>
            </a:solidFill>
            <a:ln>
              <a:noFill/>
            </a:ln>
          </p:spPr>
          <p:txBody>
            <a:bodyPr vert="horz" wrap="square" lIns="91440" tIns="45720" rIns="91440" bIns="45720" numCol="1" anchor="t" anchorCtr="0" compatLnSpc="1"/>
            <a:lstStyle/>
            <a:p>
              <a:endParaRPr lang="zh-CN" altLang="en-US"/>
            </a:p>
          </p:txBody>
        </p:sp>
        <p:grpSp>
          <p:nvGrpSpPr>
            <p:cNvPr id="109" name="组合 108"/>
            <p:cNvGrpSpPr/>
            <p:nvPr/>
          </p:nvGrpSpPr>
          <p:grpSpPr>
            <a:xfrm>
              <a:off x="3519105" y="2770296"/>
              <a:ext cx="206643" cy="184873"/>
              <a:chOff x="4987925" y="414338"/>
              <a:chExt cx="1898650" cy="1698625"/>
            </a:xfrm>
          </p:grpSpPr>
          <p:sp>
            <p:nvSpPr>
              <p:cNvPr id="110"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Line 23"/>
              <p:cNvSpPr>
                <a:spLocks noChangeShapeType="1"/>
              </p:cNvSpPr>
              <p:nvPr/>
            </p:nvSpPr>
            <p:spPr bwMode="auto">
              <a:xfrm>
                <a:off x="5937250" y="893763"/>
                <a:ext cx="0" cy="5683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2"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13" name="组合 112"/>
          <p:cNvGrpSpPr/>
          <p:nvPr/>
        </p:nvGrpSpPr>
        <p:grpSpPr>
          <a:xfrm>
            <a:off x="4739122" y="4404985"/>
            <a:ext cx="1507517" cy="709649"/>
            <a:chOff x="3554207" y="3382902"/>
            <a:chExt cx="1130785" cy="532237"/>
          </a:xfrm>
        </p:grpSpPr>
        <p:sp>
          <p:nvSpPr>
            <p:cNvPr id="114" name="Freeform 11"/>
            <p:cNvSpPr/>
            <p:nvPr/>
          </p:nvSpPr>
          <p:spPr bwMode="auto">
            <a:xfrm rot="1800000">
              <a:off x="3554207" y="3382902"/>
              <a:ext cx="1130785" cy="532237"/>
            </a:xfrm>
            <a:custGeom>
              <a:avLst/>
              <a:gdLst>
                <a:gd name="T0" fmla="*/ 1040 w 1296"/>
                <a:gd name="T1" fmla="*/ 0 h 610"/>
                <a:gd name="T2" fmla="*/ 1040 w 1296"/>
                <a:gd name="T3" fmla="*/ 0 h 610"/>
                <a:gd name="T4" fmla="*/ 994 w 1296"/>
                <a:gd name="T5" fmla="*/ 22 h 610"/>
                <a:gd name="T6" fmla="*/ 948 w 1296"/>
                <a:gd name="T7" fmla="*/ 42 h 610"/>
                <a:gd name="T8" fmla="*/ 902 w 1296"/>
                <a:gd name="T9" fmla="*/ 60 h 610"/>
                <a:gd name="T10" fmla="*/ 852 w 1296"/>
                <a:gd name="T11" fmla="*/ 74 h 610"/>
                <a:gd name="T12" fmla="*/ 804 w 1296"/>
                <a:gd name="T13" fmla="*/ 84 h 610"/>
                <a:gd name="T14" fmla="*/ 752 w 1296"/>
                <a:gd name="T15" fmla="*/ 92 h 610"/>
                <a:gd name="T16" fmla="*/ 700 w 1296"/>
                <a:gd name="T17" fmla="*/ 98 h 610"/>
                <a:gd name="T18" fmla="*/ 648 w 1296"/>
                <a:gd name="T19" fmla="*/ 98 h 610"/>
                <a:gd name="T20" fmla="*/ 648 w 1296"/>
                <a:gd name="T21" fmla="*/ 98 h 610"/>
                <a:gd name="T22" fmla="*/ 596 w 1296"/>
                <a:gd name="T23" fmla="*/ 98 h 610"/>
                <a:gd name="T24" fmla="*/ 544 w 1296"/>
                <a:gd name="T25" fmla="*/ 92 h 610"/>
                <a:gd name="T26" fmla="*/ 492 w 1296"/>
                <a:gd name="T27" fmla="*/ 84 h 610"/>
                <a:gd name="T28" fmla="*/ 442 w 1296"/>
                <a:gd name="T29" fmla="*/ 74 h 610"/>
                <a:gd name="T30" fmla="*/ 394 w 1296"/>
                <a:gd name="T31" fmla="*/ 60 h 610"/>
                <a:gd name="T32" fmla="*/ 348 w 1296"/>
                <a:gd name="T33" fmla="*/ 42 h 610"/>
                <a:gd name="T34" fmla="*/ 302 w 1296"/>
                <a:gd name="T35" fmla="*/ 22 h 610"/>
                <a:gd name="T36" fmla="*/ 256 w 1296"/>
                <a:gd name="T37" fmla="*/ 0 h 610"/>
                <a:gd name="T38" fmla="*/ 0 w 1296"/>
                <a:gd name="T39" fmla="*/ 444 h 610"/>
                <a:gd name="T40" fmla="*/ 0 w 1296"/>
                <a:gd name="T41" fmla="*/ 444 h 610"/>
                <a:gd name="T42" fmla="*/ 38 w 1296"/>
                <a:gd name="T43" fmla="*/ 462 h 610"/>
                <a:gd name="T44" fmla="*/ 74 w 1296"/>
                <a:gd name="T45" fmla="*/ 482 h 610"/>
                <a:gd name="T46" fmla="*/ 112 w 1296"/>
                <a:gd name="T47" fmla="*/ 498 h 610"/>
                <a:gd name="T48" fmla="*/ 150 w 1296"/>
                <a:gd name="T49" fmla="*/ 514 h 610"/>
                <a:gd name="T50" fmla="*/ 188 w 1296"/>
                <a:gd name="T51" fmla="*/ 530 h 610"/>
                <a:gd name="T52" fmla="*/ 228 w 1296"/>
                <a:gd name="T53" fmla="*/ 542 h 610"/>
                <a:gd name="T54" fmla="*/ 268 w 1296"/>
                <a:gd name="T55" fmla="*/ 556 h 610"/>
                <a:gd name="T56" fmla="*/ 308 w 1296"/>
                <a:gd name="T57" fmla="*/ 566 h 610"/>
                <a:gd name="T58" fmla="*/ 350 w 1296"/>
                <a:gd name="T59" fmla="*/ 576 h 610"/>
                <a:gd name="T60" fmla="*/ 390 w 1296"/>
                <a:gd name="T61" fmla="*/ 586 h 610"/>
                <a:gd name="T62" fmla="*/ 432 w 1296"/>
                <a:gd name="T63" fmla="*/ 592 h 610"/>
                <a:gd name="T64" fmla="*/ 474 w 1296"/>
                <a:gd name="T65" fmla="*/ 600 h 610"/>
                <a:gd name="T66" fmla="*/ 518 w 1296"/>
                <a:gd name="T67" fmla="*/ 604 h 610"/>
                <a:gd name="T68" fmla="*/ 560 w 1296"/>
                <a:gd name="T69" fmla="*/ 608 h 610"/>
                <a:gd name="T70" fmla="*/ 604 w 1296"/>
                <a:gd name="T71" fmla="*/ 610 h 610"/>
                <a:gd name="T72" fmla="*/ 648 w 1296"/>
                <a:gd name="T73" fmla="*/ 610 h 610"/>
                <a:gd name="T74" fmla="*/ 648 w 1296"/>
                <a:gd name="T75" fmla="*/ 610 h 610"/>
                <a:gd name="T76" fmla="*/ 692 w 1296"/>
                <a:gd name="T77" fmla="*/ 610 h 610"/>
                <a:gd name="T78" fmla="*/ 736 w 1296"/>
                <a:gd name="T79" fmla="*/ 608 h 610"/>
                <a:gd name="T80" fmla="*/ 778 w 1296"/>
                <a:gd name="T81" fmla="*/ 604 h 610"/>
                <a:gd name="T82" fmla="*/ 822 w 1296"/>
                <a:gd name="T83" fmla="*/ 600 h 610"/>
                <a:gd name="T84" fmla="*/ 864 w 1296"/>
                <a:gd name="T85" fmla="*/ 592 h 610"/>
                <a:gd name="T86" fmla="*/ 906 w 1296"/>
                <a:gd name="T87" fmla="*/ 586 h 610"/>
                <a:gd name="T88" fmla="*/ 946 w 1296"/>
                <a:gd name="T89" fmla="*/ 576 h 610"/>
                <a:gd name="T90" fmla="*/ 988 w 1296"/>
                <a:gd name="T91" fmla="*/ 566 h 610"/>
                <a:gd name="T92" fmla="*/ 1028 w 1296"/>
                <a:gd name="T93" fmla="*/ 556 h 610"/>
                <a:gd name="T94" fmla="*/ 1068 w 1296"/>
                <a:gd name="T95" fmla="*/ 542 h 610"/>
                <a:gd name="T96" fmla="*/ 1108 w 1296"/>
                <a:gd name="T97" fmla="*/ 530 h 610"/>
                <a:gd name="T98" fmla="*/ 1146 w 1296"/>
                <a:gd name="T99" fmla="*/ 514 h 610"/>
                <a:gd name="T100" fmla="*/ 1184 w 1296"/>
                <a:gd name="T101" fmla="*/ 498 h 610"/>
                <a:gd name="T102" fmla="*/ 1222 w 1296"/>
                <a:gd name="T103" fmla="*/ 482 h 610"/>
                <a:gd name="T104" fmla="*/ 1258 w 1296"/>
                <a:gd name="T105" fmla="*/ 462 h 610"/>
                <a:gd name="T106" fmla="*/ 1296 w 1296"/>
                <a:gd name="T107" fmla="*/ 444 h 610"/>
                <a:gd name="T108" fmla="*/ 1040 w 1296"/>
                <a:gd name="T109"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6" h="610">
                  <a:moveTo>
                    <a:pt x="1040" y="0"/>
                  </a:moveTo>
                  <a:lnTo>
                    <a:pt x="1040" y="0"/>
                  </a:lnTo>
                  <a:lnTo>
                    <a:pt x="994" y="22"/>
                  </a:lnTo>
                  <a:lnTo>
                    <a:pt x="948" y="42"/>
                  </a:lnTo>
                  <a:lnTo>
                    <a:pt x="902" y="60"/>
                  </a:lnTo>
                  <a:lnTo>
                    <a:pt x="852" y="74"/>
                  </a:lnTo>
                  <a:lnTo>
                    <a:pt x="804" y="84"/>
                  </a:lnTo>
                  <a:lnTo>
                    <a:pt x="752" y="92"/>
                  </a:lnTo>
                  <a:lnTo>
                    <a:pt x="700" y="98"/>
                  </a:lnTo>
                  <a:lnTo>
                    <a:pt x="648" y="98"/>
                  </a:lnTo>
                  <a:lnTo>
                    <a:pt x="648" y="98"/>
                  </a:lnTo>
                  <a:lnTo>
                    <a:pt x="596" y="98"/>
                  </a:lnTo>
                  <a:lnTo>
                    <a:pt x="544" y="92"/>
                  </a:lnTo>
                  <a:lnTo>
                    <a:pt x="492" y="84"/>
                  </a:lnTo>
                  <a:lnTo>
                    <a:pt x="442" y="74"/>
                  </a:lnTo>
                  <a:lnTo>
                    <a:pt x="394" y="60"/>
                  </a:lnTo>
                  <a:lnTo>
                    <a:pt x="348" y="42"/>
                  </a:lnTo>
                  <a:lnTo>
                    <a:pt x="302" y="22"/>
                  </a:lnTo>
                  <a:lnTo>
                    <a:pt x="256" y="0"/>
                  </a:lnTo>
                  <a:lnTo>
                    <a:pt x="0" y="444"/>
                  </a:lnTo>
                  <a:lnTo>
                    <a:pt x="0" y="444"/>
                  </a:lnTo>
                  <a:lnTo>
                    <a:pt x="38" y="462"/>
                  </a:lnTo>
                  <a:lnTo>
                    <a:pt x="74" y="482"/>
                  </a:lnTo>
                  <a:lnTo>
                    <a:pt x="112" y="498"/>
                  </a:lnTo>
                  <a:lnTo>
                    <a:pt x="150" y="514"/>
                  </a:lnTo>
                  <a:lnTo>
                    <a:pt x="188" y="530"/>
                  </a:lnTo>
                  <a:lnTo>
                    <a:pt x="228" y="542"/>
                  </a:lnTo>
                  <a:lnTo>
                    <a:pt x="268" y="556"/>
                  </a:lnTo>
                  <a:lnTo>
                    <a:pt x="308" y="566"/>
                  </a:lnTo>
                  <a:lnTo>
                    <a:pt x="350" y="576"/>
                  </a:lnTo>
                  <a:lnTo>
                    <a:pt x="390" y="586"/>
                  </a:lnTo>
                  <a:lnTo>
                    <a:pt x="432" y="592"/>
                  </a:lnTo>
                  <a:lnTo>
                    <a:pt x="474" y="600"/>
                  </a:lnTo>
                  <a:lnTo>
                    <a:pt x="518" y="604"/>
                  </a:lnTo>
                  <a:lnTo>
                    <a:pt x="560" y="608"/>
                  </a:lnTo>
                  <a:lnTo>
                    <a:pt x="604" y="610"/>
                  </a:lnTo>
                  <a:lnTo>
                    <a:pt x="648" y="610"/>
                  </a:lnTo>
                  <a:lnTo>
                    <a:pt x="648" y="610"/>
                  </a:lnTo>
                  <a:lnTo>
                    <a:pt x="692" y="610"/>
                  </a:lnTo>
                  <a:lnTo>
                    <a:pt x="736" y="608"/>
                  </a:lnTo>
                  <a:lnTo>
                    <a:pt x="778" y="604"/>
                  </a:lnTo>
                  <a:lnTo>
                    <a:pt x="822" y="600"/>
                  </a:lnTo>
                  <a:lnTo>
                    <a:pt x="864" y="592"/>
                  </a:lnTo>
                  <a:lnTo>
                    <a:pt x="906" y="586"/>
                  </a:lnTo>
                  <a:lnTo>
                    <a:pt x="946" y="576"/>
                  </a:lnTo>
                  <a:lnTo>
                    <a:pt x="988" y="566"/>
                  </a:lnTo>
                  <a:lnTo>
                    <a:pt x="1028" y="556"/>
                  </a:lnTo>
                  <a:lnTo>
                    <a:pt x="1068" y="542"/>
                  </a:lnTo>
                  <a:lnTo>
                    <a:pt x="1108" y="530"/>
                  </a:lnTo>
                  <a:lnTo>
                    <a:pt x="1146" y="514"/>
                  </a:lnTo>
                  <a:lnTo>
                    <a:pt x="1184" y="498"/>
                  </a:lnTo>
                  <a:lnTo>
                    <a:pt x="1222" y="482"/>
                  </a:lnTo>
                  <a:lnTo>
                    <a:pt x="1258" y="462"/>
                  </a:lnTo>
                  <a:lnTo>
                    <a:pt x="1296" y="444"/>
                  </a:lnTo>
                  <a:lnTo>
                    <a:pt x="104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115" name="组合 114"/>
            <p:cNvGrpSpPr/>
            <p:nvPr/>
          </p:nvGrpSpPr>
          <p:grpSpPr>
            <a:xfrm>
              <a:off x="4007724" y="3587560"/>
              <a:ext cx="187983" cy="184873"/>
              <a:chOff x="5032375" y="3027363"/>
              <a:chExt cx="1727200" cy="1698625"/>
            </a:xfrm>
          </p:grpSpPr>
          <p:sp>
            <p:nvSpPr>
              <p:cNvPr id="116"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7"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8"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9"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0"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21" name="组合 120"/>
          <p:cNvGrpSpPr/>
          <p:nvPr/>
        </p:nvGrpSpPr>
        <p:grpSpPr>
          <a:xfrm>
            <a:off x="6808191" y="2988680"/>
            <a:ext cx="1051539" cy="1305288"/>
            <a:chOff x="5106211" y="2320675"/>
            <a:chExt cx="788757" cy="978966"/>
          </a:xfrm>
        </p:grpSpPr>
        <p:sp>
          <p:nvSpPr>
            <p:cNvPr id="122" name="Freeform 9"/>
            <p:cNvSpPr/>
            <p:nvPr/>
          </p:nvSpPr>
          <p:spPr bwMode="auto">
            <a:xfrm rot="1800000">
              <a:off x="5106211" y="2320675"/>
              <a:ext cx="788757" cy="978966"/>
            </a:xfrm>
            <a:custGeom>
              <a:avLst/>
              <a:gdLst>
                <a:gd name="T0" fmla="*/ 0 w 904"/>
                <a:gd name="T1" fmla="*/ 444 h 1122"/>
                <a:gd name="T2" fmla="*/ 0 w 904"/>
                <a:gd name="T3" fmla="*/ 444 h 1122"/>
                <a:gd name="T4" fmla="*/ 42 w 904"/>
                <a:gd name="T5" fmla="*/ 472 h 1122"/>
                <a:gd name="T6" fmla="*/ 82 w 904"/>
                <a:gd name="T7" fmla="*/ 502 h 1122"/>
                <a:gd name="T8" fmla="*/ 120 w 904"/>
                <a:gd name="T9" fmla="*/ 534 h 1122"/>
                <a:gd name="T10" fmla="*/ 156 w 904"/>
                <a:gd name="T11" fmla="*/ 568 h 1122"/>
                <a:gd name="T12" fmla="*/ 190 w 904"/>
                <a:gd name="T13" fmla="*/ 606 h 1122"/>
                <a:gd name="T14" fmla="*/ 222 w 904"/>
                <a:gd name="T15" fmla="*/ 644 h 1122"/>
                <a:gd name="T16" fmla="*/ 252 w 904"/>
                <a:gd name="T17" fmla="*/ 686 h 1122"/>
                <a:gd name="T18" fmla="*/ 278 w 904"/>
                <a:gd name="T19" fmla="*/ 728 h 1122"/>
                <a:gd name="T20" fmla="*/ 302 w 904"/>
                <a:gd name="T21" fmla="*/ 772 h 1122"/>
                <a:gd name="T22" fmla="*/ 324 w 904"/>
                <a:gd name="T23" fmla="*/ 818 h 1122"/>
                <a:gd name="T24" fmla="*/ 342 w 904"/>
                <a:gd name="T25" fmla="*/ 866 h 1122"/>
                <a:gd name="T26" fmla="*/ 358 w 904"/>
                <a:gd name="T27" fmla="*/ 914 h 1122"/>
                <a:gd name="T28" fmla="*/ 372 w 904"/>
                <a:gd name="T29" fmla="*/ 964 h 1122"/>
                <a:gd name="T30" fmla="*/ 382 w 904"/>
                <a:gd name="T31" fmla="*/ 1016 h 1122"/>
                <a:gd name="T32" fmla="*/ 388 w 904"/>
                <a:gd name="T33" fmla="*/ 1068 h 1122"/>
                <a:gd name="T34" fmla="*/ 392 w 904"/>
                <a:gd name="T35" fmla="*/ 1122 h 1122"/>
                <a:gd name="T36" fmla="*/ 904 w 904"/>
                <a:gd name="T37" fmla="*/ 1122 h 1122"/>
                <a:gd name="T38" fmla="*/ 904 w 904"/>
                <a:gd name="T39" fmla="*/ 1122 h 1122"/>
                <a:gd name="T40" fmla="*/ 902 w 904"/>
                <a:gd name="T41" fmla="*/ 1076 h 1122"/>
                <a:gd name="T42" fmla="*/ 898 w 904"/>
                <a:gd name="T43" fmla="*/ 1032 h 1122"/>
                <a:gd name="T44" fmla="*/ 894 w 904"/>
                <a:gd name="T45" fmla="*/ 990 h 1122"/>
                <a:gd name="T46" fmla="*/ 888 w 904"/>
                <a:gd name="T47" fmla="*/ 946 h 1122"/>
                <a:gd name="T48" fmla="*/ 882 w 904"/>
                <a:gd name="T49" fmla="*/ 904 h 1122"/>
                <a:gd name="T50" fmla="*/ 872 w 904"/>
                <a:gd name="T51" fmla="*/ 862 h 1122"/>
                <a:gd name="T52" fmla="*/ 864 w 904"/>
                <a:gd name="T53" fmla="*/ 820 h 1122"/>
                <a:gd name="T54" fmla="*/ 852 w 904"/>
                <a:gd name="T55" fmla="*/ 778 h 1122"/>
                <a:gd name="T56" fmla="*/ 840 w 904"/>
                <a:gd name="T57" fmla="*/ 738 h 1122"/>
                <a:gd name="T58" fmla="*/ 826 w 904"/>
                <a:gd name="T59" fmla="*/ 698 h 1122"/>
                <a:gd name="T60" fmla="*/ 812 w 904"/>
                <a:gd name="T61" fmla="*/ 658 h 1122"/>
                <a:gd name="T62" fmla="*/ 794 w 904"/>
                <a:gd name="T63" fmla="*/ 618 h 1122"/>
                <a:gd name="T64" fmla="*/ 778 w 904"/>
                <a:gd name="T65" fmla="*/ 580 h 1122"/>
                <a:gd name="T66" fmla="*/ 760 w 904"/>
                <a:gd name="T67" fmla="*/ 542 h 1122"/>
                <a:gd name="T68" fmla="*/ 740 w 904"/>
                <a:gd name="T69" fmla="*/ 506 h 1122"/>
                <a:gd name="T70" fmla="*/ 720 w 904"/>
                <a:gd name="T71" fmla="*/ 470 h 1122"/>
                <a:gd name="T72" fmla="*/ 698 w 904"/>
                <a:gd name="T73" fmla="*/ 434 h 1122"/>
                <a:gd name="T74" fmla="*/ 674 w 904"/>
                <a:gd name="T75" fmla="*/ 398 h 1122"/>
                <a:gd name="T76" fmla="*/ 650 w 904"/>
                <a:gd name="T77" fmla="*/ 364 h 1122"/>
                <a:gd name="T78" fmla="*/ 626 w 904"/>
                <a:gd name="T79" fmla="*/ 332 h 1122"/>
                <a:gd name="T80" fmla="*/ 600 w 904"/>
                <a:gd name="T81" fmla="*/ 298 h 1122"/>
                <a:gd name="T82" fmla="*/ 574 w 904"/>
                <a:gd name="T83" fmla="*/ 266 h 1122"/>
                <a:gd name="T84" fmla="*/ 546 w 904"/>
                <a:gd name="T85" fmla="*/ 236 h 1122"/>
                <a:gd name="T86" fmla="*/ 516 w 904"/>
                <a:gd name="T87" fmla="*/ 206 h 1122"/>
                <a:gd name="T88" fmla="*/ 488 w 904"/>
                <a:gd name="T89" fmla="*/ 176 h 1122"/>
                <a:gd name="T90" fmla="*/ 456 w 904"/>
                <a:gd name="T91" fmla="*/ 148 h 1122"/>
                <a:gd name="T92" fmla="*/ 426 w 904"/>
                <a:gd name="T93" fmla="*/ 122 h 1122"/>
                <a:gd name="T94" fmla="*/ 392 w 904"/>
                <a:gd name="T95" fmla="*/ 96 h 1122"/>
                <a:gd name="T96" fmla="*/ 360 w 904"/>
                <a:gd name="T97" fmla="*/ 70 h 1122"/>
                <a:gd name="T98" fmla="*/ 326 w 904"/>
                <a:gd name="T99" fmla="*/ 46 h 1122"/>
                <a:gd name="T100" fmla="*/ 292 w 904"/>
                <a:gd name="T101" fmla="*/ 22 h 1122"/>
                <a:gd name="T102" fmla="*/ 256 w 904"/>
                <a:gd name="T103" fmla="*/ 0 h 1122"/>
                <a:gd name="T104" fmla="*/ 0 w 904"/>
                <a:gd name="T105" fmla="*/ 444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4" h="1122">
                  <a:moveTo>
                    <a:pt x="0" y="444"/>
                  </a:moveTo>
                  <a:lnTo>
                    <a:pt x="0" y="444"/>
                  </a:lnTo>
                  <a:lnTo>
                    <a:pt x="42" y="472"/>
                  </a:lnTo>
                  <a:lnTo>
                    <a:pt x="82" y="502"/>
                  </a:lnTo>
                  <a:lnTo>
                    <a:pt x="120" y="534"/>
                  </a:lnTo>
                  <a:lnTo>
                    <a:pt x="156" y="568"/>
                  </a:lnTo>
                  <a:lnTo>
                    <a:pt x="190" y="606"/>
                  </a:lnTo>
                  <a:lnTo>
                    <a:pt x="222" y="644"/>
                  </a:lnTo>
                  <a:lnTo>
                    <a:pt x="252" y="686"/>
                  </a:lnTo>
                  <a:lnTo>
                    <a:pt x="278" y="728"/>
                  </a:lnTo>
                  <a:lnTo>
                    <a:pt x="302" y="772"/>
                  </a:lnTo>
                  <a:lnTo>
                    <a:pt x="324" y="818"/>
                  </a:lnTo>
                  <a:lnTo>
                    <a:pt x="342" y="866"/>
                  </a:lnTo>
                  <a:lnTo>
                    <a:pt x="358" y="914"/>
                  </a:lnTo>
                  <a:lnTo>
                    <a:pt x="372" y="964"/>
                  </a:lnTo>
                  <a:lnTo>
                    <a:pt x="382" y="1016"/>
                  </a:lnTo>
                  <a:lnTo>
                    <a:pt x="388" y="1068"/>
                  </a:lnTo>
                  <a:lnTo>
                    <a:pt x="392" y="1122"/>
                  </a:lnTo>
                  <a:lnTo>
                    <a:pt x="904" y="1122"/>
                  </a:lnTo>
                  <a:lnTo>
                    <a:pt x="904" y="1122"/>
                  </a:lnTo>
                  <a:lnTo>
                    <a:pt x="902" y="1076"/>
                  </a:lnTo>
                  <a:lnTo>
                    <a:pt x="898" y="1032"/>
                  </a:lnTo>
                  <a:lnTo>
                    <a:pt x="894" y="990"/>
                  </a:lnTo>
                  <a:lnTo>
                    <a:pt x="888" y="946"/>
                  </a:lnTo>
                  <a:lnTo>
                    <a:pt x="882" y="904"/>
                  </a:lnTo>
                  <a:lnTo>
                    <a:pt x="872" y="862"/>
                  </a:lnTo>
                  <a:lnTo>
                    <a:pt x="864" y="820"/>
                  </a:lnTo>
                  <a:lnTo>
                    <a:pt x="852" y="778"/>
                  </a:lnTo>
                  <a:lnTo>
                    <a:pt x="840" y="738"/>
                  </a:lnTo>
                  <a:lnTo>
                    <a:pt x="826" y="698"/>
                  </a:lnTo>
                  <a:lnTo>
                    <a:pt x="812" y="658"/>
                  </a:lnTo>
                  <a:lnTo>
                    <a:pt x="794" y="618"/>
                  </a:lnTo>
                  <a:lnTo>
                    <a:pt x="778" y="580"/>
                  </a:lnTo>
                  <a:lnTo>
                    <a:pt x="760" y="542"/>
                  </a:lnTo>
                  <a:lnTo>
                    <a:pt x="740" y="506"/>
                  </a:lnTo>
                  <a:lnTo>
                    <a:pt x="720" y="470"/>
                  </a:lnTo>
                  <a:lnTo>
                    <a:pt x="698" y="434"/>
                  </a:lnTo>
                  <a:lnTo>
                    <a:pt x="674" y="398"/>
                  </a:lnTo>
                  <a:lnTo>
                    <a:pt x="650" y="364"/>
                  </a:lnTo>
                  <a:lnTo>
                    <a:pt x="626" y="332"/>
                  </a:lnTo>
                  <a:lnTo>
                    <a:pt x="600" y="298"/>
                  </a:lnTo>
                  <a:lnTo>
                    <a:pt x="574" y="266"/>
                  </a:lnTo>
                  <a:lnTo>
                    <a:pt x="546" y="236"/>
                  </a:lnTo>
                  <a:lnTo>
                    <a:pt x="516" y="206"/>
                  </a:lnTo>
                  <a:lnTo>
                    <a:pt x="488" y="176"/>
                  </a:lnTo>
                  <a:lnTo>
                    <a:pt x="456" y="148"/>
                  </a:lnTo>
                  <a:lnTo>
                    <a:pt x="426" y="122"/>
                  </a:lnTo>
                  <a:lnTo>
                    <a:pt x="392" y="96"/>
                  </a:lnTo>
                  <a:lnTo>
                    <a:pt x="360" y="70"/>
                  </a:lnTo>
                  <a:lnTo>
                    <a:pt x="326" y="46"/>
                  </a:lnTo>
                  <a:lnTo>
                    <a:pt x="292" y="22"/>
                  </a:lnTo>
                  <a:lnTo>
                    <a:pt x="256" y="0"/>
                  </a:lnTo>
                  <a:lnTo>
                    <a:pt x="0" y="44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123" name="组合 122"/>
            <p:cNvGrpSpPr/>
            <p:nvPr/>
          </p:nvGrpSpPr>
          <p:grpSpPr>
            <a:xfrm>
              <a:off x="5420525" y="2773910"/>
              <a:ext cx="184873" cy="184873"/>
              <a:chOff x="152400" y="414338"/>
              <a:chExt cx="1698625" cy="1698625"/>
            </a:xfrm>
          </p:grpSpPr>
          <p:sp>
            <p:nvSpPr>
              <p:cNvPr id="124"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26" name="组合 125"/>
          <p:cNvGrpSpPr/>
          <p:nvPr/>
        </p:nvGrpSpPr>
        <p:grpSpPr>
          <a:xfrm>
            <a:off x="5945367" y="2315433"/>
            <a:ext cx="1507517" cy="709649"/>
            <a:chOff x="4459009" y="1815738"/>
            <a:chExt cx="1130785" cy="532237"/>
          </a:xfrm>
        </p:grpSpPr>
        <p:sp>
          <p:nvSpPr>
            <p:cNvPr id="127" name="Freeform 7"/>
            <p:cNvSpPr/>
            <p:nvPr/>
          </p:nvSpPr>
          <p:spPr bwMode="auto">
            <a:xfrm rot="1800000">
              <a:off x="4459009" y="1815738"/>
              <a:ext cx="1130785" cy="532237"/>
            </a:xfrm>
            <a:custGeom>
              <a:avLst/>
              <a:gdLst>
                <a:gd name="T0" fmla="*/ 256 w 1296"/>
                <a:gd name="T1" fmla="*/ 610 h 610"/>
                <a:gd name="T2" fmla="*/ 256 w 1296"/>
                <a:gd name="T3" fmla="*/ 610 h 610"/>
                <a:gd name="T4" fmla="*/ 302 w 1296"/>
                <a:gd name="T5" fmla="*/ 588 h 610"/>
                <a:gd name="T6" fmla="*/ 348 w 1296"/>
                <a:gd name="T7" fmla="*/ 568 h 610"/>
                <a:gd name="T8" fmla="*/ 394 w 1296"/>
                <a:gd name="T9" fmla="*/ 552 h 610"/>
                <a:gd name="T10" fmla="*/ 442 w 1296"/>
                <a:gd name="T11" fmla="*/ 538 h 610"/>
                <a:gd name="T12" fmla="*/ 492 w 1296"/>
                <a:gd name="T13" fmla="*/ 526 h 610"/>
                <a:gd name="T14" fmla="*/ 544 w 1296"/>
                <a:gd name="T15" fmla="*/ 518 h 610"/>
                <a:gd name="T16" fmla="*/ 596 w 1296"/>
                <a:gd name="T17" fmla="*/ 514 h 610"/>
                <a:gd name="T18" fmla="*/ 648 w 1296"/>
                <a:gd name="T19" fmla="*/ 512 h 610"/>
                <a:gd name="T20" fmla="*/ 648 w 1296"/>
                <a:gd name="T21" fmla="*/ 512 h 610"/>
                <a:gd name="T22" fmla="*/ 700 w 1296"/>
                <a:gd name="T23" fmla="*/ 514 h 610"/>
                <a:gd name="T24" fmla="*/ 752 w 1296"/>
                <a:gd name="T25" fmla="*/ 518 h 610"/>
                <a:gd name="T26" fmla="*/ 804 w 1296"/>
                <a:gd name="T27" fmla="*/ 526 h 610"/>
                <a:gd name="T28" fmla="*/ 852 w 1296"/>
                <a:gd name="T29" fmla="*/ 538 h 610"/>
                <a:gd name="T30" fmla="*/ 902 w 1296"/>
                <a:gd name="T31" fmla="*/ 552 h 610"/>
                <a:gd name="T32" fmla="*/ 948 w 1296"/>
                <a:gd name="T33" fmla="*/ 568 h 610"/>
                <a:gd name="T34" fmla="*/ 994 w 1296"/>
                <a:gd name="T35" fmla="*/ 588 h 610"/>
                <a:gd name="T36" fmla="*/ 1040 w 1296"/>
                <a:gd name="T37" fmla="*/ 610 h 610"/>
                <a:gd name="T38" fmla="*/ 1296 w 1296"/>
                <a:gd name="T39" fmla="*/ 168 h 610"/>
                <a:gd name="T40" fmla="*/ 1296 w 1296"/>
                <a:gd name="T41" fmla="*/ 168 h 610"/>
                <a:gd name="T42" fmla="*/ 1258 w 1296"/>
                <a:gd name="T43" fmla="*/ 148 h 610"/>
                <a:gd name="T44" fmla="*/ 1222 w 1296"/>
                <a:gd name="T45" fmla="*/ 130 h 610"/>
                <a:gd name="T46" fmla="*/ 1184 w 1296"/>
                <a:gd name="T47" fmla="*/ 112 h 610"/>
                <a:gd name="T48" fmla="*/ 1146 w 1296"/>
                <a:gd name="T49" fmla="*/ 96 h 610"/>
                <a:gd name="T50" fmla="*/ 1108 w 1296"/>
                <a:gd name="T51" fmla="*/ 82 h 610"/>
                <a:gd name="T52" fmla="*/ 1068 w 1296"/>
                <a:gd name="T53" fmla="*/ 68 h 610"/>
                <a:gd name="T54" fmla="*/ 1028 w 1296"/>
                <a:gd name="T55" fmla="*/ 56 h 610"/>
                <a:gd name="T56" fmla="*/ 988 w 1296"/>
                <a:gd name="T57" fmla="*/ 44 h 610"/>
                <a:gd name="T58" fmla="*/ 946 w 1296"/>
                <a:gd name="T59" fmla="*/ 34 h 610"/>
                <a:gd name="T60" fmla="*/ 906 w 1296"/>
                <a:gd name="T61" fmla="*/ 26 h 610"/>
                <a:gd name="T62" fmla="*/ 864 w 1296"/>
                <a:gd name="T63" fmla="*/ 18 h 610"/>
                <a:gd name="T64" fmla="*/ 822 w 1296"/>
                <a:gd name="T65" fmla="*/ 12 h 610"/>
                <a:gd name="T66" fmla="*/ 778 w 1296"/>
                <a:gd name="T67" fmla="*/ 6 h 610"/>
                <a:gd name="T68" fmla="*/ 736 w 1296"/>
                <a:gd name="T69" fmla="*/ 4 h 610"/>
                <a:gd name="T70" fmla="*/ 692 w 1296"/>
                <a:gd name="T71" fmla="*/ 2 h 610"/>
                <a:gd name="T72" fmla="*/ 648 w 1296"/>
                <a:gd name="T73" fmla="*/ 0 h 610"/>
                <a:gd name="T74" fmla="*/ 648 w 1296"/>
                <a:gd name="T75" fmla="*/ 0 h 610"/>
                <a:gd name="T76" fmla="*/ 604 w 1296"/>
                <a:gd name="T77" fmla="*/ 2 h 610"/>
                <a:gd name="T78" fmla="*/ 560 w 1296"/>
                <a:gd name="T79" fmla="*/ 4 h 610"/>
                <a:gd name="T80" fmla="*/ 518 w 1296"/>
                <a:gd name="T81" fmla="*/ 6 h 610"/>
                <a:gd name="T82" fmla="*/ 474 w 1296"/>
                <a:gd name="T83" fmla="*/ 12 h 610"/>
                <a:gd name="T84" fmla="*/ 432 w 1296"/>
                <a:gd name="T85" fmla="*/ 18 h 610"/>
                <a:gd name="T86" fmla="*/ 390 w 1296"/>
                <a:gd name="T87" fmla="*/ 26 h 610"/>
                <a:gd name="T88" fmla="*/ 350 w 1296"/>
                <a:gd name="T89" fmla="*/ 34 h 610"/>
                <a:gd name="T90" fmla="*/ 308 w 1296"/>
                <a:gd name="T91" fmla="*/ 44 h 610"/>
                <a:gd name="T92" fmla="*/ 268 w 1296"/>
                <a:gd name="T93" fmla="*/ 56 h 610"/>
                <a:gd name="T94" fmla="*/ 228 w 1296"/>
                <a:gd name="T95" fmla="*/ 68 h 610"/>
                <a:gd name="T96" fmla="*/ 188 w 1296"/>
                <a:gd name="T97" fmla="*/ 82 h 610"/>
                <a:gd name="T98" fmla="*/ 150 w 1296"/>
                <a:gd name="T99" fmla="*/ 96 h 610"/>
                <a:gd name="T100" fmla="*/ 112 w 1296"/>
                <a:gd name="T101" fmla="*/ 112 h 610"/>
                <a:gd name="T102" fmla="*/ 74 w 1296"/>
                <a:gd name="T103" fmla="*/ 130 h 610"/>
                <a:gd name="T104" fmla="*/ 38 w 1296"/>
                <a:gd name="T105" fmla="*/ 148 h 610"/>
                <a:gd name="T106" fmla="*/ 0 w 1296"/>
                <a:gd name="T107" fmla="*/ 168 h 610"/>
                <a:gd name="T108" fmla="*/ 256 w 1296"/>
                <a:gd name="T109"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6" h="610">
                  <a:moveTo>
                    <a:pt x="256" y="610"/>
                  </a:moveTo>
                  <a:lnTo>
                    <a:pt x="256" y="610"/>
                  </a:lnTo>
                  <a:lnTo>
                    <a:pt x="302" y="588"/>
                  </a:lnTo>
                  <a:lnTo>
                    <a:pt x="348" y="568"/>
                  </a:lnTo>
                  <a:lnTo>
                    <a:pt x="394" y="552"/>
                  </a:lnTo>
                  <a:lnTo>
                    <a:pt x="442" y="538"/>
                  </a:lnTo>
                  <a:lnTo>
                    <a:pt x="492" y="526"/>
                  </a:lnTo>
                  <a:lnTo>
                    <a:pt x="544" y="518"/>
                  </a:lnTo>
                  <a:lnTo>
                    <a:pt x="596" y="514"/>
                  </a:lnTo>
                  <a:lnTo>
                    <a:pt x="648" y="512"/>
                  </a:lnTo>
                  <a:lnTo>
                    <a:pt x="648" y="512"/>
                  </a:lnTo>
                  <a:lnTo>
                    <a:pt x="700" y="514"/>
                  </a:lnTo>
                  <a:lnTo>
                    <a:pt x="752" y="518"/>
                  </a:lnTo>
                  <a:lnTo>
                    <a:pt x="804" y="526"/>
                  </a:lnTo>
                  <a:lnTo>
                    <a:pt x="852" y="538"/>
                  </a:lnTo>
                  <a:lnTo>
                    <a:pt x="902" y="552"/>
                  </a:lnTo>
                  <a:lnTo>
                    <a:pt x="948" y="568"/>
                  </a:lnTo>
                  <a:lnTo>
                    <a:pt x="994" y="588"/>
                  </a:lnTo>
                  <a:lnTo>
                    <a:pt x="1040" y="610"/>
                  </a:lnTo>
                  <a:lnTo>
                    <a:pt x="1296" y="168"/>
                  </a:lnTo>
                  <a:lnTo>
                    <a:pt x="1296" y="168"/>
                  </a:lnTo>
                  <a:lnTo>
                    <a:pt x="1258" y="148"/>
                  </a:lnTo>
                  <a:lnTo>
                    <a:pt x="1222" y="130"/>
                  </a:lnTo>
                  <a:lnTo>
                    <a:pt x="1184" y="112"/>
                  </a:lnTo>
                  <a:lnTo>
                    <a:pt x="1146" y="96"/>
                  </a:lnTo>
                  <a:lnTo>
                    <a:pt x="1108" y="82"/>
                  </a:lnTo>
                  <a:lnTo>
                    <a:pt x="1068" y="68"/>
                  </a:lnTo>
                  <a:lnTo>
                    <a:pt x="1028" y="56"/>
                  </a:lnTo>
                  <a:lnTo>
                    <a:pt x="988" y="44"/>
                  </a:lnTo>
                  <a:lnTo>
                    <a:pt x="946" y="34"/>
                  </a:lnTo>
                  <a:lnTo>
                    <a:pt x="906" y="26"/>
                  </a:lnTo>
                  <a:lnTo>
                    <a:pt x="864" y="18"/>
                  </a:lnTo>
                  <a:lnTo>
                    <a:pt x="822" y="12"/>
                  </a:lnTo>
                  <a:lnTo>
                    <a:pt x="778" y="6"/>
                  </a:lnTo>
                  <a:lnTo>
                    <a:pt x="736" y="4"/>
                  </a:lnTo>
                  <a:lnTo>
                    <a:pt x="692" y="2"/>
                  </a:lnTo>
                  <a:lnTo>
                    <a:pt x="648" y="0"/>
                  </a:lnTo>
                  <a:lnTo>
                    <a:pt x="648" y="0"/>
                  </a:lnTo>
                  <a:lnTo>
                    <a:pt x="604" y="2"/>
                  </a:lnTo>
                  <a:lnTo>
                    <a:pt x="560" y="4"/>
                  </a:lnTo>
                  <a:lnTo>
                    <a:pt x="518" y="6"/>
                  </a:lnTo>
                  <a:lnTo>
                    <a:pt x="474" y="12"/>
                  </a:lnTo>
                  <a:lnTo>
                    <a:pt x="432" y="18"/>
                  </a:lnTo>
                  <a:lnTo>
                    <a:pt x="390" y="26"/>
                  </a:lnTo>
                  <a:lnTo>
                    <a:pt x="350" y="34"/>
                  </a:lnTo>
                  <a:lnTo>
                    <a:pt x="308" y="44"/>
                  </a:lnTo>
                  <a:lnTo>
                    <a:pt x="268" y="56"/>
                  </a:lnTo>
                  <a:lnTo>
                    <a:pt x="228" y="68"/>
                  </a:lnTo>
                  <a:lnTo>
                    <a:pt x="188" y="82"/>
                  </a:lnTo>
                  <a:lnTo>
                    <a:pt x="150" y="96"/>
                  </a:lnTo>
                  <a:lnTo>
                    <a:pt x="112" y="112"/>
                  </a:lnTo>
                  <a:lnTo>
                    <a:pt x="74" y="130"/>
                  </a:lnTo>
                  <a:lnTo>
                    <a:pt x="38" y="148"/>
                  </a:lnTo>
                  <a:lnTo>
                    <a:pt x="0" y="168"/>
                  </a:lnTo>
                  <a:lnTo>
                    <a:pt x="256" y="61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128" name="组合 127"/>
            <p:cNvGrpSpPr/>
            <p:nvPr/>
          </p:nvGrpSpPr>
          <p:grpSpPr>
            <a:xfrm>
              <a:off x="4961556" y="1959795"/>
              <a:ext cx="145320" cy="210125"/>
              <a:chOff x="4499340" y="1835944"/>
              <a:chExt cx="145320" cy="210125"/>
            </a:xfrm>
          </p:grpSpPr>
          <p:sp>
            <p:nvSpPr>
              <p:cNvPr id="129" name="Freeform 5"/>
              <p:cNvSpPr/>
              <p:nvPr/>
            </p:nvSpPr>
            <p:spPr bwMode="auto">
              <a:xfrm>
                <a:off x="4499340" y="1835944"/>
                <a:ext cx="145320" cy="174384"/>
              </a:xfrm>
              <a:custGeom>
                <a:avLst/>
                <a:gdLst>
                  <a:gd name="T0" fmla="*/ 202 w 740"/>
                  <a:gd name="T1" fmla="*/ 818 h 888"/>
                  <a:gd name="T2" fmla="*/ 202 w 740"/>
                  <a:gd name="T3" fmla="*/ 700 h 888"/>
                  <a:gd name="T4" fmla="*/ 160 w 740"/>
                  <a:gd name="T5" fmla="*/ 674 h 888"/>
                  <a:gd name="T6" fmla="*/ 120 w 740"/>
                  <a:gd name="T7" fmla="*/ 642 h 888"/>
                  <a:gd name="T8" fmla="*/ 86 w 740"/>
                  <a:gd name="T9" fmla="*/ 606 h 888"/>
                  <a:gd name="T10" fmla="*/ 56 w 740"/>
                  <a:gd name="T11" fmla="*/ 566 h 888"/>
                  <a:gd name="T12" fmla="*/ 32 w 740"/>
                  <a:gd name="T13" fmla="*/ 522 h 888"/>
                  <a:gd name="T14" fmla="*/ 14 w 740"/>
                  <a:gd name="T15" fmla="*/ 474 h 888"/>
                  <a:gd name="T16" fmla="*/ 4 w 740"/>
                  <a:gd name="T17" fmla="*/ 424 h 888"/>
                  <a:gd name="T18" fmla="*/ 0 w 740"/>
                  <a:gd name="T19" fmla="*/ 370 h 888"/>
                  <a:gd name="T20" fmla="*/ 2 w 740"/>
                  <a:gd name="T21" fmla="*/ 332 h 888"/>
                  <a:gd name="T22" fmla="*/ 16 w 740"/>
                  <a:gd name="T23" fmla="*/ 260 h 888"/>
                  <a:gd name="T24" fmla="*/ 44 w 740"/>
                  <a:gd name="T25" fmla="*/ 194 h 888"/>
                  <a:gd name="T26" fmla="*/ 84 w 740"/>
                  <a:gd name="T27" fmla="*/ 134 h 888"/>
                  <a:gd name="T28" fmla="*/ 134 w 740"/>
                  <a:gd name="T29" fmla="*/ 84 h 888"/>
                  <a:gd name="T30" fmla="*/ 194 w 740"/>
                  <a:gd name="T31" fmla="*/ 44 h 888"/>
                  <a:gd name="T32" fmla="*/ 260 w 740"/>
                  <a:gd name="T33" fmla="*/ 16 h 888"/>
                  <a:gd name="T34" fmla="*/ 332 w 740"/>
                  <a:gd name="T35" fmla="*/ 2 h 888"/>
                  <a:gd name="T36" fmla="*/ 370 w 740"/>
                  <a:gd name="T37" fmla="*/ 0 h 888"/>
                  <a:gd name="T38" fmla="*/ 446 w 740"/>
                  <a:gd name="T39" fmla="*/ 8 h 888"/>
                  <a:gd name="T40" fmla="*/ 514 w 740"/>
                  <a:gd name="T41" fmla="*/ 28 h 888"/>
                  <a:gd name="T42" fmla="*/ 578 w 740"/>
                  <a:gd name="T43" fmla="*/ 64 h 888"/>
                  <a:gd name="T44" fmla="*/ 632 w 740"/>
                  <a:gd name="T45" fmla="*/ 108 h 888"/>
                  <a:gd name="T46" fmla="*/ 678 w 740"/>
                  <a:gd name="T47" fmla="*/ 164 h 888"/>
                  <a:gd name="T48" fmla="*/ 712 w 740"/>
                  <a:gd name="T49" fmla="*/ 226 h 888"/>
                  <a:gd name="T50" fmla="*/ 734 w 740"/>
                  <a:gd name="T51" fmla="*/ 296 h 888"/>
                  <a:gd name="T52" fmla="*/ 740 w 740"/>
                  <a:gd name="T53" fmla="*/ 370 h 888"/>
                  <a:gd name="T54" fmla="*/ 740 w 740"/>
                  <a:gd name="T55" fmla="*/ 398 h 888"/>
                  <a:gd name="T56" fmla="*/ 732 w 740"/>
                  <a:gd name="T57" fmla="*/ 450 h 888"/>
                  <a:gd name="T58" fmla="*/ 718 w 740"/>
                  <a:gd name="T59" fmla="*/ 498 h 888"/>
                  <a:gd name="T60" fmla="*/ 696 w 740"/>
                  <a:gd name="T61" fmla="*/ 546 h 888"/>
                  <a:gd name="T62" fmla="*/ 670 w 740"/>
                  <a:gd name="T63" fmla="*/ 588 h 888"/>
                  <a:gd name="T64" fmla="*/ 638 w 740"/>
                  <a:gd name="T65" fmla="*/ 626 h 888"/>
                  <a:gd name="T66" fmla="*/ 600 w 740"/>
                  <a:gd name="T67" fmla="*/ 660 h 888"/>
                  <a:gd name="T68" fmla="*/ 558 w 740"/>
                  <a:gd name="T69" fmla="*/ 690 h 888"/>
                  <a:gd name="T70" fmla="*/ 536 w 740"/>
                  <a:gd name="T71" fmla="*/ 78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0" h="888">
                    <a:moveTo>
                      <a:pt x="518" y="888"/>
                    </a:moveTo>
                    <a:lnTo>
                      <a:pt x="202" y="818"/>
                    </a:lnTo>
                    <a:lnTo>
                      <a:pt x="202" y="700"/>
                    </a:lnTo>
                    <a:lnTo>
                      <a:pt x="202" y="700"/>
                    </a:lnTo>
                    <a:lnTo>
                      <a:pt x="180" y="688"/>
                    </a:lnTo>
                    <a:lnTo>
                      <a:pt x="160" y="674"/>
                    </a:lnTo>
                    <a:lnTo>
                      <a:pt x="140" y="660"/>
                    </a:lnTo>
                    <a:lnTo>
                      <a:pt x="120" y="642"/>
                    </a:lnTo>
                    <a:lnTo>
                      <a:pt x="102" y="626"/>
                    </a:lnTo>
                    <a:lnTo>
                      <a:pt x="86" y="606"/>
                    </a:lnTo>
                    <a:lnTo>
                      <a:pt x="70" y="586"/>
                    </a:lnTo>
                    <a:lnTo>
                      <a:pt x="56" y="566"/>
                    </a:lnTo>
                    <a:lnTo>
                      <a:pt x="44" y="544"/>
                    </a:lnTo>
                    <a:lnTo>
                      <a:pt x="32" y="522"/>
                    </a:lnTo>
                    <a:lnTo>
                      <a:pt x="22" y="498"/>
                    </a:lnTo>
                    <a:lnTo>
                      <a:pt x="14" y="474"/>
                    </a:lnTo>
                    <a:lnTo>
                      <a:pt x="8" y="448"/>
                    </a:lnTo>
                    <a:lnTo>
                      <a:pt x="4" y="424"/>
                    </a:lnTo>
                    <a:lnTo>
                      <a:pt x="2" y="396"/>
                    </a:lnTo>
                    <a:lnTo>
                      <a:pt x="0" y="370"/>
                    </a:lnTo>
                    <a:lnTo>
                      <a:pt x="0" y="370"/>
                    </a:lnTo>
                    <a:lnTo>
                      <a:pt x="2" y="332"/>
                    </a:lnTo>
                    <a:lnTo>
                      <a:pt x="8" y="296"/>
                    </a:lnTo>
                    <a:lnTo>
                      <a:pt x="16" y="260"/>
                    </a:lnTo>
                    <a:lnTo>
                      <a:pt x="30" y="226"/>
                    </a:lnTo>
                    <a:lnTo>
                      <a:pt x="44" y="194"/>
                    </a:lnTo>
                    <a:lnTo>
                      <a:pt x="64" y="164"/>
                    </a:lnTo>
                    <a:lnTo>
                      <a:pt x="84" y="134"/>
                    </a:lnTo>
                    <a:lnTo>
                      <a:pt x="108" y="108"/>
                    </a:lnTo>
                    <a:lnTo>
                      <a:pt x="134" y="84"/>
                    </a:lnTo>
                    <a:lnTo>
                      <a:pt x="164" y="64"/>
                    </a:lnTo>
                    <a:lnTo>
                      <a:pt x="194" y="44"/>
                    </a:lnTo>
                    <a:lnTo>
                      <a:pt x="226" y="28"/>
                    </a:lnTo>
                    <a:lnTo>
                      <a:pt x="260" y="16"/>
                    </a:lnTo>
                    <a:lnTo>
                      <a:pt x="296" y="8"/>
                    </a:lnTo>
                    <a:lnTo>
                      <a:pt x="332" y="2"/>
                    </a:lnTo>
                    <a:lnTo>
                      <a:pt x="370" y="0"/>
                    </a:lnTo>
                    <a:lnTo>
                      <a:pt x="370" y="0"/>
                    </a:lnTo>
                    <a:lnTo>
                      <a:pt x="408" y="2"/>
                    </a:lnTo>
                    <a:lnTo>
                      <a:pt x="446" y="8"/>
                    </a:lnTo>
                    <a:lnTo>
                      <a:pt x="480" y="16"/>
                    </a:lnTo>
                    <a:lnTo>
                      <a:pt x="514" y="28"/>
                    </a:lnTo>
                    <a:lnTo>
                      <a:pt x="546" y="44"/>
                    </a:lnTo>
                    <a:lnTo>
                      <a:pt x="578" y="64"/>
                    </a:lnTo>
                    <a:lnTo>
                      <a:pt x="606" y="84"/>
                    </a:lnTo>
                    <a:lnTo>
                      <a:pt x="632" y="108"/>
                    </a:lnTo>
                    <a:lnTo>
                      <a:pt x="656" y="134"/>
                    </a:lnTo>
                    <a:lnTo>
                      <a:pt x="678" y="164"/>
                    </a:lnTo>
                    <a:lnTo>
                      <a:pt x="696" y="194"/>
                    </a:lnTo>
                    <a:lnTo>
                      <a:pt x="712" y="226"/>
                    </a:lnTo>
                    <a:lnTo>
                      <a:pt x="724" y="260"/>
                    </a:lnTo>
                    <a:lnTo>
                      <a:pt x="734" y="296"/>
                    </a:lnTo>
                    <a:lnTo>
                      <a:pt x="738" y="332"/>
                    </a:lnTo>
                    <a:lnTo>
                      <a:pt x="740" y="370"/>
                    </a:lnTo>
                    <a:lnTo>
                      <a:pt x="740" y="370"/>
                    </a:lnTo>
                    <a:lnTo>
                      <a:pt x="740" y="398"/>
                    </a:lnTo>
                    <a:lnTo>
                      <a:pt x="736" y="424"/>
                    </a:lnTo>
                    <a:lnTo>
                      <a:pt x="732" y="450"/>
                    </a:lnTo>
                    <a:lnTo>
                      <a:pt x="726" y="474"/>
                    </a:lnTo>
                    <a:lnTo>
                      <a:pt x="718" y="498"/>
                    </a:lnTo>
                    <a:lnTo>
                      <a:pt x="708" y="522"/>
                    </a:lnTo>
                    <a:lnTo>
                      <a:pt x="696" y="546"/>
                    </a:lnTo>
                    <a:lnTo>
                      <a:pt x="684" y="568"/>
                    </a:lnTo>
                    <a:lnTo>
                      <a:pt x="670" y="588"/>
                    </a:lnTo>
                    <a:lnTo>
                      <a:pt x="654" y="608"/>
                    </a:lnTo>
                    <a:lnTo>
                      <a:pt x="638" y="626"/>
                    </a:lnTo>
                    <a:lnTo>
                      <a:pt x="620" y="644"/>
                    </a:lnTo>
                    <a:lnTo>
                      <a:pt x="600" y="660"/>
                    </a:lnTo>
                    <a:lnTo>
                      <a:pt x="580" y="676"/>
                    </a:lnTo>
                    <a:lnTo>
                      <a:pt x="558" y="690"/>
                    </a:lnTo>
                    <a:lnTo>
                      <a:pt x="536" y="702"/>
                    </a:lnTo>
                    <a:lnTo>
                      <a:pt x="536" y="786"/>
                    </a:lnTo>
                    <a:lnTo>
                      <a:pt x="350" y="74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0" name="Line 6"/>
              <p:cNvSpPr>
                <a:spLocks noChangeShapeType="1"/>
              </p:cNvSpPr>
              <p:nvPr/>
            </p:nvSpPr>
            <p:spPr bwMode="auto">
              <a:xfrm flipH="1" flipV="1">
                <a:off x="4539008" y="2015041"/>
                <a:ext cx="62056" cy="13746"/>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1" name="Line 7"/>
              <p:cNvSpPr>
                <a:spLocks noChangeShapeType="1"/>
              </p:cNvSpPr>
              <p:nvPr/>
            </p:nvSpPr>
            <p:spPr bwMode="auto">
              <a:xfrm flipH="1" flipV="1">
                <a:off x="4544114" y="2034679"/>
                <a:ext cx="51844" cy="1139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132" name="组合 131"/>
          <p:cNvGrpSpPr/>
          <p:nvPr/>
        </p:nvGrpSpPr>
        <p:grpSpPr>
          <a:xfrm>
            <a:off x="5933038" y="2670149"/>
            <a:ext cx="325926" cy="2089765"/>
            <a:chOff x="4449762" y="2081776"/>
            <a:chExt cx="244476" cy="1567324"/>
          </a:xfrm>
        </p:grpSpPr>
        <p:grpSp>
          <p:nvGrpSpPr>
            <p:cNvPr id="133" name="组合 132"/>
            <p:cNvGrpSpPr/>
            <p:nvPr/>
          </p:nvGrpSpPr>
          <p:grpSpPr>
            <a:xfrm>
              <a:off x="4503872" y="2081776"/>
              <a:ext cx="136256" cy="1567324"/>
              <a:chOff x="4503872" y="2081776"/>
              <a:chExt cx="136256" cy="1567324"/>
            </a:xfrm>
          </p:grpSpPr>
          <p:sp>
            <p:nvSpPr>
              <p:cNvPr id="135" name="等腰三角形 21"/>
              <p:cNvSpPr/>
              <p:nvPr/>
            </p:nvSpPr>
            <p:spPr>
              <a:xfrm>
                <a:off x="4503872" y="2081776"/>
                <a:ext cx="136256" cy="772319"/>
              </a:xfrm>
              <a:custGeom>
                <a:avLst/>
                <a:gdLst>
                  <a:gd name="connsiteX0" fmla="*/ 0 w 133350"/>
                  <a:gd name="connsiteY0" fmla="*/ 780032 h 780032"/>
                  <a:gd name="connsiteX1" fmla="*/ 66675 w 133350"/>
                  <a:gd name="connsiteY1" fmla="*/ 0 h 780032"/>
                  <a:gd name="connsiteX2" fmla="*/ 133350 w 133350"/>
                  <a:gd name="connsiteY2" fmla="*/ 780032 h 780032"/>
                  <a:gd name="connsiteX3" fmla="*/ 0 w 133350"/>
                  <a:gd name="connsiteY3" fmla="*/ 780032 h 780032"/>
                  <a:gd name="connsiteX0-1" fmla="*/ 1453 w 136256"/>
                  <a:gd name="connsiteY0-2" fmla="*/ 780032 h 780032"/>
                  <a:gd name="connsiteX1-3" fmla="*/ 68128 w 136256"/>
                  <a:gd name="connsiteY1-4" fmla="*/ 0 h 780032"/>
                  <a:gd name="connsiteX2-5" fmla="*/ 134803 w 136256"/>
                  <a:gd name="connsiteY2-6" fmla="*/ 780032 h 780032"/>
                  <a:gd name="connsiteX3-7" fmla="*/ 1453 w 136256"/>
                  <a:gd name="connsiteY3-8" fmla="*/ 780032 h 780032"/>
                </a:gdLst>
                <a:ahLst/>
                <a:cxnLst>
                  <a:cxn ang="0">
                    <a:pos x="connsiteX0-1" y="connsiteY0-2"/>
                  </a:cxn>
                  <a:cxn ang="0">
                    <a:pos x="connsiteX1-3" y="connsiteY1-4"/>
                  </a:cxn>
                  <a:cxn ang="0">
                    <a:pos x="connsiteX2-5" y="connsiteY2-6"/>
                  </a:cxn>
                  <a:cxn ang="0">
                    <a:pos x="connsiteX3-7" y="connsiteY3-8"/>
                  </a:cxn>
                </a:cxnLst>
                <a:rect l="l" t="t" r="r" b="b"/>
                <a:pathLst>
                  <a:path w="136256" h="780032">
                    <a:moveTo>
                      <a:pt x="1453" y="780032"/>
                    </a:moveTo>
                    <a:cubicBezTo>
                      <a:pt x="-9659" y="650027"/>
                      <a:pt x="45903" y="0"/>
                      <a:pt x="68128" y="0"/>
                    </a:cubicBezTo>
                    <a:cubicBezTo>
                      <a:pt x="90353" y="0"/>
                      <a:pt x="145915" y="650027"/>
                      <a:pt x="134803" y="780032"/>
                    </a:cubicBezTo>
                    <a:lnTo>
                      <a:pt x="1453" y="780032"/>
                    </a:lnTo>
                    <a:close/>
                  </a:path>
                </a:pathLst>
              </a:cu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等腰三角形 21"/>
              <p:cNvSpPr/>
              <p:nvPr/>
            </p:nvSpPr>
            <p:spPr>
              <a:xfrm rot="10800000">
                <a:off x="4503872" y="2876781"/>
                <a:ext cx="136256" cy="772319"/>
              </a:xfrm>
              <a:custGeom>
                <a:avLst/>
                <a:gdLst>
                  <a:gd name="connsiteX0" fmla="*/ 0 w 133350"/>
                  <a:gd name="connsiteY0" fmla="*/ 780032 h 780032"/>
                  <a:gd name="connsiteX1" fmla="*/ 66675 w 133350"/>
                  <a:gd name="connsiteY1" fmla="*/ 0 h 780032"/>
                  <a:gd name="connsiteX2" fmla="*/ 133350 w 133350"/>
                  <a:gd name="connsiteY2" fmla="*/ 780032 h 780032"/>
                  <a:gd name="connsiteX3" fmla="*/ 0 w 133350"/>
                  <a:gd name="connsiteY3" fmla="*/ 780032 h 780032"/>
                  <a:gd name="connsiteX0-1" fmla="*/ 1453 w 136256"/>
                  <a:gd name="connsiteY0-2" fmla="*/ 780032 h 780032"/>
                  <a:gd name="connsiteX1-3" fmla="*/ 68128 w 136256"/>
                  <a:gd name="connsiteY1-4" fmla="*/ 0 h 780032"/>
                  <a:gd name="connsiteX2-5" fmla="*/ 134803 w 136256"/>
                  <a:gd name="connsiteY2-6" fmla="*/ 780032 h 780032"/>
                  <a:gd name="connsiteX3-7" fmla="*/ 1453 w 136256"/>
                  <a:gd name="connsiteY3-8" fmla="*/ 780032 h 780032"/>
                </a:gdLst>
                <a:ahLst/>
                <a:cxnLst>
                  <a:cxn ang="0">
                    <a:pos x="connsiteX0-1" y="connsiteY0-2"/>
                  </a:cxn>
                  <a:cxn ang="0">
                    <a:pos x="connsiteX1-3" y="connsiteY1-4"/>
                  </a:cxn>
                  <a:cxn ang="0">
                    <a:pos x="connsiteX2-5" y="connsiteY2-6"/>
                  </a:cxn>
                  <a:cxn ang="0">
                    <a:pos x="connsiteX3-7" y="connsiteY3-8"/>
                  </a:cxn>
                </a:cxnLst>
                <a:rect l="l" t="t" r="r" b="b"/>
                <a:pathLst>
                  <a:path w="136256" h="780032">
                    <a:moveTo>
                      <a:pt x="1453" y="780032"/>
                    </a:moveTo>
                    <a:cubicBezTo>
                      <a:pt x="-9659" y="650027"/>
                      <a:pt x="45903" y="0"/>
                      <a:pt x="68128" y="0"/>
                    </a:cubicBezTo>
                    <a:cubicBezTo>
                      <a:pt x="90353" y="0"/>
                      <a:pt x="145915" y="650027"/>
                      <a:pt x="134803" y="780032"/>
                    </a:cubicBezTo>
                    <a:lnTo>
                      <a:pt x="1453" y="780032"/>
                    </a:lnTo>
                    <a:close/>
                  </a:path>
                </a:pathLst>
              </a:cu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4" name="椭圆 133"/>
            <p:cNvSpPr/>
            <p:nvPr/>
          </p:nvSpPr>
          <p:spPr>
            <a:xfrm>
              <a:off x="4449762" y="2743201"/>
              <a:ext cx="244476" cy="244474"/>
            </a:xfrm>
            <a:prstGeom prst="ellipse">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7" name="内容占位符 2"/>
          <p:cNvSpPr txBox="1"/>
          <p:nvPr/>
        </p:nvSpPr>
        <p:spPr>
          <a:xfrm>
            <a:off x="8384276" y="2910367"/>
            <a:ext cx="3256221" cy="1165225"/>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3"/>
                </a:solidFill>
              </a:rPr>
              <a:t>Enter your text title here</a:t>
            </a:r>
            <a:endParaRPr lang="en-US" altLang="zh-CN" sz="1300" dirty="0">
              <a:solidFill>
                <a:schemeClr val="accent3"/>
              </a:solidFill>
            </a:endParaRPr>
          </a:p>
          <a:p>
            <a:pPr marL="0" indent="0">
              <a:lnSpc>
                <a:spcPct val="130000"/>
              </a:lnSpc>
              <a:spcBef>
                <a:spcPts val="0"/>
              </a:spcBef>
              <a:spcAft>
                <a:spcPts val="800"/>
              </a:spcAft>
              <a:buNone/>
            </a:pPr>
            <a:r>
              <a:rPr lang="zh-CN" altLang="en-US" sz="1100" dirty="0"/>
              <a:t>Enter your chart description text here and enter your chart description text here</a:t>
            </a:r>
          </a:p>
        </p:txBody>
      </p:sp>
      <p:sp>
        <p:nvSpPr>
          <p:cNvPr id="138" name="内容占位符 2"/>
          <p:cNvSpPr txBox="1"/>
          <p:nvPr/>
        </p:nvSpPr>
        <p:spPr>
          <a:xfrm>
            <a:off x="8376922" y="4490936"/>
            <a:ext cx="3263575"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5"/>
                </a:solidFill>
              </a:rPr>
              <a:t>Enter your text title here</a:t>
            </a:r>
            <a:endParaRPr lang="en-US" altLang="zh-CN" sz="1300" dirty="0">
              <a:solidFill>
                <a:schemeClr val="accent5"/>
              </a:solidFill>
            </a:endParaRPr>
          </a:p>
          <a:p>
            <a:pPr marL="0" indent="0">
              <a:lnSpc>
                <a:spcPct val="130000"/>
              </a:lnSpc>
              <a:spcBef>
                <a:spcPts val="0"/>
              </a:spcBef>
              <a:spcAft>
                <a:spcPts val="800"/>
              </a:spcAft>
              <a:buNone/>
            </a:pPr>
            <a:r>
              <a:rPr lang="zh-CN" altLang="en-US" sz="1100" dirty="0"/>
              <a:t>Enter your chart description text here and enter your chart description text here</a:t>
            </a:r>
          </a:p>
        </p:txBody>
      </p:sp>
      <p:sp>
        <p:nvSpPr>
          <p:cNvPr id="139" name="内容占位符 2"/>
          <p:cNvSpPr txBox="1"/>
          <p:nvPr/>
        </p:nvSpPr>
        <p:spPr>
          <a:xfrm>
            <a:off x="8376922" y="1329799"/>
            <a:ext cx="3263575"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2"/>
                </a:solidFill>
              </a:rPr>
              <a:t>Enter your text title here</a:t>
            </a:r>
            <a:endParaRPr lang="en-US" altLang="zh-CN" sz="1300" dirty="0">
              <a:solidFill>
                <a:schemeClr val="accent2"/>
              </a:solidFill>
            </a:endParaRPr>
          </a:p>
          <a:p>
            <a:pPr marL="0" indent="0">
              <a:lnSpc>
                <a:spcPct val="130000"/>
              </a:lnSpc>
              <a:spcBef>
                <a:spcPts val="0"/>
              </a:spcBef>
              <a:spcAft>
                <a:spcPts val="800"/>
              </a:spcAft>
              <a:buNone/>
            </a:pPr>
            <a:r>
              <a:rPr lang="zh-CN" altLang="en-US" sz="1100" dirty="0"/>
              <a:t>Enter your chart description text here and enter your chart description text here</a:t>
            </a:r>
          </a:p>
        </p:txBody>
      </p:sp>
      <p:sp>
        <p:nvSpPr>
          <p:cNvPr id="140" name="内容占位符 2"/>
          <p:cNvSpPr txBox="1"/>
          <p:nvPr/>
        </p:nvSpPr>
        <p:spPr>
          <a:xfrm>
            <a:off x="537216" y="2910367"/>
            <a:ext cx="3263575"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6"/>
                </a:solidFill>
              </a:rPr>
              <a:t>Enter your text title here</a:t>
            </a:r>
            <a:endParaRPr lang="en-US" altLang="zh-CN" sz="1300" dirty="0">
              <a:solidFill>
                <a:schemeClr val="accent6"/>
              </a:solidFill>
            </a:endParaRPr>
          </a:p>
          <a:p>
            <a:pPr marL="0" indent="0" algn="r">
              <a:lnSpc>
                <a:spcPct val="130000"/>
              </a:lnSpc>
              <a:spcBef>
                <a:spcPts val="0"/>
              </a:spcBef>
              <a:spcAft>
                <a:spcPts val="800"/>
              </a:spcAft>
              <a:buNone/>
            </a:pPr>
            <a:r>
              <a:rPr lang="zh-CN" altLang="en-US" sz="1100" dirty="0"/>
              <a:t>Enter your chart description text here and enter your chart description text here</a:t>
            </a:r>
          </a:p>
        </p:txBody>
      </p:sp>
      <p:sp>
        <p:nvSpPr>
          <p:cNvPr id="141" name="内容占位符 2"/>
          <p:cNvSpPr txBox="1"/>
          <p:nvPr/>
        </p:nvSpPr>
        <p:spPr>
          <a:xfrm>
            <a:off x="537217" y="4490936"/>
            <a:ext cx="3263575"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1"/>
                </a:solidFill>
              </a:rPr>
              <a:t>Enter your text title here</a:t>
            </a:r>
            <a:endParaRPr lang="en-US" altLang="zh-CN" sz="1300" dirty="0">
              <a:solidFill>
                <a:schemeClr val="accent1"/>
              </a:solidFill>
            </a:endParaRPr>
          </a:p>
          <a:p>
            <a:pPr marL="0" indent="0" algn="r">
              <a:lnSpc>
                <a:spcPct val="130000"/>
              </a:lnSpc>
              <a:spcBef>
                <a:spcPts val="0"/>
              </a:spcBef>
              <a:spcAft>
                <a:spcPts val="800"/>
              </a:spcAft>
              <a:buNone/>
            </a:pPr>
            <a:r>
              <a:rPr lang="zh-CN" altLang="en-US" sz="1100" dirty="0"/>
              <a:t>Enter your chart description text here and enter your chart description text here</a:t>
            </a:r>
          </a:p>
        </p:txBody>
      </p:sp>
      <p:sp>
        <p:nvSpPr>
          <p:cNvPr id="142" name="内容占位符 2"/>
          <p:cNvSpPr txBox="1"/>
          <p:nvPr/>
        </p:nvSpPr>
        <p:spPr>
          <a:xfrm>
            <a:off x="537217" y="1329799"/>
            <a:ext cx="3263575"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4"/>
                </a:solidFill>
              </a:rPr>
              <a:t>Enter your text title here</a:t>
            </a:r>
            <a:endParaRPr lang="en-US" altLang="zh-CN" sz="1300" dirty="0">
              <a:solidFill>
                <a:schemeClr val="accent4"/>
              </a:solidFill>
            </a:endParaRPr>
          </a:p>
          <a:p>
            <a:pPr marL="0" indent="0" algn="r">
              <a:lnSpc>
                <a:spcPct val="130000"/>
              </a:lnSpc>
              <a:spcBef>
                <a:spcPts val="0"/>
              </a:spcBef>
              <a:spcAft>
                <a:spcPts val="800"/>
              </a:spcAft>
              <a:buNone/>
            </a:pPr>
            <a:r>
              <a:rPr lang="zh-CN" altLang="en-US" sz="1100" dirty="0"/>
              <a:t>Enter your chart description text here and enter your chart description text here</a:t>
            </a:r>
          </a:p>
        </p:txBody>
      </p:sp>
      <p:sp>
        <p:nvSpPr>
          <p:cNvPr id="2" name="标题 1"/>
          <p:cNvSpPr>
            <a:spLocks noGrp="1"/>
          </p:cNvSpPr>
          <p:nvPr>
            <p:ph type="title"/>
          </p:nvPr>
        </p:nvSpPr>
        <p:spPr/>
        <p:txBody>
          <a:bodyPr/>
          <a:lstStyle/>
          <a:p>
            <a:r>
              <a:rPr lang="zh-CN" altLang="en-US" dirty="0"/>
              <a:t>Title bar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300" fill="hold"/>
                                        <p:tgtEl>
                                          <p:spTgt spid="126"/>
                                        </p:tgtEl>
                                        <p:attrNameLst>
                                          <p:attrName>ppt_x</p:attrName>
                                        </p:attrNameLst>
                                      </p:cBhvr>
                                      <p:tavLst>
                                        <p:tav tm="0">
                                          <p:val>
                                            <p:strVal val="1+#ppt_w/2"/>
                                          </p:val>
                                        </p:tav>
                                        <p:tav tm="100000">
                                          <p:val>
                                            <p:strVal val="#ppt_x"/>
                                          </p:val>
                                        </p:tav>
                                      </p:tavLst>
                                    </p:anim>
                                    <p:anim calcmode="lin" valueType="num">
                                      <p:cBhvr additive="base">
                                        <p:cTn id="8" dur="300" fill="hold"/>
                                        <p:tgtEl>
                                          <p:spTgt spid="126"/>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1"/>
                                        </p:tgtEl>
                                        <p:attrNameLst>
                                          <p:attrName>style.visibility</p:attrName>
                                        </p:attrNameLst>
                                      </p:cBhvr>
                                      <p:to>
                                        <p:strVal val="visible"/>
                                      </p:to>
                                    </p:set>
                                    <p:anim calcmode="lin" valueType="num">
                                      <p:cBhvr additive="base">
                                        <p:cTn id="11" dur="300" fill="hold"/>
                                        <p:tgtEl>
                                          <p:spTgt spid="121"/>
                                        </p:tgtEl>
                                        <p:attrNameLst>
                                          <p:attrName>ppt_x</p:attrName>
                                        </p:attrNameLst>
                                      </p:cBhvr>
                                      <p:tavLst>
                                        <p:tav tm="0">
                                          <p:val>
                                            <p:strVal val="1+#ppt_w/2"/>
                                          </p:val>
                                        </p:tav>
                                        <p:tav tm="100000">
                                          <p:val>
                                            <p:strVal val="#ppt_x"/>
                                          </p:val>
                                        </p:tav>
                                      </p:tavLst>
                                    </p:anim>
                                    <p:anim calcmode="lin" valueType="num">
                                      <p:cBhvr additive="base">
                                        <p:cTn id="12" dur="300" fill="hold"/>
                                        <p:tgtEl>
                                          <p:spTgt spid="121"/>
                                        </p:tgtEl>
                                        <p:attrNameLst>
                                          <p:attrName>ppt_y</p:attrName>
                                        </p:attrNameLst>
                                      </p:cBhvr>
                                      <p:tavLst>
                                        <p:tav tm="0">
                                          <p:val>
                                            <p:strVal val="#ppt_y"/>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300" fill="hold"/>
                                        <p:tgtEl>
                                          <p:spTgt spid="101"/>
                                        </p:tgtEl>
                                        <p:attrNameLst>
                                          <p:attrName>ppt_x</p:attrName>
                                        </p:attrNameLst>
                                      </p:cBhvr>
                                      <p:tavLst>
                                        <p:tav tm="0">
                                          <p:val>
                                            <p:strVal val="1+#ppt_w/2"/>
                                          </p:val>
                                        </p:tav>
                                        <p:tav tm="100000">
                                          <p:val>
                                            <p:strVal val="#ppt_x"/>
                                          </p:val>
                                        </p:tav>
                                      </p:tavLst>
                                    </p:anim>
                                    <p:anim calcmode="lin" valueType="num">
                                      <p:cBhvr additive="base">
                                        <p:cTn id="16" dur="300" fill="hold"/>
                                        <p:tgtEl>
                                          <p:spTgt spid="10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300" fill="hold"/>
                                        <p:tgtEl>
                                          <p:spTgt spid="113"/>
                                        </p:tgtEl>
                                        <p:attrNameLst>
                                          <p:attrName>ppt_x</p:attrName>
                                        </p:attrNameLst>
                                      </p:cBhvr>
                                      <p:tavLst>
                                        <p:tav tm="0">
                                          <p:val>
                                            <p:strVal val="0-#ppt_w/2"/>
                                          </p:val>
                                        </p:tav>
                                        <p:tav tm="100000">
                                          <p:val>
                                            <p:strVal val="#ppt_x"/>
                                          </p:val>
                                        </p:tav>
                                      </p:tavLst>
                                    </p:anim>
                                    <p:anim calcmode="lin" valueType="num">
                                      <p:cBhvr additive="base">
                                        <p:cTn id="20" dur="3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anim calcmode="lin" valueType="num">
                                      <p:cBhvr additive="base">
                                        <p:cTn id="23" dur="300" fill="hold"/>
                                        <p:tgtEl>
                                          <p:spTgt spid="107"/>
                                        </p:tgtEl>
                                        <p:attrNameLst>
                                          <p:attrName>ppt_x</p:attrName>
                                        </p:attrNameLst>
                                      </p:cBhvr>
                                      <p:tavLst>
                                        <p:tav tm="0">
                                          <p:val>
                                            <p:strVal val="0-#ppt_w/2"/>
                                          </p:val>
                                        </p:tav>
                                        <p:tav tm="100000">
                                          <p:val>
                                            <p:strVal val="#ppt_x"/>
                                          </p:val>
                                        </p:tav>
                                      </p:tavLst>
                                    </p:anim>
                                    <p:anim calcmode="lin" valueType="num">
                                      <p:cBhvr additive="base">
                                        <p:cTn id="24" dur="300" fill="hold"/>
                                        <p:tgtEl>
                                          <p:spTgt spid="107"/>
                                        </p:tgtEl>
                                        <p:attrNameLst>
                                          <p:attrName>ppt_y</p:attrName>
                                        </p:attrNameLst>
                                      </p:cBhvr>
                                      <p:tavLst>
                                        <p:tav tm="0">
                                          <p:val>
                                            <p:strVal val="#ppt_y"/>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300" fill="hold"/>
                                        <p:tgtEl>
                                          <p:spTgt spid="71"/>
                                        </p:tgtEl>
                                        <p:attrNameLst>
                                          <p:attrName>ppt_x</p:attrName>
                                        </p:attrNameLst>
                                      </p:cBhvr>
                                      <p:tavLst>
                                        <p:tav tm="0">
                                          <p:val>
                                            <p:strVal val="0-#ppt_w/2"/>
                                          </p:val>
                                        </p:tav>
                                        <p:tav tm="100000">
                                          <p:val>
                                            <p:strVal val="#ppt_x"/>
                                          </p:val>
                                        </p:tav>
                                      </p:tavLst>
                                    </p:anim>
                                    <p:anim calcmode="lin" valueType="num">
                                      <p:cBhvr additive="base">
                                        <p:cTn id="28" dur="300" fill="hold"/>
                                        <p:tgtEl>
                                          <p:spTgt spid="71"/>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132"/>
                                        </p:tgtEl>
                                        <p:attrNameLst>
                                          <p:attrName>style.visibility</p:attrName>
                                        </p:attrNameLst>
                                      </p:cBhvr>
                                      <p:to>
                                        <p:strVal val="visible"/>
                                      </p:to>
                                    </p:set>
                                    <p:anim calcmode="lin" valueType="num">
                                      <p:cBhvr>
                                        <p:cTn id="36" dur="1000" fill="hold"/>
                                        <p:tgtEl>
                                          <p:spTgt spid="132"/>
                                        </p:tgtEl>
                                        <p:attrNameLst>
                                          <p:attrName>ppt_w</p:attrName>
                                        </p:attrNameLst>
                                      </p:cBhvr>
                                      <p:tavLst>
                                        <p:tav tm="0">
                                          <p:val>
                                            <p:fltVal val="0"/>
                                          </p:val>
                                        </p:tav>
                                        <p:tav tm="100000">
                                          <p:val>
                                            <p:strVal val="#ppt_w"/>
                                          </p:val>
                                        </p:tav>
                                      </p:tavLst>
                                    </p:anim>
                                    <p:anim calcmode="lin" valueType="num">
                                      <p:cBhvr>
                                        <p:cTn id="37" dur="1000" fill="hold"/>
                                        <p:tgtEl>
                                          <p:spTgt spid="132"/>
                                        </p:tgtEl>
                                        <p:attrNameLst>
                                          <p:attrName>ppt_h</p:attrName>
                                        </p:attrNameLst>
                                      </p:cBhvr>
                                      <p:tavLst>
                                        <p:tav tm="0">
                                          <p:val>
                                            <p:fltVal val="0"/>
                                          </p:val>
                                        </p:tav>
                                        <p:tav tm="100000">
                                          <p:val>
                                            <p:strVal val="#ppt_h"/>
                                          </p:val>
                                        </p:tav>
                                      </p:tavLst>
                                    </p:anim>
                                    <p:animEffect transition="in" filter="fade">
                                      <p:cBhvr>
                                        <p:cTn id="38" dur="1000"/>
                                        <p:tgtEl>
                                          <p:spTgt spid="132"/>
                                        </p:tgtEl>
                                      </p:cBhvr>
                                    </p:animEffect>
                                  </p:childTnLst>
                                </p:cTn>
                              </p:par>
                              <p:par>
                                <p:cTn id="39" presetID="8" presetClass="emph" presetSubtype="0" fill="hold" nodeType="withEffect">
                                  <p:stCondLst>
                                    <p:cond delay="0"/>
                                  </p:stCondLst>
                                  <p:childTnLst>
                                    <p:animRot by="43200000">
                                      <p:cBhvr>
                                        <p:cTn id="40" dur="1000" fill="hold"/>
                                        <p:tgtEl>
                                          <p:spTgt spid="132"/>
                                        </p:tgtEl>
                                        <p:attrNameLst>
                                          <p:attrName>r</p:attrName>
                                        </p:attrNameLst>
                                      </p:cBhvr>
                                    </p:animRot>
                                  </p:childTnLst>
                                </p:cTn>
                              </p:par>
                            </p:childTnLst>
                          </p:cTn>
                        </p:par>
                        <p:par>
                          <p:cTn id="41" fill="hold">
                            <p:stCondLst>
                              <p:cond delay="2000"/>
                            </p:stCondLst>
                            <p:childTnLst>
                              <p:par>
                                <p:cTn id="42" presetID="8" presetClass="emph" presetSubtype="0" fill="hold" nodeType="afterEffect">
                                  <p:stCondLst>
                                    <p:cond delay="500"/>
                                  </p:stCondLst>
                                  <p:childTnLst>
                                    <p:animRot by="1800000">
                                      <p:cBhvr>
                                        <p:cTn id="43" dur="500" fill="hold"/>
                                        <p:tgtEl>
                                          <p:spTgt spid="132"/>
                                        </p:tgtEl>
                                        <p:attrNameLst>
                                          <p:attrName>r</p:attrName>
                                        </p:attrNameLst>
                                      </p:cBhvr>
                                    </p:animRot>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300" fill="hold"/>
                                        <p:tgtEl>
                                          <p:spTgt spid="139"/>
                                        </p:tgtEl>
                                        <p:attrNameLst>
                                          <p:attrName>ppt_x</p:attrName>
                                        </p:attrNameLst>
                                      </p:cBhvr>
                                      <p:tavLst>
                                        <p:tav tm="0">
                                          <p:val>
                                            <p:strVal val="1+#ppt_w/2"/>
                                          </p:val>
                                        </p:tav>
                                        <p:tav tm="100000">
                                          <p:val>
                                            <p:strVal val="#ppt_x"/>
                                          </p:val>
                                        </p:tav>
                                      </p:tavLst>
                                    </p:anim>
                                    <p:anim calcmode="lin" valueType="num">
                                      <p:cBhvr additive="base">
                                        <p:cTn id="48" dur="300" fill="hold"/>
                                        <p:tgtEl>
                                          <p:spTgt spid="139"/>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8" presetClass="emph" presetSubtype="0" fill="hold" nodeType="afterEffect">
                                  <p:stCondLst>
                                    <p:cond delay="0"/>
                                  </p:stCondLst>
                                  <p:childTnLst>
                                    <p:animRot by="3600000">
                                      <p:cBhvr>
                                        <p:cTn id="51" dur="500" fill="hold"/>
                                        <p:tgtEl>
                                          <p:spTgt spid="132"/>
                                        </p:tgtEl>
                                        <p:attrNameLst>
                                          <p:attrName>r</p:attrName>
                                        </p:attrNameLst>
                                      </p:cBhvr>
                                    </p:animRot>
                                  </p:childTnLst>
                                </p:cTn>
                              </p:par>
                            </p:childTnLst>
                          </p:cTn>
                        </p:par>
                        <p:par>
                          <p:cTn id="52" fill="hold">
                            <p:stCondLst>
                              <p:cond delay="4000"/>
                            </p:stCondLst>
                            <p:childTnLst>
                              <p:par>
                                <p:cTn id="53" presetID="2" presetClass="entr" presetSubtype="2" fill="hold" grpId="0" nodeType="afterEffect">
                                  <p:stCondLst>
                                    <p:cond delay="0"/>
                                  </p:stCondLst>
                                  <p:childTnLst>
                                    <p:set>
                                      <p:cBhvr>
                                        <p:cTn id="54" dur="1" fill="hold">
                                          <p:stCondLst>
                                            <p:cond delay="0"/>
                                          </p:stCondLst>
                                        </p:cTn>
                                        <p:tgtEl>
                                          <p:spTgt spid="137"/>
                                        </p:tgtEl>
                                        <p:attrNameLst>
                                          <p:attrName>style.visibility</p:attrName>
                                        </p:attrNameLst>
                                      </p:cBhvr>
                                      <p:to>
                                        <p:strVal val="visible"/>
                                      </p:to>
                                    </p:set>
                                    <p:anim calcmode="lin" valueType="num">
                                      <p:cBhvr additive="base">
                                        <p:cTn id="55" dur="300" fill="hold"/>
                                        <p:tgtEl>
                                          <p:spTgt spid="137"/>
                                        </p:tgtEl>
                                        <p:attrNameLst>
                                          <p:attrName>ppt_x</p:attrName>
                                        </p:attrNameLst>
                                      </p:cBhvr>
                                      <p:tavLst>
                                        <p:tav tm="0">
                                          <p:val>
                                            <p:strVal val="1+#ppt_w/2"/>
                                          </p:val>
                                        </p:tav>
                                        <p:tav tm="100000">
                                          <p:val>
                                            <p:strVal val="#ppt_x"/>
                                          </p:val>
                                        </p:tav>
                                      </p:tavLst>
                                    </p:anim>
                                    <p:anim calcmode="lin" valueType="num">
                                      <p:cBhvr additive="base">
                                        <p:cTn id="56" dur="300" fill="hold"/>
                                        <p:tgtEl>
                                          <p:spTgt spid="137"/>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8" presetClass="emph" presetSubtype="0" fill="hold" nodeType="afterEffect">
                                  <p:stCondLst>
                                    <p:cond delay="0"/>
                                  </p:stCondLst>
                                  <p:childTnLst>
                                    <p:animRot by="3600000">
                                      <p:cBhvr>
                                        <p:cTn id="59" dur="500" fill="hold"/>
                                        <p:tgtEl>
                                          <p:spTgt spid="132"/>
                                        </p:tgtEl>
                                        <p:attrNameLst>
                                          <p:attrName>r</p:attrName>
                                        </p:attrNameLst>
                                      </p:cBhvr>
                                    </p:animRot>
                                  </p:childTnLst>
                                </p:cTn>
                              </p:par>
                            </p:childTnLst>
                          </p:cTn>
                        </p:par>
                        <p:par>
                          <p:cTn id="60" fill="hold">
                            <p:stCondLst>
                              <p:cond delay="5000"/>
                            </p:stCondLst>
                            <p:childTnLst>
                              <p:par>
                                <p:cTn id="61" presetID="2" presetClass="entr" presetSubtype="2" fill="hold" grpId="0" nodeType="afterEffect">
                                  <p:stCondLst>
                                    <p:cond delay="0"/>
                                  </p:stCondLst>
                                  <p:childTnLst>
                                    <p:set>
                                      <p:cBhvr>
                                        <p:cTn id="62" dur="1" fill="hold">
                                          <p:stCondLst>
                                            <p:cond delay="0"/>
                                          </p:stCondLst>
                                        </p:cTn>
                                        <p:tgtEl>
                                          <p:spTgt spid="138"/>
                                        </p:tgtEl>
                                        <p:attrNameLst>
                                          <p:attrName>style.visibility</p:attrName>
                                        </p:attrNameLst>
                                      </p:cBhvr>
                                      <p:to>
                                        <p:strVal val="visible"/>
                                      </p:to>
                                    </p:set>
                                    <p:anim calcmode="lin" valueType="num">
                                      <p:cBhvr additive="base">
                                        <p:cTn id="63" dur="300" fill="hold"/>
                                        <p:tgtEl>
                                          <p:spTgt spid="138"/>
                                        </p:tgtEl>
                                        <p:attrNameLst>
                                          <p:attrName>ppt_x</p:attrName>
                                        </p:attrNameLst>
                                      </p:cBhvr>
                                      <p:tavLst>
                                        <p:tav tm="0">
                                          <p:val>
                                            <p:strVal val="1+#ppt_w/2"/>
                                          </p:val>
                                        </p:tav>
                                        <p:tav tm="100000">
                                          <p:val>
                                            <p:strVal val="#ppt_x"/>
                                          </p:val>
                                        </p:tav>
                                      </p:tavLst>
                                    </p:anim>
                                    <p:anim calcmode="lin" valueType="num">
                                      <p:cBhvr additive="base">
                                        <p:cTn id="64" dur="300" fill="hold"/>
                                        <p:tgtEl>
                                          <p:spTgt spid="138"/>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8" presetClass="emph" presetSubtype="0" fill="hold" nodeType="afterEffect">
                                  <p:stCondLst>
                                    <p:cond delay="0"/>
                                  </p:stCondLst>
                                  <p:childTnLst>
                                    <p:animRot by="3600000">
                                      <p:cBhvr>
                                        <p:cTn id="67" dur="500" fill="hold"/>
                                        <p:tgtEl>
                                          <p:spTgt spid="132"/>
                                        </p:tgtEl>
                                        <p:attrNameLst>
                                          <p:attrName>r</p:attrName>
                                        </p:attrNameLst>
                                      </p:cBhvr>
                                    </p:animRot>
                                  </p:childTnLst>
                                </p:cTn>
                              </p:par>
                            </p:childTnLst>
                          </p:cTn>
                        </p:par>
                        <p:par>
                          <p:cTn id="68" fill="hold">
                            <p:stCondLst>
                              <p:cond delay="6000"/>
                            </p:stCondLst>
                            <p:childTnLst>
                              <p:par>
                                <p:cTn id="69" presetID="2" presetClass="entr" presetSubtype="8"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300" fill="hold"/>
                                        <p:tgtEl>
                                          <p:spTgt spid="141"/>
                                        </p:tgtEl>
                                        <p:attrNameLst>
                                          <p:attrName>ppt_x</p:attrName>
                                        </p:attrNameLst>
                                      </p:cBhvr>
                                      <p:tavLst>
                                        <p:tav tm="0">
                                          <p:val>
                                            <p:strVal val="0-#ppt_w/2"/>
                                          </p:val>
                                        </p:tav>
                                        <p:tav tm="100000">
                                          <p:val>
                                            <p:strVal val="#ppt_x"/>
                                          </p:val>
                                        </p:tav>
                                      </p:tavLst>
                                    </p:anim>
                                    <p:anim calcmode="lin" valueType="num">
                                      <p:cBhvr additive="base">
                                        <p:cTn id="72" dur="300" fill="hold"/>
                                        <p:tgtEl>
                                          <p:spTgt spid="141"/>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8" presetClass="emph" presetSubtype="0" fill="hold" nodeType="afterEffect">
                                  <p:stCondLst>
                                    <p:cond delay="0"/>
                                  </p:stCondLst>
                                  <p:childTnLst>
                                    <p:animRot by="3600000">
                                      <p:cBhvr>
                                        <p:cTn id="75" dur="500" fill="hold"/>
                                        <p:tgtEl>
                                          <p:spTgt spid="132"/>
                                        </p:tgtEl>
                                        <p:attrNameLst>
                                          <p:attrName>r</p:attrName>
                                        </p:attrNameLst>
                                      </p:cBhvr>
                                    </p:animRot>
                                  </p:childTnLst>
                                </p:cTn>
                              </p:par>
                            </p:childTnLst>
                          </p:cTn>
                        </p:par>
                        <p:par>
                          <p:cTn id="76" fill="hold">
                            <p:stCondLst>
                              <p:cond delay="7000"/>
                            </p:stCondLst>
                            <p:childTnLst>
                              <p:par>
                                <p:cTn id="77" presetID="2" presetClass="entr" presetSubtype="8" fill="hold" grpId="0" nodeType="afterEffect">
                                  <p:stCondLst>
                                    <p:cond delay="0"/>
                                  </p:stCondLst>
                                  <p:childTnLst>
                                    <p:set>
                                      <p:cBhvr>
                                        <p:cTn id="78" dur="1" fill="hold">
                                          <p:stCondLst>
                                            <p:cond delay="0"/>
                                          </p:stCondLst>
                                        </p:cTn>
                                        <p:tgtEl>
                                          <p:spTgt spid="140"/>
                                        </p:tgtEl>
                                        <p:attrNameLst>
                                          <p:attrName>style.visibility</p:attrName>
                                        </p:attrNameLst>
                                      </p:cBhvr>
                                      <p:to>
                                        <p:strVal val="visible"/>
                                      </p:to>
                                    </p:set>
                                    <p:anim calcmode="lin" valueType="num">
                                      <p:cBhvr additive="base">
                                        <p:cTn id="79" dur="300" fill="hold"/>
                                        <p:tgtEl>
                                          <p:spTgt spid="140"/>
                                        </p:tgtEl>
                                        <p:attrNameLst>
                                          <p:attrName>ppt_x</p:attrName>
                                        </p:attrNameLst>
                                      </p:cBhvr>
                                      <p:tavLst>
                                        <p:tav tm="0">
                                          <p:val>
                                            <p:strVal val="0-#ppt_w/2"/>
                                          </p:val>
                                        </p:tav>
                                        <p:tav tm="100000">
                                          <p:val>
                                            <p:strVal val="#ppt_x"/>
                                          </p:val>
                                        </p:tav>
                                      </p:tavLst>
                                    </p:anim>
                                    <p:anim calcmode="lin" valueType="num">
                                      <p:cBhvr additive="base">
                                        <p:cTn id="80" dur="300" fill="hold"/>
                                        <p:tgtEl>
                                          <p:spTgt spid="140"/>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8" presetClass="emph" presetSubtype="0" fill="hold" nodeType="afterEffect">
                                  <p:stCondLst>
                                    <p:cond delay="0"/>
                                  </p:stCondLst>
                                  <p:childTnLst>
                                    <p:animRot by="3600000">
                                      <p:cBhvr>
                                        <p:cTn id="83" dur="500" fill="hold"/>
                                        <p:tgtEl>
                                          <p:spTgt spid="132"/>
                                        </p:tgtEl>
                                        <p:attrNameLst>
                                          <p:attrName>r</p:attrName>
                                        </p:attrNameLst>
                                      </p:cBhvr>
                                    </p:animRot>
                                  </p:childTnLst>
                                </p:cTn>
                              </p:par>
                            </p:childTnLst>
                          </p:cTn>
                        </p:par>
                        <p:par>
                          <p:cTn id="84" fill="hold">
                            <p:stCondLst>
                              <p:cond delay="8000"/>
                            </p:stCondLst>
                            <p:childTnLst>
                              <p:par>
                                <p:cTn id="85" presetID="2" presetClass="entr" presetSubtype="8" fill="hold" grpId="0" nodeType="afterEffect">
                                  <p:stCondLst>
                                    <p:cond delay="0"/>
                                  </p:stCondLst>
                                  <p:childTnLst>
                                    <p:set>
                                      <p:cBhvr>
                                        <p:cTn id="86" dur="1" fill="hold">
                                          <p:stCondLst>
                                            <p:cond delay="0"/>
                                          </p:stCondLst>
                                        </p:cTn>
                                        <p:tgtEl>
                                          <p:spTgt spid="142"/>
                                        </p:tgtEl>
                                        <p:attrNameLst>
                                          <p:attrName>style.visibility</p:attrName>
                                        </p:attrNameLst>
                                      </p:cBhvr>
                                      <p:to>
                                        <p:strVal val="visible"/>
                                      </p:to>
                                    </p:set>
                                    <p:anim calcmode="lin" valueType="num">
                                      <p:cBhvr additive="base">
                                        <p:cTn id="87" dur="300" fill="hold"/>
                                        <p:tgtEl>
                                          <p:spTgt spid="142"/>
                                        </p:tgtEl>
                                        <p:attrNameLst>
                                          <p:attrName>ppt_x</p:attrName>
                                        </p:attrNameLst>
                                      </p:cBhvr>
                                      <p:tavLst>
                                        <p:tav tm="0">
                                          <p:val>
                                            <p:strVal val="0-#ppt_w/2"/>
                                          </p:val>
                                        </p:tav>
                                        <p:tav tm="100000">
                                          <p:val>
                                            <p:strVal val="#ppt_x"/>
                                          </p:val>
                                        </p:tav>
                                      </p:tavLst>
                                    </p:anim>
                                    <p:anim calcmode="lin" valueType="num">
                                      <p:cBhvr additive="base">
                                        <p:cTn id="88" dur="3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39" grpId="0"/>
      <p:bldP spid="140" grpId="0"/>
      <p:bldP spid="141" grpId="0"/>
      <p:bldP spid="1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内容占位符 2"/>
          <p:cNvSpPr txBox="1"/>
          <p:nvPr/>
        </p:nvSpPr>
        <p:spPr>
          <a:xfrm>
            <a:off x="1196581" y="4442525"/>
            <a:ext cx="2270294" cy="1338227"/>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100" dirty="0">
                <a:solidFill>
                  <a:schemeClr val="bg1">
                    <a:lumMod val="50000"/>
                  </a:schemeClr>
                </a:solidFill>
              </a:rPr>
              <a:t>Enter your text here</a:t>
            </a:r>
          </a:p>
        </p:txBody>
      </p:sp>
      <p:sp>
        <p:nvSpPr>
          <p:cNvPr id="49" name="内容占位符 2"/>
          <p:cNvSpPr txBox="1"/>
          <p:nvPr/>
        </p:nvSpPr>
        <p:spPr>
          <a:xfrm>
            <a:off x="3706097" y="4442525"/>
            <a:ext cx="2270294" cy="1338227"/>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100" dirty="0">
                <a:solidFill>
                  <a:schemeClr val="bg1">
                    <a:lumMod val="50000"/>
                  </a:schemeClr>
                </a:solidFill>
              </a:rPr>
              <a:t>Enter your text here</a:t>
            </a:r>
          </a:p>
        </p:txBody>
      </p:sp>
      <p:sp>
        <p:nvSpPr>
          <p:cNvPr id="50" name="内容占位符 2"/>
          <p:cNvSpPr txBox="1"/>
          <p:nvPr/>
        </p:nvSpPr>
        <p:spPr>
          <a:xfrm>
            <a:off x="6215613" y="4442525"/>
            <a:ext cx="2270294" cy="1338227"/>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100" dirty="0">
                <a:solidFill>
                  <a:schemeClr val="bg1">
                    <a:lumMod val="50000"/>
                  </a:schemeClr>
                </a:solidFill>
              </a:rPr>
              <a:t>Enter your text here</a:t>
            </a:r>
          </a:p>
        </p:txBody>
      </p:sp>
      <p:sp>
        <p:nvSpPr>
          <p:cNvPr id="51" name="内容占位符 2"/>
          <p:cNvSpPr txBox="1"/>
          <p:nvPr/>
        </p:nvSpPr>
        <p:spPr>
          <a:xfrm>
            <a:off x="8725127" y="4442525"/>
            <a:ext cx="2270294" cy="1338227"/>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100" dirty="0">
                <a:solidFill>
                  <a:schemeClr val="bg1">
                    <a:lumMod val="50000"/>
                  </a:schemeClr>
                </a:solidFill>
              </a:rPr>
              <a:t>Enter your text here</a:t>
            </a:r>
          </a:p>
        </p:txBody>
      </p:sp>
      <p:grpSp>
        <p:nvGrpSpPr>
          <p:cNvPr id="52" name="组合 51"/>
          <p:cNvGrpSpPr/>
          <p:nvPr/>
        </p:nvGrpSpPr>
        <p:grpSpPr>
          <a:xfrm>
            <a:off x="9549100" y="3695489"/>
            <a:ext cx="622348" cy="621397"/>
            <a:chOff x="2887663" y="5335588"/>
            <a:chExt cx="957262" cy="955676"/>
          </a:xfrm>
          <a:solidFill>
            <a:schemeClr val="accent1"/>
          </a:solidFill>
        </p:grpSpPr>
        <p:sp>
          <p:nvSpPr>
            <p:cNvPr id="53" name="Freeform 5"/>
            <p:cNvSpPr>
              <a:spLocks noEditPoints="1"/>
            </p:cNvSpPr>
            <p:nvPr/>
          </p:nvSpPr>
          <p:spPr bwMode="auto">
            <a:xfrm>
              <a:off x="2887663" y="5335588"/>
              <a:ext cx="723900" cy="722313"/>
            </a:xfrm>
            <a:custGeom>
              <a:avLst/>
              <a:gdLst>
                <a:gd name="T0" fmla="*/ 761 w 911"/>
                <a:gd name="T1" fmla="*/ 119 h 911"/>
                <a:gd name="T2" fmla="*/ 705 w 911"/>
                <a:gd name="T3" fmla="*/ 76 h 911"/>
                <a:gd name="T4" fmla="*/ 648 w 911"/>
                <a:gd name="T5" fmla="*/ 43 h 911"/>
                <a:gd name="T6" fmla="*/ 585 w 911"/>
                <a:gd name="T7" fmla="*/ 20 h 911"/>
                <a:gd name="T8" fmla="*/ 455 w 911"/>
                <a:gd name="T9" fmla="*/ 0 h 911"/>
                <a:gd name="T10" fmla="*/ 326 w 911"/>
                <a:gd name="T11" fmla="*/ 20 h 911"/>
                <a:gd name="T12" fmla="*/ 265 w 911"/>
                <a:gd name="T13" fmla="*/ 43 h 911"/>
                <a:gd name="T14" fmla="*/ 205 w 911"/>
                <a:gd name="T15" fmla="*/ 76 h 911"/>
                <a:gd name="T16" fmla="*/ 151 w 911"/>
                <a:gd name="T17" fmla="*/ 119 h 911"/>
                <a:gd name="T18" fmla="*/ 117 w 911"/>
                <a:gd name="T19" fmla="*/ 151 h 911"/>
                <a:gd name="T20" fmla="*/ 76 w 911"/>
                <a:gd name="T21" fmla="*/ 205 h 911"/>
                <a:gd name="T22" fmla="*/ 43 w 911"/>
                <a:gd name="T23" fmla="*/ 265 h 911"/>
                <a:gd name="T24" fmla="*/ 20 w 911"/>
                <a:gd name="T25" fmla="*/ 326 h 911"/>
                <a:gd name="T26" fmla="*/ 0 w 911"/>
                <a:gd name="T27" fmla="*/ 455 h 911"/>
                <a:gd name="T28" fmla="*/ 20 w 911"/>
                <a:gd name="T29" fmla="*/ 587 h 911"/>
                <a:gd name="T30" fmla="*/ 43 w 911"/>
                <a:gd name="T31" fmla="*/ 648 h 911"/>
                <a:gd name="T32" fmla="*/ 76 w 911"/>
                <a:gd name="T33" fmla="*/ 707 h 911"/>
                <a:gd name="T34" fmla="*/ 117 w 911"/>
                <a:gd name="T35" fmla="*/ 761 h 911"/>
                <a:gd name="T36" fmla="*/ 151 w 911"/>
                <a:gd name="T37" fmla="*/ 794 h 911"/>
                <a:gd name="T38" fmla="*/ 205 w 911"/>
                <a:gd name="T39" fmla="*/ 837 h 911"/>
                <a:gd name="T40" fmla="*/ 265 w 911"/>
                <a:gd name="T41" fmla="*/ 869 h 911"/>
                <a:gd name="T42" fmla="*/ 326 w 911"/>
                <a:gd name="T43" fmla="*/ 893 h 911"/>
                <a:gd name="T44" fmla="*/ 455 w 911"/>
                <a:gd name="T45" fmla="*/ 911 h 911"/>
                <a:gd name="T46" fmla="*/ 585 w 911"/>
                <a:gd name="T47" fmla="*/ 893 h 911"/>
                <a:gd name="T48" fmla="*/ 648 w 911"/>
                <a:gd name="T49" fmla="*/ 869 h 911"/>
                <a:gd name="T50" fmla="*/ 705 w 911"/>
                <a:gd name="T51" fmla="*/ 837 h 911"/>
                <a:gd name="T52" fmla="*/ 761 w 911"/>
                <a:gd name="T53" fmla="*/ 794 h 911"/>
                <a:gd name="T54" fmla="*/ 794 w 911"/>
                <a:gd name="T55" fmla="*/ 761 h 911"/>
                <a:gd name="T56" fmla="*/ 835 w 911"/>
                <a:gd name="T57" fmla="*/ 707 h 911"/>
                <a:gd name="T58" fmla="*/ 869 w 911"/>
                <a:gd name="T59" fmla="*/ 648 h 911"/>
                <a:gd name="T60" fmla="*/ 893 w 911"/>
                <a:gd name="T61" fmla="*/ 587 h 911"/>
                <a:gd name="T62" fmla="*/ 911 w 911"/>
                <a:gd name="T63" fmla="*/ 455 h 911"/>
                <a:gd name="T64" fmla="*/ 893 w 911"/>
                <a:gd name="T65" fmla="*/ 326 h 911"/>
                <a:gd name="T66" fmla="*/ 869 w 911"/>
                <a:gd name="T67" fmla="*/ 265 h 911"/>
                <a:gd name="T68" fmla="*/ 835 w 911"/>
                <a:gd name="T69" fmla="*/ 205 h 911"/>
                <a:gd name="T70" fmla="*/ 794 w 911"/>
                <a:gd name="T71" fmla="*/ 151 h 911"/>
                <a:gd name="T72" fmla="*/ 220 w 911"/>
                <a:gd name="T73" fmla="*/ 693 h 911"/>
                <a:gd name="T74" fmla="*/ 176 w 911"/>
                <a:gd name="T75" fmla="*/ 639 h 911"/>
                <a:gd name="T76" fmla="*/ 135 w 911"/>
                <a:gd name="T77" fmla="*/ 551 h 911"/>
                <a:gd name="T78" fmla="*/ 122 w 911"/>
                <a:gd name="T79" fmla="*/ 455 h 911"/>
                <a:gd name="T80" fmla="*/ 135 w 911"/>
                <a:gd name="T81" fmla="*/ 362 h 911"/>
                <a:gd name="T82" fmla="*/ 176 w 911"/>
                <a:gd name="T83" fmla="*/ 272 h 911"/>
                <a:gd name="T84" fmla="*/ 220 w 911"/>
                <a:gd name="T85" fmla="*/ 220 h 911"/>
                <a:gd name="T86" fmla="*/ 301 w 911"/>
                <a:gd name="T87" fmla="*/ 160 h 911"/>
                <a:gd name="T88" fmla="*/ 392 w 911"/>
                <a:gd name="T89" fmla="*/ 130 h 911"/>
                <a:gd name="T90" fmla="*/ 488 w 911"/>
                <a:gd name="T91" fmla="*/ 124 h 911"/>
                <a:gd name="T92" fmla="*/ 581 w 911"/>
                <a:gd name="T93" fmla="*/ 148 h 911"/>
                <a:gd name="T94" fmla="*/ 666 w 911"/>
                <a:gd name="T95" fmla="*/ 198 h 911"/>
                <a:gd name="T96" fmla="*/ 714 w 911"/>
                <a:gd name="T97" fmla="*/ 245 h 911"/>
                <a:gd name="T98" fmla="*/ 765 w 911"/>
                <a:gd name="T99" fmla="*/ 331 h 911"/>
                <a:gd name="T100" fmla="*/ 788 w 911"/>
                <a:gd name="T101" fmla="*/ 425 h 911"/>
                <a:gd name="T102" fmla="*/ 783 w 911"/>
                <a:gd name="T103" fmla="*/ 520 h 911"/>
                <a:gd name="T104" fmla="*/ 750 w 911"/>
                <a:gd name="T105" fmla="*/ 612 h 911"/>
                <a:gd name="T106" fmla="*/ 691 w 911"/>
                <a:gd name="T107" fmla="*/ 693 h 911"/>
                <a:gd name="T108" fmla="*/ 639 w 911"/>
                <a:gd name="T109" fmla="*/ 734 h 911"/>
                <a:gd name="T110" fmla="*/ 551 w 911"/>
                <a:gd name="T111" fmla="*/ 776 h 911"/>
                <a:gd name="T112" fmla="*/ 455 w 911"/>
                <a:gd name="T113" fmla="*/ 790 h 911"/>
                <a:gd name="T114" fmla="*/ 360 w 911"/>
                <a:gd name="T115" fmla="*/ 776 h 911"/>
                <a:gd name="T116" fmla="*/ 272 w 911"/>
                <a:gd name="T117" fmla="*/ 734 h 911"/>
                <a:gd name="T118" fmla="*/ 220 w 911"/>
                <a:gd name="T119" fmla="*/ 69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1" h="911">
                  <a:moveTo>
                    <a:pt x="777" y="133"/>
                  </a:moveTo>
                  <a:lnTo>
                    <a:pt x="777" y="133"/>
                  </a:lnTo>
                  <a:lnTo>
                    <a:pt x="761" y="119"/>
                  </a:lnTo>
                  <a:lnTo>
                    <a:pt x="743" y="103"/>
                  </a:lnTo>
                  <a:lnTo>
                    <a:pt x="725" y="88"/>
                  </a:lnTo>
                  <a:lnTo>
                    <a:pt x="705" y="76"/>
                  </a:lnTo>
                  <a:lnTo>
                    <a:pt x="687" y="63"/>
                  </a:lnTo>
                  <a:lnTo>
                    <a:pt x="668" y="52"/>
                  </a:lnTo>
                  <a:lnTo>
                    <a:pt x="648" y="43"/>
                  </a:lnTo>
                  <a:lnTo>
                    <a:pt x="626" y="34"/>
                  </a:lnTo>
                  <a:lnTo>
                    <a:pt x="607" y="27"/>
                  </a:lnTo>
                  <a:lnTo>
                    <a:pt x="585" y="20"/>
                  </a:lnTo>
                  <a:lnTo>
                    <a:pt x="544" y="9"/>
                  </a:lnTo>
                  <a:lnTo>
                    <a:pt x="499" y="4"/>
                  </a:lnTo>
                  <a:lnTo>
                    <a:pt x="455" y="0"/>
                  </a:lnTo>
                  <a:lnTo>
                    <a:pt x="412" y="4"/>
                  </a:lnTo>
                  <a:lnTo>
                    <a:pt x="369" y="9"/>
                  </a:lnTo>
                  <a:lnTo>
                    <a:pt x="326" y="20"/>
                  </a:lnTo>
                  <a:lnTo>
                    <a:pt x="304" y="27"/>
                  </a:lnTo>
                  <a:lnTo>
                    <a:pt x="284" y="34"/>
                  </a:lnTo>
                  <a:lnTo>
                    <a:pt x="265" y="43"/>
                  </a:lnTo>
                  <a:lnTo>
                    <a:pt x="243" y="52"/>
                  </a:lnTo>
                  <a:lnTo>
                    <a:pt x="225" y="63"/>
                  </a:lnTo>
                  <a:lnTo>
                    <a:pt x="205" y="76"/>
                  </a:lnTo>
                  <a:lnTo>
                    <a:pt x="187" y="88"/>
                  </a:lnTo>
                  <a:lnTo>
                    <a:pt x="167" y="103"/>
                  </a:lnTo>
                  <a:lnTo>
                    <a:pt x="151" y="119"/>
                  </a:lnTo>
                  <a:lnTo>
                    <a:pt x="133" y="133"/>
                  </a:lnTo>
                  <a:lnTo>
                    <a:pt x="133" y="133"/>
                  </a:lnTo>
                  <a:lnTo>
                    <a:pt x="117" y="151"/>
                  </a:lnTo>
                  <a:lnTo>
                    <a:pt x="103" y="169"/>
                  </a:lnTo>
                  <a:lnTo>
                    <a:pt x="88" y="187"/>
                  </a:lnTo>
                  <a:lnTo>
                    <a:pt x="76" y="205"/>
                  </a:lnTo>
                  <a:lnTo>
                    <a:pt x="63" y="225"/>
                  </a:lnTo>
                  <a:lnTo>
                    <a:pt x="52" y="245"/>
                  </a:lnTo>
                  <a:lnTo>
                    <a:pt x="43" y="265"/>
                  </a:lnTo>
                  <a:lnTo>
                    <a:pt x="34" y="284"/>
                  </a:lnTo>
                  <a:lnTo>
                    <a:pt x="25" y="306"/>
                  </a:lnTo>
                  <a:lnTo>
                    <a:pt x="20" y="326"/>
                  </a:lnTo>
                  <a:lnTo>
                    <a:pt x="9" y="369"/>
                  </a:lnTo>
                  <a:lnTo>
                    <a:pt x="2" y="412"/>
                  </a:lnTo>
                  <a:lnTo>
                    <a:pt x="0" y="455"/>
                  </a:lnTo>
                  <a:lnTo>
                    <a:pt x="2" y="500"/>
                  </a:lnTo>
                  <a:lnTo>
                    <a:pt x="9" y="544"/>
                  </a:lnTo>
                  <a:lnTo>
                    <a:pt x="20" y="587"/>
                  </a:lnTo>
                  <a:lnTo>
                    <a:pt x="25" y="607"/>
                  </a:lnTo>
                  <a:lnTo>
                    <a:pt x="34" y="628"/>
                  </a:lnTo>
                  <a:lnTo>
                    <a:pt x="43" y="648"/>
                  </a:lnTo>
                  <a:lnTo>
                    <a:pt x="52" y="668"/>
                  </a:lnTo>
                  <a:lnTo>
                    <a:pt x="63" y="687"/>
                  </a:lnTo>
                  <a:lnTo>
                    <a:pt x="76" y="707"/>
                  </a:lnTo>
                  <a:lnTo>
                    <a:pt x="88" y="725"/>
                  </a:lnTo>
                  <a:lnTo>
                    <a:pt x="103" y="743"/>
                  </a:lnTo>
                  <a:lnTo>
                    <a:pt x="117" y="761"/>
                  </a:lnTo>
                  <a:lnTo>
                    <a:pt x="133" y="777"/>
                  </a:lnTo>
                  <a:lnTo>
                    <a:pt x="133" y="777"/>
                  </a:lnTo>
                  <a:lnTo>
                    <a:pt x="151" y="794"/>
                  </a:lnTo>
                  <a:lnTo>
                    <a:pt x="167" y="810"/>
                  </a:lnTo>
                  <a:lnTo>
                    <a:pt x="187" y="824"/>
                  </a:lnTo>
                  <a:lnTo>
                    <a:pt x="205" y="837"/>
                  </a:lnTo>
                  <a:lnTo>
                    <a:pt x="225" y="848"/>
                  </a:lnTo>
                  <a:lnTo>
                    <a:pt x="243" y="858"/>
                  </a:lnTo>
                  <a:lnTo>
                    <a:pt x="265" y="869"/>
                  </a:lnTo>
                  <a:lnTo>
                    <a:pt x="284" y="878"/>
                  </a:lnTo>
                  <a:lnTo>
                    <a:pt x="304" y="885"/>
                  </a:lnTo>
                  <a:lnTo>
                    <a:pt x="326" y="893"/>
                  </a:lnTo>
                  <a:lnTo>
                    <a:pt x="369" y="903"/>
                  </a:lnTo>
                  <a:lnTo>
                    <a:pt x="412" y="909"/>
                  </a:lnTo>
                  <a:lnTo>
                    <a:pt x="455" y="911"/>
                  </a:lnTo>
                  <a:lnTo>
                    <a:pt x="499" y="909"/>
                  </a:lnTo>
                  <a:lnTo>
                    <a:pt x="544" y="903"/>
                  </a:lnTo>
                  <a:lnTo>
                    <a:pt x="585" y="893"/>
                  </a:lnTo>
                  <a:lnTo>
                    <a:pt x="607" y="885"/>
                  </a:lnTo>
                  <a:lnTo>
                    <a:pt x="626" y="878"/>
                  </a:lnTo>
                  <a:lnTo>
                    <a:pt x="648" y="869"/>
                  </a:lnTo>
                  <a:lnTo>
                    <a:pt x="668" y="858"/>
                  </a:lnTo>
                  <a:lnTo>
                    <a:pt x="687" y="848"/>
                  </a:lnTo>
                  <a:lnTo>
                    <a:pt x="705" y="837"/>
                  </a:lnTo>
                  <a:lnTo>
                    <a:pt x="725" y="824"/>
                  </a:lnTo>
                  <a:lnTo>
                    <a:pt x="743" y="810"/>
                  </a:lnTo>
                  <a:lnTo>
                    <a:pt x="761" y="794"/>
                  </a:lnTo>
                  <a:lnTo>
                    <a:pt x="777" y="777"/>
                  </a:lnTo>
                  <a:lnTo>
                    <a:pt x="777" y="777"/>
                  </a:lnTo>
                  <a:lnTo>
                    <a:pt x="794" y="761"/>
                  </a:lnTo>
                  <a:lnTo>
                    <a:pt x="808" y="743"/>
                  </a:lnTo>
                  <a:lnTo>
                    <a:pt x="822" y="725"/>
                  </a:lnTo>
                  <a:lnTo>
                    <a:pt x="835" y="707"/>
                  </a:lnTo>
                  <a:lnTo>
                    <a:pt x="848" y="687"/>
                  </a:lnTo>
                  <a:lnTo>
                    <a:pt x="858" y="668"/>
                  </a:lnTo>
                  <a:lnTo>
                    <a:pt x="869" y="648"/>
                  </a:lnTo>
                  <a:lnTo>
                    <a:pt x="878" y="628"/>
                  </a:lnTo>
                  <a:lnTo>
                    <a:pt x="885" y="607"/>
                  </a:lnTo>
                  <a:lnTo>
                    <a:pt x="893" y="587"/>
                  </a:lnTo>
                  <a:lnTo>
                    <a:pt x="902" y="544"/>
                  </a:lnTo>
                  <a:lnTo>
                    <a:pt x="909" y="500"/>
                  </a:lnTo>
                  <a:lnTo>
                    <a:pt x="911" y="455"/>
                  </a:lnTo>
                  <a:lnTo>
                    <a:pt x="909" y="412"/>
                  </a:lnTo>
                  <a:lnTo>
                    <a:pt x="902" y="369"/>
                  </a:lnTo>
                  <a:lnTo>
                    <a:pt x="893" y="326"/>
                  </a:lnTo>
                  <a:lnTo>
                    <a:pt x="885" y="306"/>
                  </a:lnTo>
                  <a:lnTo>
                    <a:pt x="878" y="284"/>
                  </a:lnTo>
                  <a:lnTo>
                    <a:pt x="869" y="265"/>
                  </a:lnTo>
                  <a:lnTo>
                    <a:pt x="858" y="245"/>
                  </a:lnTo>
                  <a:lnTo>
                    <a:pt x="848" y="225"/>
                  </a:lnTo>
                  <a:lnTo>
                    <a:pt x="835" y="205"/>
                  </a:lnTo>
                  <a:lnTo>
                    <a:pt x="822" y="187"/>
                  </a:lnTo>
                  <a:lnTo>
                    <a:pt x="808" y="169"/>
                  </a:lnTo>
                  <a:lnTo>
                    <a:pt x="794" y="151"/>
                  </a:lnTo>
                  <a:lnTo>
                    <a:pt x="777" y="133"/>
                  </a:lnTo>
                  <a:lnTo>
                    <a:pt x="777" y="133"/>
                  </a:lnTo>
                  <a:close/>
                  <a:moveTo>
                    <a:pt x="220" y="693"/>
                  </a:moveTo>
                  <a:lnTo>
                    <a:pt x="220" y="693"/>
                  </a:lnTo>
                  <a:lnTo>
                    <a:pt x="196" y="666"/>
                  </a:lnTo>
                  <a:lnTo>
                    <a:pt x="176" y="639"/>
                  </a:lnTo>
                  <a:lnTo>
                    <a:pt x="160" y="612"/>
                  </a:lnTo>
                  <a:lnTo>
                    <a:pt x="146" y="581"/>
                  </a:lnTo>
                  <a:lnTo>
                    <a:pt x="135" y="551"/>
                  </a:lnTo>
                  <a:lnTo>
                    <a:pt x="128" y="520"/>
                  </a:lnTo>
                  <a:lnTo>
                    <a:pt x="124" y="488"/>
                  </a:lnTo>
                  <a:lnTo>
                    <a:pt x="122" y="455"/>
                  </a:lnTo>
                  <a:lnTo>
                    <a:pt x="124" y="425"/>
                  </a:lnTo>
                  <a:lnTo>
                    <a:pt x="128" y="392"/>
                  </a:lnTo>
                  <a:lnTo>
                    <a:pt x="135" y="362"/>
                  </a:lnTo>
                  <a:lnTo>
                    <a:pt x="146" y="331"/>
                  </a:lnTo>
                  <a:lnTo>
                    <a:pt x="160" y="301"/>
                  </a:lnTo>
                  <a:lnTo>
                    <a:pt x="176" y="272"/>
                  </a:lnTo>
                  <a:lnTo>
                    <a:pt x="196" y="245"/>
                  </a:lnTo>
                  <a:lnTo>
                    <a:pt x="220" y="220"/>
                  </a:lnTo>
                  <a:lnTo>
                    <a:pt x="220" y="220"/>
                  </a:lnTo>
                  <a:lnTo>
                    <a:pt x="245" y="198"/>
                  </a:lnTo>
                  <a:lnTo>
                    <a:pt x="272" y="178"/>
                  </a:lnTo>
                  <a:lnTo>
                    <a:pt x="301" y="160"/>
                  </a:lnTo>
                  <a:lnTo>
                    <a:pt x="329" y="148"/>
                  </a:lnTo>
                  <a:lnTo>
                    <a:pt x="360" y="137"/>
                  </a:lnTo>
                  <a:lnTo>
                    <a:pt x="392" y="130"/>
                  </a:lnTo>
                  <a:lnTo>
                    <a:pt x="423" y="124"/>
                  </a:lnTo>
                  <a:lnTo>
                    <a:pt x="455" y="122"/>
                  </a:lnTo>
                  <a:lnTo>
                    <a:pt x="488" y="124"/>
                  </a:lnTo>
                  <a:lnTo>
                    <a:pt x="520" y="130"/>
                  </a:lnTo>
                  <a:lnTo>
                    <a:pt x="551" y="137"/>
                  </a:lnTo>
                  <a:lnTo>
                    <a:pt x="581" y="148"/>
                  </a:lnTo>
                  <a:lnTo>
                    <a:pt x="610" y="160"/>
                  </a:lnTo>
                  <a:lnTo>
                    <a:pt x="639" y="178"/>
                  </a:lnTo>
                  <a:lnTo>
                    <a:pt x="666" y="198"/>
                  </a:lnTo>
                  <a:lnTo>
                    <a:pt x="691" y="220"/>
                  </a:lnTo>
                  <a:lnTo>
                    <a:pt x="691" y="220"/>
                  </a:lnTo>
                  <a:lnTo>
                    <a:pt x="714" y="245"/>
                  </a:lnTo>
                  <a:lnTo>
                    <a:pt x="734" y="272"/>
                  </a:lnTo>
                  <a:lnTo>
                    <a:pt x="750" y="301"/>
                  </a:lnTo>
                  <a:lnTo>
                    <a:pt x="765" y="331"/>
                  </a:lnTo>
                  <a:lnTo>
                    <a:pt x="776" y="362"/>
                  </a:lnTo>
                  <a:lnTo>
                    <a:pt x="783" y="392"/>
                  </a:lnTo>
                  <a:lnTo>
                    <a:pt x="788" y="425"/>
                  </a:lnTo>
                  <a:lnTo>
                    <a:pt x="788" y="455"/>
                  </a:lnTo>
                  <a:lnTo>
                    <a:pt x="788" y="488"/>
                  </a:lnTo>
                  <a:lnTo>
                    <a:pt x="783" y="520"/>
                  </a:lnTo>
                  <a:lnTo>
                    <a:pt x="776" y="551"/>
                  </a:lnTo>
                  <a:lnTo>
                    <a:pt x="765" y="581"/>
                  </a:lnTo>
                  <a:lnTo>
                    <a:pt x="750" y="612"/>
                  </a:lnTo>
                  <a:lnTo>
                    <a:pt x="734" y="639"/>
                  </a:lnTo>
                  <a:lnTo>
                    <a:pt x="714" y="666"/>
                  </a:lnTo>
                  <a:lnTo>
                    <a:pt x="691" y="693"/>
                  </a:lnTo>
                  <a:lnTo>
                    <a:pt x="691" y="693"/>
                  </a:lnTo>
                  <a:lnTo>
                    <a:pt x="666" y="714"/>
                  </a:lnTo>
                  <a:lnTo>
                    <a:pt x="639" y="734"/>
                  </a:lnTo>
                  <a:lnTo>
                    <a:pt x="610" y="752"/>
                  </a:lnTo>
                  <a:lnTo>
                    <a:pt x="581" y="765"/>
                  </a:lnTo>
                  <a:lnTo>
                    <a:pt x="551" y="776"/>
                  </a:lnTo>
                  <a:lnTo>
                    <a:pt x="520" y="783"/>
                  </a:lnTo>
                  <a:lnTo>
                    <a:pt x="488" y="788"/>
                  </a:lnTo>
                  <a:lnTo>
                    <a:pt x="455" y="790"/>
                  </a:lnTo>
                  <a:lnTo>
                    <a:pt x="423" y="788"/>
                  </a:lnTo>
                  <a:lnTo>
                    <a:pt x="392" y="783"/>
                  </a:lnTo>
                  <a:lnTo>
                    <a:pt x="360" y="776"/>
                  </a:lnTo>
                  <a:lnTo>
                    <a:pt x="329" y="765"/>
                  </a:lnTo>
                  <a:lnTo>
                    <a:pt x="301" y="752"/>
                  </a:lnTo>
                  <a:lnTo>
                    <a:pt x="272" y="734"/>
                  </a:lnTo>
                  <a:lnTo>
                    <a:pt x="245" y="714"/>
                  </a:lnTo>
                  <a:lnTo>
                    <a:pt x="220" y="693"/>
                  </a:lnTo>
                  <a:lnTo>
                    <a:pt x="220" y="6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
            <p:cNvSpPr/>
            <p:nvPr/>
          </p:nvSpPr>
          <p:spPr bwMode="auto">
            <a:xfrm>
              <a:off x="3479800" y="5927726"/>
              <a:ext cx="365125" cy="363538"/>
            </a:xfrm>
            <a:custGeom>
              <a:avLst/>
              <a:gdLst>
                <a:gd name="T0" fmla="*/ 427 w 459"/>
                <a:gd name="T1" fmla="*/ 277 h 459"/>
                <a:gd name="T2" fmla="*/ 151 w 459"/>
                <a:gd name="T3" fmla="*/ 0 h 459"/>
                <a:gd name="T4" fmla="*/ 151 w 459"/>
                <a:gd name="T5" fmla="*/ 0 h 459"/>
                <a:gd name="T6" fmla="*/ 135 w 459"/>
                <a:gd name="T7" fmla="*/ 22 h 459"/>
                <a:gd name="T8" fmla="*/ 119 w 459"/>
                <a:gd name="T9" fmla="*/ 43 h 459"/>
                <a:gd name="T10" fmla="*/ 101 w 459"/>
                <a:gd name="T11" fmla="*/ 63 h 459"/>
                <a:gd name="T12" fmla="*/ 83 w 459"/>
                <a:gd name="T13" fmla="*/ 83 h 459"/>
                <a:gd name="T14" fmla="*/ 83 w 459"/>
                <a:gd name="T15" fmla="*/ 83 h 459"/>
                <a:gd name="T16" fmla="*/ 63 w 459"/>
                <a:gd name="T17" fmla="*/ 103 h 459"/>
                <a:gd name="T18" fmla="*/ 43 w 459"/>
                <a:gd name="T19" fmla="*/ 119 h 459"/>
                <a:gd name="T20" fmla="*/ 22 w 459"/>
                <a:gd name="T21" fmla="*/ 135 h 459"/>
                <a:gd name="T22" fmla="*/ 0 w 459"/>
                <a:gd name="T23" fmla="*/ 151 h 459"/>
                <a:gd name="T24" fmla="*/ 277 w 459"/>
                <a:gd name="T25" fmla="*/ 428 h 459"/>
                <a:gd name="T26" fmla="*/ 277 w 459"/>
                <a:gd name="T27" fmla="*/ 428 h 459"/>
                <a:gd name="T28" fmla="*/ 284 w 459"/>
                <a:gd name="T29" fmla="*/ 436 h 459"/>
                <a:gd name="T30" fmla="*/ 293 w 459"/>
                <a:gd name="T31" fmla="*/ 441 h 459"/>
                <a:gd name="T32" fmla="*/ 311 w 459"/>
                <a:gd name="T33" fmla="*/ 452 h 459"/>
                <a:gd name="T34" fmla="*/ 331 w 459"/>
                <a:gd name="T35" fmla="*/ 457 h 459"/>
                <a:gd name="T36" fmla="*/ 353 w 459"/>
                <a:gd name="T37" fmla="*/ 459 h 459"/>
                <a:gd name="T38" fmla="*/ 373 w 459"/>
                <a:gd name="T39" fmla="*/ 457 h 459"/>
                <a:gd name="T40" fmla="*/ 392 w 459"/>
                <a:gd name="T41" fmla="*/ 452 h 459"/>
                <a:gd name="T42" fmla="*/ 410 w 459"/>
                <a:gd name="T43" fmla="*/ 441 h 459"/>
                <a:gd name="T44" fmla="*/ 419 w 459"/>
                <a:gd name="T45" fmla="*/ 436 h 459"/>
                <a:gd name="T46" fmla="*/ 427 w 459"/>
                <a:gd name="T47" fmla="*/ 428 h 459"/>
                <a:gd name="T48" fmla="*/ 427 w 459"/>
                <a:gd name="T49" fmla="*/ 428 h 459"/>
                <a:gd name="T50" fmla="*/ 434 w 459"/>
                <a:gd name="T51" fmla="*/ 419 h 459"/>
                <a:gd name="T52" fmla="*/ 441 w 459"/>
                <a:gd name="T53" fmla="*/ 410 h 459"/>
                <a:gd name="T54" fmla="*/ 450 w 459"/>
                <a:gd name="T55" fmla="*/ 392 h 459"/>
                <a:gd name="T56" fmla="*/ 457 w 459"/>
                <a:gd name="T57" fmla="*/ 373 h 459"/>
                <a:gd name="T58" fmla="*/ 459 w 459"/>
                <a:gd name="T59" fmla="*/ 353 h 459"/>
                <a:gd name="T60" fmla="*/ 457 w 459"/>
                <a:gd name="T61" fmla="*/ 333 h 459"/>
                <a:gd name="T62" fmla="*/ 450 w 459"/>
                <a:gd name="T63" fmla="*/ 313 h 459"/>
                <a:gd name="T64" fmla="*/ 441 w 459"/>
                <a:gd name="T65" fmla="*/ 293 h 459"/>
                <a:gd name="T66" fmla="*/ 434 w 459"/>
                <a:gd name="T67" fmla="*/ 284 h 459"/>
                <a:gd name="T68" fmla="*/ 427 w 459"/>
                <a:gd name="T69" fmla="*/ 277 h 459"/>
                <a:gd name="T70" fmla="*/ 427 w 459"/>
                <a:gd name="T71" fmla="*/ 277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9" h="459">
                  <a:moveTo>
                    <a:pt x="427" y="277"/>
                  </a:moveTo>
                  <a:lnTo>
                    <a:pt x="151" y="0"/>
                  </a:lnTo>
                  <a:lnTo>
                    <a:pt x="151" y="0"/>
                  </a:lnTo>
                  <a:lnTo>
                    <a:pt x="135" y="22"/>
                  </a:lnTo>
                  <a:lnTo>
                    <a:pt x="119" y="43"/>
                  </a:lnTo>
                  <a:lnTo>
                    <a:pt x="101" y="63"/>
                  </a:lnTo>
                  <a:lnTo>
                    <a:pt x="83" y="83"/>
                  </a:lnTo>
                  <a:lnTo>
                    <a:pt x="83" y="83"/>
                  </a:lnTo>
                  <a:lnTo>
                    <a:pt x="63" y="103"/>
                  </a:lnTo>
                  <a:lnTo>
                    <a:pt x="43" y="119"/>
                  </a:lnTo>
                  <a:lnTo>
                    <a:pt x="22" y="135"/>
                  </a:lnTo>
                  <a:lnTo>
                    <a:pt x="0" y="151"/>
                  </a:lnTo>
                  <a:lnTo>
                    <a:pt x="277" y="428"/>
                  </a:lnTo>
                  <a:lnTo>
                    <a:pt x="277" y="428"/>
                  </a:lnTo>
                  <a:lnTo>
                    <a:pt x="284" y="436"/>
                  </a:lnTo>
                  <a:lnTo>
                    <a:pt x="293" y="441"/>
                  </a:lnTo>
                  <a:lnTo>
                    <a:pt x="311" y="452"/>
                  </a:lnTo>
                  <a:lnTo>
                    <a:pt x="331" y="457"/>
                  </a:lnTo>
                  <a:lnTo>
                    <a:pt x="353" y="459"/>
                  </a:lnTo>
                  <a:lnTo>
                    <a:pt x="373" y="457"/>
                  </a:lnTo>
                  <a:lnTo>
                    <a:pt x="392" y="452"/>
                  </a:lnTo>
                  <a:lnTo>
                    <a:pt x="410" y="441"/>
                  </a:lnTo>
                  <a:lnTo>
                    <a:pt x="419" y="436"/>
                  </a:lnTo>
                  <a:lnTo>
                    <a:pt x="427" y="428"/>
                  </a:lnTo>
                  <a:lnTo>
                    <a:pt x="427" y="428"/>
                  </a:lnTo>
                  <a:lnTo>
                    <a:pt x="434" y="419"/>
                  </a:lnTo>
                  <a:lnTo>
                    <a:pt x="441" y="410"/>
                  </a:lnTo>
                  <a:lnTo>
                    <a:pt x="450" y="392"/>
                  </a:lnTo>
                  <a:lnTo>
                    <a:pt x="457" y="373"/>
                  </a:lnTo>
                  <a:lnTo>
                    <a:pt x="459" y="353"/>
                  </a:lnTo>
                  <a:lnTo>
                    <a:pt x="457" y="333"/>
                  </a:lnTo>
                  <a:lnTo>
                    <a:pt x="450" y="313"/>
                  </a:lnTo>
                  <a:lnTo>
                    <a:pt x="441" y="293"/>
                  </a:lnTo>
                  <a:lnTo>
                    <a:pt x="434" y="284"/>
                  </a:lnTo>
                  <a:lnTo>
                    <a:pt x="427" y="277"/>
                  </a:lnTo>
                  <a:lnTo>
                    <a:pt x="427"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
            <p:cNvSpPr/>
            <p:nvPr/>
          </p:nvSpPr>
          <p:spPr bwMode="auto">
            <a:xfrm>
              <a:off x="3040063" y="5486401"/>
              <a:ext cx="193675" cy="193675"/>
            </a:xfrm>
            <a:custGeom>
              <a:avLst/>
              <a:gdLst>
                <a:gd name="T0" fmla="*/ 0 w 245"/>
                <a:gd name="T1" fmla="*/ 243 h 243"/>
                <a:gd name="T2" fmla="*/ 61 w 245"/>
                <a:gd name="T3" fmla="*/ 243 h 243"/>
                <a:gd name="T4" fmla="*/ 61 w 245"/>
                <a:gd name="T5" fmla="*/ 243 h 243"/>
                <a:gd name="T6" fmla="*/ 63 w 245"/>
                <a:gd name="T7" fmla="*/ 227 h 243"/>
                <a:gd name="T8" fmla="*/ 68 w 245"/>
                <a:gd name="T9" fmla="*/ 209 h 243"/>
                <a:gd name="T10" fmla="*/ 72 w 245"/>
                <a:gd name="T11" fmla="*/ 192 h 243"/>
                <a:gd name="T12" fmla="*/ 79 w 245"/>
                <a:gd name="T13" fmla="*/ 178 h 243"/>
                <a:gd name="T14" fmla="*/ 88 w 245"/>
                <a:gd name="T15" fmla="*/ 162 h 243"/>
                <a:gd name="T16" fmla="*/ 97 w 245"/>
                <a:gd name="T17" fmla="*/ 147 h 243"/>
                <a:gd name="T18" fmla="*/ 108 w 245"/>
                <a:gd name="T19" fmla="*/ 133 h 243"/>
                <a:gd name="T20" fmla="*/ 120 w 245"/>
                <a:gd name="T21" fmla="*/ 120 h 243"/>
                <a:gd name="T22" fmla="*/ 120 w 245"/>
                <a:gd name="T23" fmla="*/ 120 h 243"/>
                <a:gd name="T24" fmla="*/ 133 w 245"/>
                <a:gd name="T25" fmla="*/ 108 h 243"/>
                <a:gd name="T26" fmla="*/ 147 w 245"/>
                <a:gd name="T27" fmla="*/ 97 h 243"/>
                <a:gd name="T28" fmla="*/ 162 w 245"/>
                <a:gd name="T29" fmla="*/ 88 h 243"/>
                <a:gd name="T30" fmla="*/ 178 w 245"/>
                <a:gd name="T31" fmla="*/ 79 h 243"/>
                <a:gd name="T32" fmla="*/ 194 w 245"/>
                <a:gd name="T33" fmla="*/ 74 h 243"/>
                <a:gd name="T34" fmla="*/ 210 w 245"/>
                <a:gd name="T35" fmla="*/ 68 h 243"/>
                <a:gd name="T36" fmla="*/ 227 w 245"/>
                <a:gd name="T37" fmla="*/ 63 h 243"/>
                <a:gd name="T38" fmla="*/ 245 w 245"/>
                <a:gd name="T39" fmla="*/ 61 h 243"/>
                <a:gd name="T40" fmla="*/ 245 w 245"/>
                <a:gd name="T41" fmla="*/ 0 h 243"/>
                <a:gd name="T42" fmla="*/ 245 w 245"/>
                <a:gd name="T43" fmla="*/ 0 h 243"/>
                <a:gd name="T44" fmla="*/ 221 w 245"/>
                <a:gd name="T45" fmla="*/ 3 h 243"/>
                <a:gd name="T46" fmla="*/ 198 w 245"/>
                <a:gd name="T47" fmla="*/ 7 h 243"/>
                <a:gd name="T48" fmla="*/ 176 w 245"/>
                <a:gd name="T49" fmla="*/ 14 h 243"/>
                <a:gd name="T50" fmla="*/ 155 w 245"/>
                <a:gd name="T51" fmla="*/ 23 h 243"/>
                <a:gd name="T52" fmla="*/ 133 w 245"/>
                <a:gd name="T53" fmla="*/ 34 h 243"/>
                <a:gd name="T54" fmla="*/ 113 w 245"/>
                <a:gd name="T55" fmla="*/ 47 h 243"/>
                <a:gd name="T56" fmla="*/ 95 w 245"/>
                <a:gd name="T57" fmla="*/ 61 h 243"/>
                <a:gd name="T58" fmla="*/ 77 w 245"/>
                <a:gd name="T59" fmla="*/ 77 h 243"/>
                <a:gd name="T60" fmla="*/ 77 w 245"/>
                <a:gd name="T61" fmla="*/ 77 h 243"/>
                <a:gd name="T62" fmla="*/ 61 w 245"/>
                <a:gd name="T63" fmla="*/ 95 h 243"/>
                <a:gd name="T64" fmla="*/ 47 w 245"/>
                <a:gd name="T65" fmla="*/ 113 h 243"/>
                <a:gd name="T66" fmla="*/ 34 w 245"/>
                <a:gd name="T67" fmla="*/ 133 h 243"/>
                <a:gd name="T68" fmla="*/ 23 w 245"/>
                <a:gd name="T69" fmla="*/ 155 h 243"/>
                <a:gd name="T70" fmla="*/ 14 w 245"/>
                <a:gd name="T71" fmla="*/ 176 h 243"/>
                <a:gd name="T72" fmla="*/ 7 w 245"/>
                <a:gd name="T73" fmla="*/ 198 h 243"/>
                <a:gd name="T74" fmla="*/ 3 w 245"/>
                <a:gd name="T75" fmla="*/ 219 h 243"/>
                <a:gd name="T76" fmla="*/ 0 w 245"/>
                <a:gd name="T77" fmla="*/ 243 h 243"/>
                <a:gd name="T78" fmla="*/ 0 w 245"/>
                <a:gd name="T7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 h="243">
                  <a:moveTo>
                    <a:pt x="0" y="243"/>
                  </a:moveTo>
                  <a:lnTo>
                    <a:pt x="61" y="243"/>
                  </a:lnTo>
                  <a:lnTo>
                    <a:pt x="61" y="243"/>
                  </a:lnTo>
                  <a:lnTo>
                    <a:pt x="63" y="227"/>
                  </a:lnTo>
                  <a:lnTo>
                    <a:pt x="68" y="209"/>
                  </a:lnTo>
                  <a:lnTo>
                    <a:pt x="72" y="192"/>
                  </a:lnTo>
                  <a:lnTo>
                    <a:pt x="79" y="178"/>
                  </a:lnTo>
                  <a:lnTo>
                    <a:pt x="88" y="162"/>
                  </a:lnTo>
                  <a:lnTo>
                    <a:pt x="97" y="147"/>
                  </a:lnTo>
                  <a:lnTo>
                    <a:pt x="108" y="133"/>
                  </a:lnTo>
                  <a:lnTo>
                    <a:pt x="120" y="120"/>
                  </a:lnTo>
                  <a:lnTo>
                    <a:pt x="120" y="120"/>
                  </a:lnTo>
                  <a:lnTo>
                    <a:pt x="133" y="108"/>
                  </a:lnTo>
                  <a:lnTo>
                    <a:pt x="147" y="97"/>
                  </a:lnTo>
                  <a:lnTo>
                    <a:pt x="162" y="88"/>
                  </a:lnTo>
                  <a:lnTo>
                    <a:pt x="178" y="79"/>
                  </a:lnTo>
                  <a:lnTo>
                    <a:pt x="194" y="74"/>
                  </a:lnTo>
                  <a:lnTo>
                    <a:pt x="210" y="68"/>
                  </a:lnTo>
                  <a:lnTo>
                    <a:pt x="227" y="63"/>
                  </a:lnTo>
                  <a:lnTo>
                    <a:pt x="245" y="61"/>
                  </a:lnTo>
                  <a:lnTo>
                    <a:pt x="245" y="0"/>
                  </a:lnTo>
                  <a:lnTo>
                    <a:pt x="245" y="0"/>
                  </a:lnTo>
                  <a:lnTo>
                    <a:pt x="221" y="3"/>
                  </a:lnTo>
                  <a:lnTo>
                    <a:pt x="198" y="7"/>
                  </a:lnTo>
                  <a:lnTo>
                    <a:pt x="176" y="14"/>
                  </a:lnTo>
                  <a:lnTo>
                    <a:pt x="155" y="23"/>
                  </a:lnTo>
                  <a:lnTo>
                    <a:pt x="133" y="34"/>
                  </a:lnTo>
                  <a:lnTo>
                    <a:pt x="113" y="47"/>
                  </a:lnTo>
                  <a:lnTo>
                    <a:pt x="95" y="61"/>
                  </a:lnTo>
                  <a:lnTo>
                    <a:pt x="77" y="77"/>
                  </a:lnTo>
                  <a:lnTo>
                    <a:pt x="77" y="77"/>
                  </a:lnTo>
                  <a:lnTo>
                    <a:pt x="61" y="95"/>
                  </a:lnTo>
                  <a:lnTo>
                    <a:pt x="47" y="113"/>
                  </a:lnTo>
                  <a:lnTo>
                    <a:pt x="34" y="133"/>
                  </a:lnTo>
                  <a:lnTo>
                    <a:pt x="23" y="155"/>
                  </a:lnTo>
                  <a:lnTo>
                    <a:pt x="14" y="176"/>
                  </a:lnTo>
                  <a:lnTo>
                    <a:pt x="7" y="198"/>
                  </a:lnTo>
                  <a:lnTo>
                    <a:pt x="3" y="219"/>
                  </a:lnTo>
                  <a:lnTo>
                    <a:pt x="0" y="243"/>
                  </a:lnTo>
                  <a:lnTo>
                    <a:pt x="0" y="2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2020066" y="3693816"/>
            <a:ext cx="623324" cy="623405"/>
            <a:chOff x="2409825" y="6532563"/>
            <a:chExt cx="885825" cy="885825"/>
          </a:xfrm>
          <a:solidFill>
            <a:schemeClr val="accent3"/>
          </a:solidFill>
        </p:grpSpPr>
        <p:sp>
          <p:nvSpPr>
            <p:cNvPr id="57" name="Freeform 8"/>
            <p:cNvSpPr>
              <a:spLocks noEditPoints="1"/>
            </p:cNvSpPr>
            <p:nvPr/>
          </p:nvSpPr>
          <p:spPr bwMode="auto">
            <a:xfrm>
              <a:off x="2724150" y="6846888"/>
              <a:ext cx="257175" cy="257175"/>
            </a:xfrm>
            <a:custGeom>
              <a:avLst/>
              <a:gdLst>
                <a:gd name="T0" fmla="*/ 146 w 324"/>
                <a:gd name="T1" fmla="*/ 0 h 324"/>
                <a:gd name="T2" fmla="*/ 99 w 324"/>
                <a:gd name="T3" fmla="*/ 13 h 324"/>
                <a:gd name="T4" fmla="*/ 59 w 324"/>
                <a:gd name="T5" fmla="*/ 36 h 324"/>
                <a:gd name="T6" fmla="*/ 29 w 324"/>
                <a:gd name="T7" fmla="*/ 72 h 324"/>
                <a:gd name="T8" fmla="*/ 7 w 324"/>
                <a:gd name="T9" fmla="*/ 113 h 324"/>
                <a:gd name="T10" fmla="*/ 0 w 324"/>
                <a:gd name="T11" fmla="*/ 162 h 324"/>
                <a:gd name="T12" fmla="*/ 4 w 324"/>
                <a:gd name="T13" fmla="*/ 194 h 324"/>
                <a:gd name="T14" fmla="*/ 20 w 324"/>
                <a:gd name="T15" fmla="*/ 239 h 324"/>
                <a:gd name="T16" fmla="*/ 49 w 324"/>
                <a:gd name="T17" fmla="*/ 275 h 324"/>
                <a:gd name="T18" fmla="*/ 85 w 324"/>
                <a:gd name="T19" fmla="*/ 304 h 324"/>
                <a:gd name="T20" fmla="*/ 130 w 324"/>
                <a:gd name="T21" fmla="*/ 320 h 324"/>
                <a:gd name="T22" fmla="*/ 162 w 324"/>
                <a:gd name="T23" fmla="*/ 324 h 324"/>
                <a:gd name="T24" fmla="*/ 211 w 324"/>
                <a:gd name="T25" fmla="*/ 317 h 324"/>
                <a:gd name="T26" fmla="*/ 252 w 324"/>
                <a:gd name="T27" fmla="*/ 295 h 324"/>
                <a:gd name="T28" fmla="*/ 286 w 324"/>
                <a:gd name="T29" fmla="*/ 265 h 324"/>
                <a:gd name="T30" fmla="*/ 311 w 324"/>
                <a:gd name="T31" fmla="*/ 225 h 324"/>
                <a:gd name="T32" fmla="*/ 324 w 324"/>
                <a:gd name="T33" fmla="*/ 178 h 324"/>
                <a:gd name="T34" fmla="*/ 324 w 324"/>
                <a:gd name="T35" fmla="*/ 146 h 324"/>
                <a:gd name="T36" fmla="*/ 311 w 324"/>
                <a:gd name="T37" fmla="*/ 99 h 324"/>
                <a:gd name="T38" fmla="*/ 286 w 324"/>
                <a:gd name="T39" fmla="*/ 60 h 324"/>
                <a:gd name="T40" fmla="*/ 252 w 324"/>
                <a:gd name="T41" fmla="*/ 27 h 324"/>
                <a:gd name="T42" fmla="*/ 211 w 324"/>
                <a:gd name="T43" fmla="*/ 7 h 324"/>
                <a:gd name="T44" fmla="*/ 162 w 324"/>
                <a:gd name="T45" fmla="*/ 0 h 324"/>
                <a:gd name="T46" fmla="*/ 162 w 324"/>
                <a:gd name="T47" fmla="*/ 277 h 324"/>
                <a:gd name="T48" fmla="*/ 128 w 324"/>
                <a:gd name="T49" fmla="*/ 272 h 324"/>
                <a:gd name="T50" fmla="*/ 97 w 324"/>
                <a:gd name="T51" fmla="*/ 257 h 324"/>
                <a:gd name="T52" fmla="*/ 61 w 324"/>
                <a:gd name="T53" fmla="*/ 216 h 324"/>
                <a:gd name="T54" fmla="*/ 50 w 324"/>
                <a:gd name="T55" fmla="*/ 185 h 324"/>
                <a:gd name="T56" fmla="*/ 47 w 324"/>
                <a:gd name="T57" fmla="*/ 162 h 324"/>
                <a:gd name="T58" fmla="*/ 52 w 324"/>
                <a:gd name="T59" fmla="*/ 128 h 324"/>
                <a:gd name="T60" fmla="*/ 67 w 324"/>
                <a:gd name="T61" fmla="*/ 97 h 324"/>
                <a:gd name="T62" fmla="*/ 108 w 324"/>
                <a:gd name="T63" fmla="*/ 61 h 324"/>
                <a:gd name="T64" fmla="*/ 139 w 324"/>
                <a:gd name="T65" fmla="*/ 49 h 324"/>
                <a:gd name="T66" fmla="*/ 162 w 324"/>
                <a:gd name="T67" fmla="*/ 47 h 324"/>
                <a:gd name="T68" fmla="*/ 196 w 324"/>
                <a:gd name="T69" fmla="*/ 52 h 324"/>
                <a:gd name="T70" fmla="*/ 227 w 324"/>
                <a:gd name="T71" fmla="*/ 67 h 324"/>
                <a:gd name="T72" fmla="*/ 263 w 324"/>
                <a:gd name="T73" fmla="*/ 106 h 324"/>
                <a:gd name="T74" fmla="*/ 275 w 324"/>
                <a:gd name="T75" fmla="*/ 139 h 324"/>
                <a:gd name="T76" fmla="*/ 277 w 324"/>
                <a:gd name="T77" fmla="*/ 162 h 324"/>
                <a:gd name="T78" fmla="*/ 272 w 324"/>
                <a:gd name="T79" fmla="*/ 196 h 324"/>
                <a:gd name="T80" fmla="*/ 257 w 324"/>
                <a:gd name="T81" fmla="*/ 227 h 324"/>
                <a:gd name="T82" fmla="*/ 216 w 324"/>
                <a:gd name="T83" fmla="*/ 263 h 324"/>
                <a:gd name="T84" fmla="*/ 185 w 324"/>
                <a:gd name="T85" fmla="*/ 274 h 324"/>
                <a:gd name="T86" fmla="*/ 162 w 324"/>
                <a:gd name="T87"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4" h="324">
                  <a:moveTo>
                    <a:pt x="162" y="0"/>
                  </a:moveTo>
                  <a:lnTo>
                    <a:pt x="162" y="0"/>
                  </a:lnTo>
                  <a:lnTo>
                    <a:pt x="146" y="0"/>
                  </a:lnTo>
                  <a:lnTo>
                    <a:pt x="130" y="4"/>
                  </a:lnTo>
                  <a:lnTo>
                    <a:pt x="113" y="7"/>
                  </a:lnTo>
                  <a:lnTo>
                    <a:pt x="99" y="13"/>
                  </a:lnTo>
                  <a:lnTo>
                    <a:pt x="85" y="20"/>
                  </a:lnTo>
                  <a:lnTo>
                    <a:pt x="72" y="27"/>
                  </a:lnTo>
                  <a:lnTo>
                    <a:pt x="59" y="36"/>
                  </a:lnTo>
                  <a:lnTo>
                    <a:pt x="49" y="47"/>
                  </a:lnTo>
                  <a:lnTo>
                    <a:pt x="38" y="60"/>
                  </a:lnTo>
                  <a:lnTo>
                    <a:pt x="29" y="72"/>
                  </a:lnTo>
                  <a:lnTo>
                    <a:pt x="20" y="85"/>
                  </a:lnTo>
                  <a:lnTo>
                    <a:pt x="13" y="99"/>
                  </a:lnTo>
                  <a:lnTo>
                    <a:pt x="7" y="113"/>
                  </a:lnTo>
                  <a:lnTo>
                    <a:pt x="4" y="130"/>
                  </a:lnTo>
                  <a:lnTo>
                    <a:pt x="2" y="146"/>
                  </a:lnTo>
                  <a:lnTo>
                    <a:pt x="0" y="162"/>
                  </a:lnTo>
                  <a:lnTo>
                    <a:pt x="0" y="162"/>
                  </a:lnTo>
                  <a:lnTo>
                    <a:pt x="2" y="178"/>
                  </a:lnTo>
                  <a:lnTo>
                    <a:pt x="4" y="194"/>
                  </a:lnTo>
                  <a:lnTo>
                    <a:pt x="7" y="211"/>
                  </a:lnTo>
                  <a:lnTo>
                    <a:pt x="13" y="225"/>
                  </a:lnTo>
                  <a:lnTo>
                    <a:pt x="20" y="239"/>
                  </a:lnTo>
                  <a:lnTo>
                    <a:pt x="29" y="252"/>
                  </a:lnTo>
                  <a:lnTo>
                    <a:pt x="38" y="265"/>
                  </a:lnTo>
                  <a:lnTo>
                    <a:pt x="49" y="275"/>
                  </a:lnTo>
                  <a:lnTo>
                    <a:pt x="59" y="286"/>
                  </a:lnTo>
                  <a:lnTo>
                    <a:pt x="72" y="295"/>
                  </a:lnTo>
                  <a:lnTo>
                    <a:pt x="85" y="304"/>
                  </a:lnTo>
                  <a:lnTo>
                    <a:pt x="99" y="311"/>
                  </a:lnTo>
                  <a:lnTo>
                    <a:pt x="113" y="317"/>
                  </a:lnTo>
                  <a:lnTo>
                    <a:pt x="130" y="320"/>
                  </a:lnTo>
                  <a:lnTo>
                    <a:pt x="146" y="322"/>
                  </a:lnTo>
                  <a:lnTo>
                    <a:pt x="162" y="324"/>
                  </a:lnTo>
                  <a:lnTo>
                    <a:pt x="162" y="324"/>
                  </a:lnTo>
                  <a:lnTo>
                    <a:pt x="178" y="322"/>
                  </a:lnTo>
                  <a:lnTo>
                    <a:pt x="194" y="320"/>
                  </a:lnTo>
                  <a:lnTo>
                    <a:pt x="211" y="317"/>
                  </a:lnTo>
                  <a:lnTo>
                    <a:pt x="225" y="311"/>
                  </a:lnTo>
                  <a:lnTo>
                    <a:pt x="239" y="304"/>
                  </a:lnTo>
                  <a:lnTo>
                    <a:pt x="252" y="295"/>
                  </a:lnTo>
                  <a:lnTo>
                    <a:pt x="265" y="286"/>
                  </a:lnTo>
                  <a:lnTo>
                    <a:pt x="277" y="275"/>
                  </a:lnTo>
                  <a:lnTo>
                    <a:pt x="286" y="265"/>
                  </a:lnTo>
                  <a:lnTo>
                    <a:pt x="297" y="252"/>
                  </a:lnTo>
                  <a:lnTo>
                    <a:pt x="304" y="239"/>
                  </a:lnTo>
                  <a:lnTo>
                    <a:pt x="311" y="225"/>
                  </a:lnTo>
                  <a:lnTo>
                    <a:pt x="317" y="211"/>
                  </a:lnTo>
                  <a:lnTo>
                    <a:pt x="320" y="194"/>
                  </a:lnTo>
                  <a:lnTo>
                    <a:pt x="324" y="178"/>
                  </a:lnTo>
                  <a:lnTo>
                    <a:pt x="324" y="162"/>
                  </a:lnTo>
                  <a:lnTo>
                    <a:pt x="324" y="162"/>
                  </a:lnTo>
                  <a:lnTo>
                    <a:pt x="324" y="146"/>
                  </a:lnTo>
                  <a:lnTo>
                    <a:pt x="320" y="130"/>
                  </a:lnTo>
                  <a:lnTo>
                    <a:pt x="317" y="113"/>
                  </a:lnTo>
                  <a:lnTo>
                    <a:pt x="311" y="99"/>
                  </a:lnTo>
                  <a:lnTo>
                    <a:pt x="304" y="85"/>
                  </a:lnTo>
                  <a:lnTo>
                    <a:pt x="297" y="72"/>
                  </a:lnTo>
                  <a:lnTo>
                    <a:pt x="286" y="60"/>
                  </a:lnTo>
                  <a:lnTo>
                    <a:pt x="277" y="47"/>
                  </a:lnTo>
                  <a:lnTo>
                    <a:pt x="265" y="36"/>
                  </a:lnTo>
                  <a:lnTo>
                    <a:pt x="252" y="27"/>
                  </a:lnTo>
                  <a:lnTo>
                    <a:pt x="239" y="20"/>
                  </a:lnTo>
                  <a:lnTo>
                    <a:pt x="225" y="13"/>
                  </a:lnTo>
                  <a:lnTo>
                    <a:pt x="211" y="7"/>
                  </a:lnTo>
                  <a:lnTo>
                    <a:pt x="194" y="4"/>
                  </a:lnTo>
                  <a:lnTo>
                    <a:pt x="178" y="0"/>
                  </a:lnTo>
                  <a:lnTo>
                    <a:pt x="162" y="0"/>
                  </a:lnTo>
                  <a:lnTo>
                    <a:pt x="162" y="0"/>
                  </a:lnTo>
                  <a:close/>
                  <a:moveTo>
                    <a:pt x="162" y="277"/>
                  </a:moveTo>
                  <a:lnTo>
                    <a:pt x="162" y="277"/>
                  </a:lnTo>
                  <a:lnTo>
                    <a:pt x="151" y="275"/>
                  </a:lnTo>
                  <a:lnTo>
                    <a:pt x="139" y="274"/>
                  </a:lnTo>
                  <a:lnTo>
                    <a:pt x="128" y="272"/>
                  </a:lnTo>
                  <a:lnTo>
                    <a:pt x="117" y="268"/>
                  </a:lnTo>
                  <a:lnTo>
                    <a:pt x="108" y="263"/>
                  </a:lnTo>
                  <a:lnTo>
                    <a:pt x="97" y="257"/>
                  </a:lnTo>
                  <a:lnTo>
                    <a:pt x="81" y="243"/>
                  </a:lnTo>
                  <a:lnTo>
                    <a:pt x="67" y="227"/>
                  </a:lnTo>
                  <a:lnTo>
                    <a:pt x="61" y="216"/>
                  </a:lnTo>
                  <a:lnTo>
                    <a:pt x="56" y="207"/>
                  </a:lnTo>
                  <a:lnTo>
                    <a:pt x="52" y="196"/>
                  </a:lnTo>
                  <a:lnTo>
                    <a:pt x="50" y="185"/>
                  </a:lnTo>
                  <a:lnTo>
                    <a:pt x="49" y="173"/>
                  </a:lnTo>
                  <a:lnTo>
                    <a:pt x="47" y="162"/>
                  </a:lnTo>
                  <a:lnTo>
                    <a:pt x="47" y="162"/>
                  </a:lnTo>
                  <a:lnTo>
                    <a:pt x="49" y="149"/>
                  </a:lnTo>
                  <a:lnTo>
                    <a:pt x="50" y="139"/>
                  </a:lnTo>
                  <a:lnTo>
                    <a:pt x="52" y="128"/>
                  </a:lnTo>
                  <a:lnTo>
                    <a:pt x="56" y="117"/>
                  </a:lnTo>
                  <a:lnTo>
                    <a:pt x="61" y="106"/>
                  </a:lnTo>
                  <a:lnTo>
                    <a:pt x="67" y="97"/>
                  </a:lnTo>
                  <a:lnTo>
                    <a:pt x="81" y="81"/>
                  </a:lnTo>
                  <a:lnTo>
                    <a:pt x="97" y="67"/>
                  </a:lnTo>
                  <a:lnTo>
                    <a:pt x="108" y="61"/>
                  </a:lnTo>
                  <a:lnTo>
                    <a:pt x="117" y="56"/>
                  </a:lnTo>
                  <a:lnTo>
                    <a:pt x="128" y="52"/>
                  </a:lnTo>
                  <a:lnTo>
                    <a:pt x="139" y="49"/>
                  </a:lnTo>
                  <a:lnTo>
                    <a:pt x="151" y="47"/>
                  </a:lnTo>
                  <a:lnTo>
                    <a:pt x="162" y="47"/>
                  </a:lnTo>
                  <a:lnTo>
                    <a:pt x="162" y="47"/>
                  </a:lnTo>
                  <a:lnTo>
                    <a:pt x="175" y="47"/>
                  </a:lnTo>
                  <a:lnTo>
                    <a:pt x="185" y="49"/>
                  </a:lnTo>
                  <a:lnTo>
                    <a:pt x="196" y="52"/>
                  </a:lnTo>
                  <a:lnTo>
                    <a:pt x="207" y="56"/>
                  </a:lnTo>
                  <a:lnTo>
                    <a:pt x="216" y="61"/>
                  </a:lnTo>
                  <a:lnTo>
                    <a:pt x="227" y="67"/>
                  </a:lnTo>
                  <a:lnTo>
                    <a:pt x="243" y="81"/>
                  </a:lnTo>
                  <a:lnTo>
                    <a:pt x="257" y="97"/>
                  </a:lnTo>
                  <a:lnTo>
                    <a:pt x="263" y="106"/>
                  </a:lnTo>
                  <a:lnTo>
                    <a:pt x="268" y="117"/>
                  </a:lnTo>
                  <a:lnTo>
                    <a:pt x="272" y="128"/>
                  </a:lnTo>
                  <a:lnTo>
                    <a:pt x="275" y="139"/>
                  </a:lnTo>
                  <a:lnTo>
                    <a:pt x="277" y="149"/>
                  </a:lnTo>
                  <a:lnTo>
                    <a:pt x="277" y="162"/>
                  </a:lnTo>
                  <a:lnTo>
                    <a:pt x="277" y="162"/>
                  </a:lnTo>
                  <a:lnTo>
                    <a:pt x="277" y="173"/>
                  </a:lnTo>
                  <a:lnTo>
                    <a:pt x="275" y="185"/>
                  </a:lnTo>
                  <a:lnTo>
                    <a:pt x="272" y="196"/>
                  </a:lnTo>
                  <a:lnTo>
                    <a:pt x="268" y="207"/>
                  </a:lnTo>
                  <a:lnTo>
                    <a:pt x="263" y="216"/>
                  </a:lnTo>
                  <a:lnTo>
                    <a:pt x="257" y="227"/>
                  </a:lnTo>
                  <a:lnTo>
                    <a:pt x="243" y="243"/>
                  </a:lnTo>
                  <a:lnTo>
                    <a:pt x="227" y="257"/>
                  </a:lnTo>
                  <a:lnTo>
                    <a:pt x="216" y="263"/>
                  </a:lnTo>
                  <a:lnTo>
                    <a:pt x="207" y="268"/>
                  </a:lnTo>
                  <a:lnTo>
                    <a:pt x="196" y="272"/>
                  </a:lnTo>
                  <a:lnTo>
                    <a:pt x="185" y="274"/>
                  </a:lnTo>
                  <a:lnTo>
                    <a:pt x="175" y="275"/>
                  </a:lnTo>
                  <a:lnTo>
                    <a:pt x="162" y="277"/>
                  </a:lnTo>
                  <a:lnTo>
                    <a:pt x="162"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
            <p:cNvSpPr>
              <a:spLocks noEditPoints="1"/>
            </p:cNvSpPr>
            <p:nvPr/>
          </p:nvSpPr>
          <p:spPr bwMode="auto">
            <a:xfrm>
              <a:off x="2409825" y="6532563"/>
              <a:ext cx="885825" cy="885825"/>
            </a:xfrm>
            <a:custGeom>
              <a:avLst/>
              <a:gdLst>
                <a:gd name="T0" fmla="*/ 992 w 1116"/>
                <a:gd name="T1" fmla="*/ 294 h 1116"/>
                <a:gd name="T2" fmla="*/ 954 w 1116"/>
                <a:gd name="T3" fmla="*/ 162 h 1116"/>
                <a:gd name="T4" fmla="*/ 866 w 1116"/>
                <a:gd name="T5" fmla="*/ 121 h 1116"/>
                <a:gd name="T6" fmla="*/ 779 w 1116"/>
                <a:gd name="T7" fmla="*/ 141 h 1116"/>
                <a:gd name="T8" fmla="*/ 646 w 1116"/>
                <a:gd name="T9" fmla="*/ 29 h 1116"/>
                <a:gd name="T10" fmla="*/ 511 w 1116"/>
                <a:gd name="T11" fmla="*/ 7 h 1116"/>
                <a:gd name="T12" fmla="*/ 418 w 1116"/>
                <a:gd name="T13" fmla="*/ 106 h 1116"/>
                <a:gd name="T14" fmla="*/ 266 w 1116"/>
                <a:gd name="T15" fmla="*/ 121 h 1116"/>
                <a:gd name="T16" fmla="*/ 185 w 1116"/>
                <a:gd name="T17" fmla="*/ 144 h 1116"/>
                <a:gd name="T18" fmla="*/ 122 w 1116"/>
                <a:gd name="T19" fmla="*/ 247 h 1116"/>
                <a:gd name="T20" fmla="*/ 106 w 1116"/>
                <a:gd name="T21" fmla="*/ 418 h 1116"/>
                <a:gd name="T22" fmla="*/ 7 w 1116"/>
                <a:gd name="T23" fmla="*/ 509 h 1116"/>
                <a:gd name="T24" fmla="*/ 31 w 1116"/>
                <a:gd name="T25" fmla="*/ 646 h 1116"/>
                <a:gd name="T26" fmla="*/ 140 w 1116"/>
                <a:gd name="T27" fmla="*/ 778 h 1116"/>
                <a:gd name="T28" fmla="*/ 135 w 1116"/>
                <a:gd name="T29" fmla="*/ 913 h 1116"/>
                <a:gd name="T30" fmla="*/ 211 w 1116"/>
                <a:gd name="T31" fmla="*/ 985 h 1116"/>
                <a:gd name="T32" fmla="*/ 302 w 1116"/>
                <a:gd name="T33" fmla="*/ 990 h 1116"/>
                <a:gd name="T34" fmla="*/ 427 w 1116"/>
                <a:gd name="T35" fmla="*/ 1031 h 1116"/>
                <a:gd name="T36" fmla="*/ 558 w 1116"/>
                <a:gd name="T37" fmla="*/ 1116 h 1116"/>
                <a:gd name="T38" fmla="*/ 679 w 1116"/>
                <a:gd name="T39" fmla="*/ 1051 h 1116"/>
                <a:gd name="T40" fmla="*/ 796 w 1116"/>
                <a:gd name="T41" fmla="*/ 985 h 1116"/>
                <a:gd name="T42" fmla="*/ 866 w 1116"/>
                <a:gd name="T43" fmla="*/ 994 h 1116"/>
                <a:gd name="T44" fmla="*/ 954 w 1116"/>
                <a:gd name="T45" fmla="*/ 952 h 1116"/>
                <a:gd name="T46" fmla="*/ 992 w 1116"/>
                <a:gd name="T47" fmla="*/ 823 h 1116"/>
                <a:gd name="T48" fmla="*/ 1031 w 1116"/>
                <a:gd name="T49" fmla="*/ 689 h 1116"/>
                <a:gd name="T50" fmla="*/ 1116 w 1116"/>
                <a:gd name="T51" fmla="*/ 558 h 1116"/>
                <a:gd name="T52" fmla="*/ 1053 w 1116"/>
                <a:gd name="T53" fmla="*/ 438 h 1116"/>
                <a:gd name="T54" fmla="*/ 927 w 1116"/>
                <a:gd name="T55" fmla="*/ 644 h 1116"/>
                <a:gd name="T56" fmla="*/ 887 w 1116"/>
                <a:gd name="T57" fmla="*/ 815 h 1116"/>
                <a:gd name="T58" fmla="*/ 893 w 1116"/>
                <a:gd name="T59" fmla="*/ 878 h 1116"/>
                <a:gd name="T60" fmla="*/ 851 w 1116"/>
                <a:gd name="T61" fmla="*/ 902 h 1116"/>
                <a:gd name="T62" fmla="*/ 758 w 1116"/>
                <a:gd name="T63" fmla="*/ 880 h 1116"/>
                <a:gd name="T64" fmla="*/ 608 w 1116"/>
                <a:gd name="T65" fmla="*/ 972 h 1116"/>
                <a:gd name="T66" fmla="*/ 578 w 1116"/>
                <a:gd name="T67" fmla="*/ 1019 h 1116"/>
                <a:gd name="T68" fmla="*/ 522 w 1116"/>
                <a:gd name="T69" fmla="*/ 1008 h 1116"/>
                <a:gd name="T70" fmla="*/ 472 w 1116"/>
                <a:gd name="T71" fmla="*/ 927 h 1116"/>
                <a:gd name="T72" fmla="*/ 301 w 1116"/>
                <a:gd name="T73" fmla="*/ 886 h 1116"/>
                <a:gd name="T74" fmla="*/ 238 w 1116"/>
                <a:gd name="T75" fmla="*/ 893 h 1116"/>
                <a:gd name="T76" fmla="*/ 216 w 1116"/>
                <a:gd name="T77" fmla="*/ 841 h 1116"/>
                <a:gd name="T78" fmla="*/ 221 w 1116"/>
                <a:gd name="T79" fmla="*/ 731 h 1116"/>
                <a:gd name="T80" fmla="*/ 133 w 1116"/>
                <a:gd name="T81" fmla="*/ 607 h 1116"/>
                <a:gd name="T82" fmla="*/ 94 w 1116"/>
                <a:gd name="T83" fmla="*/ 558 h 1116"/>
                <a:gd name="T84" fmla="*/ 124 w 1116"/>
                <a:gd name="T85" fmla="*/ 511 h 1116"/>
                <a:gd name="T86" fmla="*/ 209 w 1116"/>
                <a:gd name="T87" fmla="*/ 412 h 1116"/>
                <a:gd name="T88" fmla="*/ 218 w 1116"/>
                <a:gd name="T89" fmla="*/ 285 h 1116"/>
                <a:gd name="T90" fmla="*/ 230 w 1116"/>
                <a:gd name="T91" fmla="*/ 229 h 1116"/>
                <a:gd name="T92" fmla="*/ 293 w 1116"/>
                <a:gd name="T93" fmla="*/ 223 h 1116"/>
                <a:gd name="T94" fmla="*/ 441 w 1116"/>
                <a:gd name="T95" fmla="*/ 198 h 1116"/>
                <a:gd name="T96" fmla="*/ 517 w 1116"/>
                <a:gd name="T97" fmla="*/ 115 h 1116"/>
                <a:gd name="T98" fmla="*/ 569 w 1116"/>
                <a:gd name="T99" fmla="*/ 94 h 1116"/>
                <a:gd name="T100" fmla="*/ 608 w 1116"/>
                <a:gd name="T101" fmla="*/ 144 h 1116"/>
                <a:gd name="T102" fmla="*/ 758 w 1116"/>
                <a:gd name="T103" fmla="*/ 236 h 1116"/>
                <a:gd name="T104" fmla="*/ 851 w 1116"/>
                <a:gd name="T105" fmla="*/ 214 h 1116"/>
                <a:gd name="T106" fmla="*/ 898 w 1116"/>
                <a:gd name="T107" fmla="*/ 247 h 1116"/>
                <a:gd name="T108" fmla="*/ 860 w 1116"/>
                <a:gd name="T109" fmla="*/ 328 h 1116"/>
                <a:gd name="T110" fmla="*/ 936 w 1116"/>
                <a:gd name="T111" fmla="*/ 508 h 1116"/>
                <a:gd name="T112" fmla="*/ 1013 w 1116"/>
                <a:gd name="T113" fmla="*/ 529 h 1116"/>
                <a:gd name="T114" fmla="*/ 1013 w 1116"/>
                <a:gd name="T115" fmla="*/ 587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6" h="1116">
                  <a:moveTo>
                    <a:pt x="1010" y="418"/>
                  </a:moveTo>
                  <a:lnTo>
                    <a:pt x="1010" y="418"/>
                  </a:lnTo>
                  <a:lnTo>
                    <a:pt x="995" y="376"/>
                  </a:lnTo>
                  <a:lnTo>
                    <a:pt x="976" y="337"/>
                  </a:lnTo>
                  <a:lnTo>
                    <a:pt x="976" y="337"/>
                  </a:lnTo>
                  <a:lnTo>
                    <a:pt x="986" y="315"/>
                  </a:lnTo>
                  <a:lnTo>
                    <a:pt x="992" y="294"/>
                  </a:lnTo>
                  <a:lnTo>
                    <a:pt x="995" y="270"/>
                  </a:lnTo>
                  <a:lnTo>
                    <a:pt x="994" y="247"/>
                  </a:lnTo>
                  <a:lnTo>
                    <a:pt x="990" y="223"/>
                  </a:lnTo>
                  <a:lnTo>
                    <a:pt x="981" y="202"/>
                  </a:lnTo>
                  <a:lnTo>
                    <a:pt x="968" y="182"/>
                  </a:lnTo>
                  <a:lnTo>
                    <a:pt x="954" y="162"/>
                  </a:lnTo>
                  <a:lnTo>
                    <a:pt x="954" y="162"/>
                  </a:lnTo>
                  <a:lnTo>
                    <a:pt x="943" y="153"/>
                  </a:lnTo>
                  <a:lnTo>
                    <a:pt x="931" y="144"/>
                  </a:lnTo>
                  <a:lnTo>
                    <a:pt x="920" y="137"/>
                  </a:lnTo>
                  <a:lnTo>
                    <a:pt x="905" y="132"/>
                  </a:lnTo>
                  <a:lnTo>
                    <a:pt x="893" y="126"/>
                  </a:lnTo>
                  <a:lnTo>
                    <a:pt x="878" y="123"/>
                  </a:lnTo>
                  <a:lnTo>
                    <a:pt x="866" y="121"/>
                  </a:lnTo>
                  <a:lnTo>
                    <a:pt x="851" y="121"/>
                  </a:lnTo>
                  <a:lnTo>
                    <a:pt x="851" y="121"/>
                  </a:lnTo>
                  <a:lnTo>
                    <a:pt x="832" y="123"/>
                  </a:lnTo>
                  <a:lnTo>
                    <a:pt x="814" y="126"/>
                  </a:lnTo>
                  <a:lnTo>
                    <a:pt x="796" y="132"/>
                  </a:lnTo>
                  <a:lnTo>
                    <a:pt x="779" y="141"/>
                  </a:lnTo>
                  <a:lnTo>
                    <a:pt x="779" y="141"/>
                  </a:lnTo>
                  <a:lnTo>
                    <a:pt x="740" y="121"/>
                  </a:lnTo>
                  <a:lnTo>
                    <a:pt x="698" y="106"/>
                  </a:lnTo>
                  <a:lnTo>
                    <a:pt x="698" y="106"/>
                  </a:lnTo>
                  <a:lnTo>
                    <a:pt x="689" y="85"/>
                  </a:lnTo>
                  <a:lnTo>
                    <a:pt x="679" y="63"/>
                  </a:lnTo>
                  <a:lnTo>
                    <a:pt x="664" y="45"/>
                  </a:lnTo>
                  <a:lnTo>
                    <a:pt x="646" y="29"/>
                  </a:lnTo>
                  <a:lnTo>
                    <a:pt x="626" y="16"/>
                  </a:lnTo>
                  <a:lnTo>
                    <a:pt x="607" y="7"/>
                  </a:lnTo>
                  <a:lnTo>
                    <a:pt x="583" y="2"/>
                  </a:lnTo>
                  <a:lnTo>
                    <a:pt x="558" y="0"/>
                  </a:lnTo>
                  <a:lnTo>
                    <a:pt x="558" y="0"/>
                  </a:lnTo>
                  <a:lnTo>
                    <a:pt x="535" y="2"/>
                  </a:lnTo>
                  <a:lnTo>
                    <a:pt x="511" y="7"/>
                  </a:lnTo>
                  <a:lnTo>
                    <a:pt x="490" y="16"/>
                  </a:lnTo>
                  <a:lnTo>
                    <a:pt x="470" y="29"/>
                  </a:lnTo>
                  <a:lnTo>
                    <a:pt x="452" y="45"/>
                  </a:lnTo>
                  <a:lnTo>
                    <a:pt x="437" y="63"/>
                  </a:lnTo>
                  <a:lnTo>
                    <a:pt x="427" y="85"/>
                  </a:lnTo>
                  <a:lnTo>
                    <a:pt x="418" y="106"/>
                  </a:lnTo>
                  <a:lnTo>
                    <a:pt x="418" y="106"/>
                  </a:lnTo>
                  <a:lnTo>
                    <a:pt x="378" y="121"/>
                  </a:lnTo>
                  <a:lnTo>
                    <a:pt x="338" y="141"/>
                  </a:lnTo>
                  <a:lnTo>
                    <a:pt x="338" y="141"/>
                  </a:lnTo>
                  <a:lnTo>
                    <a:pt x="320" y="132"/>
                  </a:lnTo>
                  <a:lnTo>
                    <a:pt x="302" y="126"/>
                  </a:lnTo>
                  <a:lnTo>
                    <a:pt x="284" y="123"/>
                  </a:lnTo>
                  <a:lnTo>
                    <a:pt x="266" y="121"/>
                  </a:lnTo>
                  <a:lnTo>
                    <a:pt x="266" y="121"/>
                  </a:lnTo>
                  <a:lnTo>
                    <a:pt x="252" y="121"/>
                  </a:lnTo>
                  <a:lnTo>
                    <a:pt x="238" y="123"/>
                  </a:lnTo>
                  <a:lnTo>
                    <a:pt x="223" y="126"/>
                  </a:lnTo>
                  <a:lnTo>
                    <a:pt x="211" y="132"/>
                  </a:lnTo>
                  <a:lnTo>
                    <a:pt x="198" y="137"/>
                  </a:lnTo>
                  <a:lnTo>
                    <a:pt x="185" y="144"/>
                  </a:lnTo>
                  <a:lnTo>
                    <a:pt x="175" y="153"/>
                  </a:lnTo>
                  <a:lnTo>
                    <a:pt x="164" y="162"/>
                  </a:lnTo>
                  <a:lnTo>
                    <a:pt x="164" y="162"/>
                  </a:lnTo>
                  <a:lnTo>
                    <a:pt x="148" y="182"/>
                  </a:lnTo>
                  <a:lnTo>
                    <a:pt x="135" y="202"/>
                  </a:lnTo>
                  <a:lnTo>
                    <a:pt x="126" y="223"/>
                  </a:lnTo>
                  <a:lnTo>
                    <a:pt x="122" y="247"/>
                  </a:lnTo>
                  <a:lnTo>
                    <a:pt x="121" y="270"/>
                  </a:lnTo>
                  <a:lnTo>
                    <a:pt x="124" y="294"/>
                  </a:lnTo>
                  <a:lnTo>
                    <a:pt x="130" y="315"/>
                  </a:lnTo>
                  <a:lnTo>
                    <a:pt x="140" y="337"/>
                  </a:lnTo>
                  <a:lnTo>
                    <a:pt x="140" y="337"/>
                  </a:lnTo>
                  <a:lnTo>
                    <a:pt x="121" y="376"/>
                  </a:lnTo>
                  <a:lnTo>
                    <a:pt x="106" y="418"/>
                  </a:lnTo>
                  <a:lnTo>
                    <a:pt x="106" y="418"/>
                  </a:lnTo>
                  <a:lnTo>
                    <a:pt x="85" y="427"/>
                  </a:lnTo>
                  <a:lnTo>
                    <a:pt x="65" y="438"/>
                  </a:lnTo>
                  <a:lnTo>
                    <a:pt x="45" y="452"/>
                  </a:lnTo>
                  <a:lnTo>
                    <a:pt x="31" y="470"/>
                  </a:lnTo>
                  <a:lnTo>
                    <a:pt x="18" y="488"/>
                  </a:lnTo>
                  <a:lnTo>
                    <a:pt x="7" y="509"/>
                  </a:lnTo>
                  <a:lnTo>
                    <a:pt x="2" y="533"/>
                  </a:lnTo>
                  <a:lnTo>
                    <a:pt x="0" y="558"/>
                  </a:lnTo>
                  <a:lnTo>
                    <a:pt x="0" y="558"/>
                  </a:lnTo>
                  <a:lnTo>
                    <a:pt x="2" y="581"/>
                  </a:lnTo>
                  <a:lnTo>
                    <a:pt x="7" y="605"/>
                  </a:lnTo>
                  <a:lnTo>
                    <a:pt x="18" y="626"/>
                  </a:lnTo>
                  <a:lnTo>
                    <a:pt x="31" y="646"/>
                  </a:lnTo>
                  <a:lnTo>
                    <a:pt x="45" y="664"/>
                  </a:lnTo>
                  <a:lnTo>
                    <a:pt x="65" y="679"/>
                  </a:lnTo>
                  <a:lnTo>
                    <a:pt x="85" y="689"/>
                  </a:lnTo>
                  <a:lnTo>
                    <a:pt x="106" y="697"/>
                  </a:lnTo>
                  <a:lnTo>
                    <a:pt x="106" y="697"/>
                  </a:lnTo>
                  <a:lnTo>
                    <a:pt x="121" y="738"/>
                  </a:lnTo>
                  <a:lnTo>
                    <a:pt x="140" y="778"/>
                  </a:lnTo>
                  <a:lnTo>
                    <a:pt x="140" y="778"/>
                  </a:lnTo>
                  <a:lnTo>
                    <a:pt x="130" y="799"/>
                  </a:lnTo>
                  <a:lnTo>
                    <a:pt x="124" y="823"/>
                  </a:lnTo>
                  <a:lnTo>
                    <a:pt x="121" y="846"/>
                  </a:lnTo>
                  <a:lnTo>
                    <a:pt x="122" y="869"/>
                  </a:lnTo>
                  <a:lnTo>
                    <a:pt x="126" y="891"/>
                  </a:lnTo>
                  <a:lnTo>
                    <a:pt x="135" y="913"/>
                  </a:lnTo>
                  <a:lnTo>
                    <a:pt x="148" y="934"/>
                  </a:lnTo>
                  <a:lnTo>
                    <a:pt x="164" y="952"/>
                  </a:lnTo>
                  <a:lnTo>
                    <a:pt x="164" y="952"/>
                  </a:lnTo>
                  <a:lnTo>
                    <a:pt x="175" y="963"/>
                  </a:lnTo>
                  <a:lnTo>
                    <a:pt x="185" y="970"/>
                  </a:lnTo>
                  <a:lnTo>
                    <a:pt x="198" y="977"/>
                  </a:lnTo>
                  <a:lnTo>
                    <a:pt x="211" y="985"/>
                  </a:lnTo>
                  <a:lnTo>
                    <a:pt x="223" y="988"/>
                  </a:lnTo>
                  <a:lnTo>
                    <a:pt x="238" y="992"/>
                  </a:lnTo>
                  <a:lnTo>
                    <a:pt x="252" y="994"/>
                  </a:lnTo>
                  <a:lnTo>
                    <a:pt x="266" y="995"/>
                  </a:lnTo>
                  <a:lnTo>
                    <a:pt x="266" y="995"/>
                  </a:lnTo>
                  <a:lnTo>
                    <a:pt x="284" y="994"/>
                  </a:lnTo>
                  <a:lnTo>
                    <a:pt x="302" y="990"/>
                  </a:lnTo>
                  <a:lnTo>
                    <a:pt x="320" y="985"/>
                  </a:lnTo>
                  <a:lnTo>
                    <a:pt x="338" y="976"/>
                  </a:lnTo>
                  <a:lnTo>
                    <a:pt x="338" y="976"/>
                  </a:lnTo>
                  <a:lnTo>
                    <a:pt x="378" y="994"/>
                  </a:lnTo>
                  <a:lnTo>
                    <a:pt x="418" y="1010"/>
                  </a:lnTo>
                  <a:lnTo>
                    <a:pt x="418" y="1010"/>
                  </a:lnTo>
                  <a:lnTo>
                    <a:pt x="427" y="1031"/>
                  </a:lnTo>
                  <a:lnTo>
                    <a:pt x="437" y="1051"/>
                  </a:lnTo>
                  <a:lnTo>
                    <a:pt x="452" y="1071"/>
                  </a:lnTo>
                  <a:lnTo>
                    <a:pt x="470" y="1085"/>
                  </a:lnTo>
                  <a:lnTo>
                    <a:pt x="490" y="1098"/>
                  </a:lnTo>
                  <a:lnTo>
                    <a:pt x="511" y="1109"/>
                  </a:lnTo>
                  <a:lnTo>
                    <a:pt x="535" y="1114"/>
                  </a:lnTo>
                  <a:lnTo>
                    <a:pt x="558" y="1116"/>
                  </a:lnTo>
                  <a:lnTo>
                    <a:pt x="558" y="1116"/>
                  </a:lnTo>
                  <a:lnTo>
                    <a:pt x="583" y="1114"/>
                  </a:lnTo>
                  <a:lnTo>
                    <a:pt x="607" y="1109"/>
                  </a:lnTo>
                  <a:lnTo>
                    <a:pt x="626" y="1098"/>
                  </a:lnTo>
                  <a:lnTo>
                    <a:pt x="646" y="1085"/>
                  </a:lnTo>
                  <a:lnTo>
                    <a:pt x="664" y="1071"/>
                  </a:lnTo>
                  <a:lnTo>
                    <a:pt x="679" y="1051"/>
                  </a:lnTo>
                  <a:lnTo>
                    <a:pt x="689" y="1031"/>
                  </a:lnTo>
                  <a:lnTo>
                    <a:pt x="698" y="1010"/>
                  </a:lnTo>
                  <a:lnTo>
                    <a:pt x="698" y="1010"/>
                  </a:lnTo>
                  <a:lnTo>
                    <a:pt x="740" y="994"/>
                  </a:lnTo>
                  <a:lnTo>
                    <a:pt x="779" y="976"/>
                  </a:lnTo>
                  <a:lnTo>
                    <a:pt x="779" y="976"/>
                  </a:lnTo>
                  <a:lnTo>
                    <a:pt x="796" y="985"/>
                  </a:lnTo>
                  <a:lnTo>
                    <a:pt x="814" y="990"/>
                  </a:lnTo>
                  <a:lnTo>
                    <a:pt x="832" y="994"/>
                  </a:lnTo>
                  <a:lnTo>
                    <a:pt x="851" y="995"/>
                  </a:lnTo>
                  <a:lnTo>
                    <a:pt x="851" y="995"/>
                  </a:lnTo>
                  <a:lnTo>
                    <a:pt x="851" y="995"/>
                  </a:lnTo>
                  <a:lnTo>
                    <a:pt x="851" y="995"/>
                  </a:lnTo>
                  <a:lnTo>
                    <a:pt x="866" y="994"/>
                  </a:lnTo>
                  <a:lnTo>
                    <a:pt x="878" y="992"/>
                  </a:lnTo>
                  <a:lnTo>
                    <a:pt x="893" y="988"/>
                  </a:lnTo>
                  <a:lnTo>
                    <a:pt x="905" y="985"/>
                  </a:lnTo>
                  <a:lnTo>
                    <a:pt x="920" y="977"/>
                  </a:lnTo>
                  <a:lnTo>
                    <a:pt x="931" y="970"/>
                  </a:lnTo>
                  <a:lnTo>
                    <a:pt x="943" y="963"/>
                  </a:lnTo>
                  <a:lnTo>
                    <a:pt x="954" y="952"/>
                  </a:lnTo>
                  <a:lnTo>
                    <a:pt x="954" y="952"/>
                  </a:lnTo>
                  <a:lnTo>
                    <a:pt x="968" y="934"/>
                  </a:lnTo>
                  <a:lnTo>
                    <a:pt x="981" y="913"/>
                  </a:lnTo>
                  <a:lnTo>
                    <a:pt x="990" y="891"/>
                  </a:lnTo>
                  <a:lnTo>
                    <a:pt x="994" y="869"/>
                  </a:lnTo>
                  <a:lnTo>
                    <a:pt x="995" y="846"/>
                  </a:lnTo>
                  <a:lnTo>
                    <a:pt x="992" y="823"/>
                  </a:lnTo>
                  <a:lnTo>
                    <a:pt x="986" y="799"/>
                  </a:lnTo>
                  <a:lnTo>
                    <a:pt x="976" y="778"/>
                  </a:lnTo>
                  <a:lnTo>
                    <a:pt x="976" y="778"/>
                  </a:lnTo>
                  <a:lnTo>
                    <a:pt x="995" y="738"/>
                  </a:lnTo>
                  <a:lnTo>
                    <a:pt x="1010" y="697"/>
                  </a:lnTo>
                  <a:lnTo>
                    <a:pt x="1010" y="697"/>
                  </a:lnTo>
                  <a:lnTo>
                    <a:pt x="1031" y="689"/>
                  </a:lnTo>
                  <a:lnTo>
                    <a:pt x="1053" y="679"/>
                  </a:lnTo>
                  <a:lnTo>
                    <a:pt x="1071" y="664"/>
                  </a:lnTo>
                  <a:lnTo>
                    <a:pt x="1085" y="646"/>
                  </a:lnTo>
                  <a:lnTo>
                    <a:pt x="1100" y="626"/>
                  </a:lnTo>
                  <a:lnTo>
                    <a:pt x="1109" y="605"/>
                  </a:lnTo>
                  <a:lnTo>
                    <a:pt x="1114" y="581"/>
                  </a:lnTo>
                  <a:lnTo>
                    <a:pt x="1116" y="558"/>
                  </a:lnTo>
                  <a:lnTo>
                    <a:pt x="1116" y="558"/>
                  </a:lnTo>
                  <a:lnTo>
                    <a:pt x="1114" y="533"/>
                  </a:lnTo>
                  <a:lnTo>
                    <a:pt x="1109" y="509"/>
                  </a:lnTo>
                  <a:lnTo>
                    <a:pt x="1100" y="488"/>
                  </a:lnTo>
                  <a:lnTo>
                    <a:pt x="1085" y="470"/>
                  </a:lnTo>
                  <a:lnTo>
                    <a:pt x="1071" y="452"/>
                  </a:lnTo>
                  <a:lnTo>
                    <a:pt x="1053" y="438"/>
                  </a:lnTo>
                  <a:lnTo>
                    <a:pt x="1031" y="427"/>
                  </a:lnTo>
                  <a:lnTo>
                    <a:pt x="1010" y="418"/>
                  </a:lnTo>
                  <a:lnTo>
                    <a:pt x="1010" y="418"/>
                  </a:lnTo>
                  <a:close/>
                  <a:moveTo>
                    <a:pt x="972" y="608"/>
                  </a:moveTo>
                  <a:lnTo>
                    <a:pt x="936" y="608"/>
                  </a:lnTo>
                  <a:lnTo>
                    <a:pt x="927" y="644"/>
                  </a:lnTo>
                  <a:lnTo>
                    <a:pt x="927" y="644"/>
                  </a:lnTo>
                  <a:lnTo>
                    <a:pt x="918" y="675"/>
                  </a:lnTo>
                  <a:lnTo>
                    <a:pt x="907" y="702"/>
                  </a:lnTo>
                  <a:lnTo>
                    <a:pt x="895" y="731"/>
                  </a:lnTo>
                  <a:lnTo>
                    <a:pt x="880" y="756"/>
                  </a:lnTo>
                  <a:lnTo>
                    <a:pt x="860" y="788"/>
                  </a:lnTo>
                  <a:lnTo>
                    <a:pt x="887" y="815"/>
                  </a:lnTo>
                  <a:lnTo>
                    <a:pt x="887" y="815"/>
                  </a:lnTo>
                  <a:lnTo>
                    <a:pt x="893" y="823"/>
                  </a:lnTo>
                  <a:lnTo>
                    <a:pt x="898" y="832"/>
                  </a:lnTo>
                  <a:lnTo>
                    <a:pt x="900" y="841"/>
                  </a:lnTo>
                  <a:lnTo>
                    <a:pt x="902" y="850"/>
                  </a:lnTo>
                  <a:lnTo>
                    <a:pt x="900" y="860"/>
                  </a:lnTo>
                  <a:lnTo>
                    <a:pt x="898" y="869"/>
                  </a:lnTo>
                  <a:lnTo>
                    <a:pt x="893" y="878"/>
                  </a:lnTo>
                  <a:lnTo>
                    <a:pt x="887" y="886"/>
                  </a:lnTo>
                  <a:lnTo>
                    <a:pt x="887" y="886"/>
                  </a:lnTo>
                  <a:lnTo>
                    <a:pt x="878" y="893"/>
                  </a:lnTo>
                  <a:lnTo>
                    <a:pt x="869" y="896"/>
                  </a:lnTo>
                  <a:lnTo>
                    <a:pt x="860" y="900"/>
                  </a:lnTo>
                  <a:lnTo>
                    <a:pt x="851" y="902"/>
                  </a:lnTo>
                  <a:lnTo>
                    <a:pt x="851" y="902"/>
                  </a:lnTo>
                  <a:lnTo>
                    <a:pt x="851" y="902"/>
                  </a:lnTo>
                  <a:lnTo>
                    <a:pt x="841" y="900"/>
                  </a:lnTo>
                  <a:lnTo>
                    <a:pt x="832" y="896"/>
                  </a:lnTo>
                  <a:lnTo>
                    <a:pt x="823" y="893"/>
                  </a:lnTo>
                  <a:lnTo>
                    <a:pt x="815" y="886"/>
                  </a:lnTo>
                  <a:lnTo>
                    <a:pt x="788" y="860"/>
                  </a:lnTo>
                  <a:lnTo>
                    <a:pt x="758" y="880"/>
                  </a:lnTo>
                  <a:lnTo>
                    <a:pt x="758" y="880"/>
                  </a:lnTo>
                  <a:lnTo>
                    <a:pt x="731" y="895"/>
                  </a:lnTo>
                  <a:lnTo>
                    <a:pt x="704" y="907"/>
                  </a:lnTo>
                  <a:lnTo>
                    <a:pt x="675" y="918"/>
                  </a:lnTo>
                  <a:lnTo>
                    <a:pt x="644" y="927"/>
                  </a:lnTo>
                  <a:lnTo>
                    <a:pt x="608" y="934"/>
                  </a:lnTo>
                  <a:lnTo>
                    <a:pt x="608" y="972"/>
                  </a:lnTo>
                  <a:lnTo>
                    <a:pt x="608" y="972"/>
                  </a:lnTo>
                  <a:lnTo>
                    <a:pt x="608" y="983"/>
                  </a:lnTo>
                  <a:lnTo>
                    <a:pt x="605" y="992"/>
                  </a:lnTo>
                  <a:lnTo>
                    <a:pt x="599" y="1001"/>
                  </a:lnTo>
                  <a:lnTo>
                    <a:pt x="594" y="1008"/>
                  </a:lnTo>
                  <a:lnTo>
                    <a:pt x="587" y="1013"/>
                  </a:lnTo>
                  <a:lnTo>
                    <a:pt x="578" y="1019"/>
                  </a:lnTo>
                  <a:lnTo>
                    <a:pt x="569" y="1021"/>
                  </a:lnTo>
                  <a:lnTo>
                    <a:pt x="558" y="1022"/>
                  </a:lnTo>
                  <a:lnTo>
                    <a:pt x="558" y="1022"/>
                  </a:lnTo>
                  <a:lnTo>
                    <a:pt x="547" y="1021"/>
                  </a:lnTo>
                  <a:lnTo>
                    <a:pt x="538" y="1019"/>
                  </a:lnTo>
                  <a:lnTo>
                    <a:pt x="529" y="1013"/>
                  </a:lnTo>
                  <a:lnTo>
                    <a:pt x="522" y="1008"/>
                  </a:lnTo>
                  <a:lnTo>
                    <a:pt x="517" y="1001"/>
                  </a:lnTo>
                  <a:lnTo>
                    <a:pt x="511" y="992"/>
                  </a:lnTo>
                  <a:lnTo>
                    <a:pt x="509" y="983"/>
                  </a:lnTo>
                  <a:lnTo>
                    <a:pt x="508" y="972"/>
                  </a:lnTo>
                  <a:lnTo>
                    <a:pt x="508" y="934"/>
                  </a:lnTo>
                  <a:lnTo>
                    <a:pt x="472" y="927"/>
                  </a:lnTo>
                  <a:lnTo>
                    <a:pt x="472" y="927"/>
                  </a:lnTo>
                  <a:lnTo>
                    <a:pt x="441" y="918"/>
                  </a:lnTo>
                  <a:lnTo>
                    <a:pt x="414" y="907"/>
                  </a:lnTo>
                  <a:lnTo>
                    <a:pt x="385" y="895"/>
                  </a:lnTo>
                  <a:lnTo>
                    <a:pt x="358" y="880"/>
                  </a:lnTo>
                  <a:lnTo>
                    <a:pt x="328" y="860"/>
                  </a:lnTo>
                  <a:lnTo>
                    <a:pt x="301" y="886"/>
                  </a:lnTo>
                  <a:lnTo>
                    <a:pt x="301" y="886"/>
                  </a:lnTo>
                  <a:lnTo>
                    <a:pt x="293" y="893"/>
                  </a:lnTo>
                  <a:lnTo>
                    <a:pt x="284" y="896"/>
                  </a:lnTo>
                  <a:lnTo>
                    <a:pt x="275" y="900"/>
                  </a:lnTo>
                  <a:lnTo>
                    <a:pt x="265" y="900"/>
                  </a:lnTo>
                  <a:lnTo>
                    <a:pt x="256" y="900"/>
                  </a:lnTo>
                  <a:lnTo>
                    <a:pt x="247" y="896"/>
                  </a:lnTo>
                  <a:lnTo>
                    <a:pt x="238" y="893"/>
                  </a:lnTo>
                  <a:lnTo>
                    <a:pt x="230" y="886"/>
                  </a:lnTo>
                  <a:lnTo>
                    <a:pt x="230" y="886"/>
                  </a:lnTo>
                  <a:lnTo>
                    <a:pt x="223" y="878"/>
                  </a:lnTo>
                  <a:lnTo>
                    <a:pt x="218" y="869"/>
                  </a:lnTo>
                  <a:lnTo>
                    <a:pt x="216" y="860"/>
                  </a:lnTo>
                  <a:lnTo>
                    <a:pt x="214" y="850"/>
                  </a:lnTo>
                  <a:lnTo>
                    <a:pt x="216" y="841"/>
                  </a:lnTo>
                  <a:lnTo>
                    <a:pt x="218" y="832"/>
                  </a:lnTo>
                  <a:lnTo>
                    <a:pt x="223" y="823"/>
                  </a:lnTo>
                  <a:lnTo>
                    <a:pt x="230" y="815"/>
                  </a:lnTo>
                  <a:lnTo>
                    <a:pt x="256" y="788"/>
                  </a:lnTo>
                  <a:lnTo>
                    <a:pt x="236" y="756"/>
                  </a:lnTo>
                  <a:lnTo>
                    <a:pt x="236" y="756"/>
                  </a:lnTo>
                  <a:lnTo>
                    <a:pt x="221" y="731"/>
                  </a:lnTo>
                  <a:lnTo>
                    <a:pt x="209" y="702"/>
                  </a:lnTo>
                  <a:lnTo>
                    <a:pt x="198" y="675"/>
                  </a:lnTo>
                  <a:lnTo>
                    <a:pt x="189" y="644"/>
                  </a:lnTo>
                  <a:lnTo>
                    <a:pt x="182" y="608"/>
                  </a:lnTo>
                  <a:lnTo>
                    <a:pt x="144" y="608"/>
                  </a:lnTo>
                  <a:lnTo>
                    <a:pt x="144" y="608"/>
                  </a:lnTo>
                  <a:lnTo>
                    <a:pt x="133" y="607"/>
                  </a:lnTo>
                  <a:lnTo>
                    <a:pt x="124" y="605"/>
                  </a:lnTo>
                  <a:lnTo>
                    <a:pt x="115" y="599"/>
                  </a:lnTo>
                  <a:lnTo>
                    <a:pt x="108" y="594"/>
                  </a:lnTo>
                  <a:lnTo>
                    <a:pt x="103" y="587"/>
                  </a:lnTo>
                  <a:lnTo>
                    <a:pt x="97" y="578"/>
                  </a:lnTo>
                  <a:lnTo>
                    <a:pt x="95" y="567"/>
                  </a:lnTo>
                  <a:lnTo>
                    <a:pt x="94" y="558"/>
                  </a:lnTo>
                  <a:lnTo>
                    <a:pt x="94" y="558"/>
                  </a:lnTo>
                  <a:lnTo>
                    <a:pt x="95" y="547"/>
                  </a:lnTo>
                  <a:lnTo>
                    <a:pt x="97" y="538"/>
                  </a:lnTo>
                  <a:lnTo>
                    <a:pt x="103" y="529"/>
                  </a:lnTo>
                  <a:lnTo>
                    <a:pt x="108" y="522"/>
                  </a:lnTo>
                  <a:lnTo>
                    <a:pt x="115" y="517"/>
                  </a:lnTo>
                  <a:lnTo>
                    <a:pt x="124" y="511"/>
                  </a:lnTo>
                  <a:lnTo>
                    <a:pt x="133" y="508"/>
                  </a:lnTo>
                  <a:lnTo>
                    <a:pt x="144" y="508"/>
                  </a:lnTo>
                  <a:lnTo>
                    <a:pt x="182" y="508"/>
                  </a:lnTo>
                  <a:lnTo>
                    <a:pt x="189" y="472"/>
                  </a:lnTo>
                  <a:lnTo>
                    <a:pt x="189" y="472"/>
                  </a:lnTo>
                  <a:lnTo>
                    <a:pt x="198" y="441"/>
                  </a:lnTo>
                  <a:lnTo>
                    <a:pt x="209" y="412"/>
                  </a:lnTo>
                  <a:lnTo>
                    <a:pt x="221" y="385"/>
                  </a:lnTo>
                  <a:lnTo>
                    <a:pt x="236" y="358"/>
                  </a:lnTo>
                  <a:lnTo>
                    <a:pt x="256" y="328"/>
                  </a:lnTo>
                  <a:lnTo>
                    <a:pt x="230" y="301"/>
                  </a:lnTo>
                  <a:lnTo>
                    <a:pt x="230" y="301"/>
                  </a:lnTo>
                  <a:lnTo>
                    <a:pt x="223" y="294"/>
                  </a:lnTo>
                  <a:lnTo>
                    <a:pt x="218" y="285"/>
                  </a:lnTo>
                  <a:lnTo>
                    <a:pt x="216" y="276"/>
                  </a:lnTo>
                  <a:lnTo>
                    <a:pt x="214" y="265"/>
                  </a:lnTo>
                  <a:lnTo>
                    <a:pt x="216" y="256"/>
                  </a:lnTo>
                  <a:lnTo>
                    <a:pt x="218" y="247"/>
                  </a:lnTo>
                  <a:lnTo>
                    <a:pt x="223" y="238"/>
                  </a:lnTo>
                  <a:lnTo>
                    <a:pt x="230" y="229"/>
                  </a:lnTo>
                  <a:lnTo>
                    <a:pt x="230" y="229"/>
                  </a:lnTo>
                  <a:lnTo>
                    <a:pt x="238" y="223"/>
                  </a:lnTo>
                  <a:lnTo>
                    <a:pt x="247" y="218"/>
                  </a:lnTo>
                  <a:lnTo>
                    <a:pt x="256" y="216"/>
                  </a:lnTo>
                  <a:lnTo>
                    <a:pt x="265" y="214"/>
                  </a:lnTo>
                  <a:lnTo>
                    <a:pt x="275" y="216"/>
                  </a:lnTo>
                  <a:lnTo>
                    <a:pt x="284" y="218"/>
                  </a:lnTo>
                  <a:lnTo>
                    <a:pt x="293" y="223"/>
                  </a:lnTo>
                  <a:lnTo>
                    <a:pt x="301" y="229"/>
                  </a:lnTo>
                  <a:lnTo>
                    <a:pt x="328" y="256"/>
                  </a:lnTo>
                  <a:lnTo>
                    <a:pt x="358" y="236"/>
                  </a:lnTo>
                  <a:lnTo>
                    <a:pt x="358" y="236"/>
                  </a:lnTo>
                  <a:lnTo>
                    <a:pt x="385" y="222"/>
                  </a:lnTo>
                  <a:lnTo>
                    <a:pt x="414" y="209"/>
                  </a:lnTo>
                  <a:lnTo>
                    <a:pt x="441" y="198"/>
                  </a:lnTo>
                  <a:lnTo>
                    <a:pt x="472" y="189"/>
                  </a:lnTo>
                  <a:lnTo>
                    <a:pt x="508" y="180"/>
                  </a:lnTo>
                  <a:lnTo>
                    <a:pt x="508" y="144"/>
                  </a:lnTo>
                  <a:lnTo>
                    <a:pt x="508" y="144"/>
                  </a:lnTo>
                  <a:lnTo>
                    <a:pt x="509" y="133"/>
                  </a:lnTo>
                  <a:lnTo>
                    <a:pt x="511" y="124"/>
                  </a:lnTo>
                  <a:lnTo>
                    <a:pt x="517" y="115"/>
                  </a:lnTo>
                  <a:lnTo>
                    <a:pt x="522" y="108"/>
                  </a:lnTo>
                  <a:lnTo>
                    <a:pt x="529" y="103"/>
                  </a:lnTo>
                  <a:lnTo>
                    <a:pt x="538" y="97"/>
                  </a:lnTo>
                  <a:lnTo>
                    <a:pt x="547" y="94"/>
                  </a:lnTo>
                  <a:lnTo>
                    <a:pt x="558" y="94"/>
                  </a:lnTo>
                  <a:lnTo>
                    <a:pt x="558" y="94"/>
                  </a:lnTo>
                  <a:lnTo>
                    <a:pt x="569" y="94"/>
                  </a:lnTo>
                  <a:lnTo>
                    <a:pt x="578" y="97"/>
                  </a:lnTo>
                  <a:lnTo>
                    <a:pt x="587" y="103"/>
                  </a:lnTo>
                  <a:lnTo>
                    <a:pt x="594" y="108"/>
                  </a:lnTo>
                  <a:lnTo>
                    <a:pt x="599" y="115"/>
                  </a:lnTo>
                  <a:lnTo>
                    <a:pt x="605" y="124"/>
                  </a:lnTo>
                  <a:lnTo>
                    <a:pt x="608" y="133"/>
                  </a:lnTo>
                  <a:lnTo>
                    <a:pt x="608" y="144"/>
                  </a:lnTo>
                  <a:lnTo>
                    <a:pt x="608" y="180"/>
                  </a:lnTo>
                  <a:lnTo>
                    <a:pt x="644" y="189"/>
                  </a:lnTo>
                  <a:lnTo>
                    <a:pt x="644" y="189"/>
                  </a:lnTo>
                  <a:lnTo>
                    <a:pt x="675" y="198"/>
                  </a:lnTo>
                  <a:lnTo>
                    <a:pt x="704" y="209"/>
                  </a:lnTo>
                  <a:lnTo>
                    <a:pt x="731" y="222"/>
                  </a:lnTo>
                  <a:lnTo>
                    <a:pt x="758" y="236"/>
                  </a:lnTo>
                  <a:lnTo>
                    <a:pt x="788" y="256"/>
                  </a:lnTo>
                  <a:lnTo>
                    <a:pt x="815" y="229"/>
                  </a:lnTo>
                  <a:lnTo>
                    <a:pt x="815" y="229"/>
                  </a:lnTo>
                  <a:lnTo>
                    <a:pt x="823" y="223"/>
                  </a:lnTo>
                  <a:lnTo>
                    <a:pt x="832" y="218"/>
                  </a:lnTo>
                  <a:lnTo>
                    <a:pt x="841" y="216"/>
                  </a:lnTo>
                  <a:lnTo>
                    <a:pt x="851" y="214"/>
                  </a:lnTo>
                  <a:lnTo>
                    <a:pt x="860" y="216"/>
                  </a:lnTo>
                  <a:lnTo>
                    <a:pt x="869" y="218"/>
                  </a:lnTo>
                  <a:lnTo>
                    <a:pt x="878" y="223"/>
                  </a:lnTo>
                  <a:lnTo>
                    <a:pt x="887" y="229"/>
                  </a:lnTo>
                  <a:lnTo>
                    <a:pt x="887" y="229"/>
                  </a:lnTo>
                  <a:lnTo>
                    <a:pt x="893" y="238"/>
                  </a:lnTo>
                  <a:lnTo>
                    <a:pt x="898" y="247"/>
                  </a:lnTo>
                  <a:lnTo>
                    <a:pt x="900" y="256"/>
                  </a:lnTo>
                  <a:lnTo>
                    <a:pt x="902" y="265"/>
                  </a:lnTo>
                  <a:lnTo>
                    <a:pt x="900" y="276"/>
                  </a:lnTo>
                  <a:lnTo>
                    <a:pt x="898" y="285"/>
                  </a:lnTo>
                  <a:lnTo>
                    <a:pt x="893" y="294"/>
                  </a:lnTo>
                  <a:lnTo>
                    <a:pt x="887" y="301"/>
                  </a:lnTo>
                  <a:lnTo>
                    <a:pt x="860" y="328"/>
                  </a:lnTo>
                  <a:lnTo>
                    <a:pt x="880" y="358"/>
                  </a:lnTo>
                  <a:lnTo>
                    <a:pt x="880" y="358"/>
                  </a:lnTo>
                  <a:lnTo>
                    <a:pt x="895" y="385"/>
                  </a:lnTo>
                  <a:lnTo>
                    <a:pt x="907" y="412"/>
                  </a:lnTo>
                  <a:lnTo>
                    <a:pt x="918" y="441"/>
                  </a:lnTo>
                  <a:lnTo>
                    <a:pt x="927" y="472"/>
                  </a:lnTo>
                  <a:lnTo>
                    <a:pt x="936" y="508"/>
                  </a:lnTo>
                  <a:lnTo>
                    <a:pt x="972" y="508"/>
                  </a:lnTo>
                  <a:lnTo>
                    <a:pt x="972" y="508"/>
                  </a:lnTo>
                  <a:lnTo>
                    <a:pt x="983" y="508"/>
                  </a:lnTo>
                  <a:lnTo>
                    <a:pt x="992" y="511"/>
                  </a:lnTo>
                  <a:lnTo>
                    <a:pt x="1001" y="517"/>
                  </a:lnTo>
                  <a:lnTo>
                    <a:pt x="1008" y="522"/>
                  </a:lnTo>
                  <a:lnTo>
                    <a:pt x="1013" y="529"/>
                  </a:lnTo>
                  <a:lnTo>
                    <a:pt x="1019" y="538"/>
                  </a:lnTo>
                  <a:lnTo>
                    <a:pt x="1022" y="547"/>
                  </a:lnTo>
                  <a:lnTo>
                    <a:pt x="1022" y="558"/>
                  </a:lnTo>
                  <a:lnTo>
                    <a:pt x="1022" y="558"/>
                  </a:lnTo>
                  <a:lnTo>
                    <a:pt x="1022" y="567"/>
                  </a:lnTo>
                  <a:lnTo>
                    <a:pt x="1019" y="578"/>
                  </a:lnTo>
                  <a:lnTo>
                    <a:pt x="1013" y="587"/>
                  </a:lnTo>
                  <a:lnTo>
                    <a:pt x="1008" y="594"/>
                  </a:lnTo>
                  <a:lnTo>
                    <a:pt x="1001" y="599"/>
                  </a:lnTo>
                  <a:lnTo>
                    <a:pt x="992" y="605"/>
                  </a:lnTo>
                  <a:lnTo>
                    <a:pt x="983" y="607"/>
                  </a:lnTo>
                  <a:lnTo>
                    <a:pt x="972" y="608"/>
                  </a:lnTo>
                  <a:lnTo>
                    <a:pt x="972" y="6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0"/>
            <p:cNvSpPr/>
            <p:nvPr/>
          </p:nvSpPr>
          <p:spPr bwMode="auto">
            <a:xfrm>
              <a:off x="2852738" y="6713538"/>
              <a:ext cx="261938" cy="261938"/>
            </a:xfrm>
            <a:custGeom>
              <a:avLst/>
              <a:gdLst>
                <a:gd name="T0" fmla="*/ 0 w 329"/>
                <a:gd name="T1" fmla="*/ 0 h 329"/>
                <a:gd name="T2" fmla="*/ 0 w 329"/>
                <a:gd name="T3" fmla="*/ 47 h 329"/>
                <a:gd name="T4" fmla="*/ 0 w 329"/>
                <a:gd name="T5" fmla="*/ 47 h 329"/>
                <a:gd name="T6" fmla="*/ 29 w 329"/>
                <a:gd name="T7" fmla="*/ 48 h 329"/>
                <a:gd name="T8" fmla="*/ 58 w 329"/>
                <a:gd name="T9" fmla="*/ 52 h 329"/>
                <a:gd name="T10" fmla="*/ 85 w 329"/>
                <a:gd name="T11" fmla="*/ 59 h 329"/>
                <a:gd name="T12" fmla="*/ 110 w 329"/>
                <a:gd name="T13" fmla="*/ 70 h 329"/>
                <a:gd name="T14" fmla="*/ 135 w 329"/>
                <a:gd name="T15" fmla="*/ 81 h 329"/>
                <a:gd name="T16" fmla="*/ 158 w 329"/>
                <a:gd name="T17" fmla="*/ 95 h 329"/>
                <a:gd name="T18" fmla="*/ 180 w 329"/>
                <a:gd name="T19" fmla="*/ 111 h 329"/>
                <a:gd name="T20" fmla="*/ 200 w 329"/>
                <a:gd name="T21" fmla="*/ 129 h 329"/>
                <a:gd name="T22" fmla="*/ 218 w 329"/>
                <a:gd name="T23" fmla="*/ 149 h 329"/>
                <a:gd name="T24" fmla="*/ 234 w 329"/>
                <a:gd name="T25" fmla="*/ 171 h 329"/>
                <a:gd name="T26" fmla="*/ 248 w 329"/>
                <a:gd name="T27" fmla="*/ 194 h 329"/>
                <a:gd name="T28" fmla="*/ 259 w 329"/>
                <a:gd name="T29" fmla="*/ 219 h 329"/>
                <a:gd name="T30" fmla="*/ 270 w 329"/>
                <a:gd name="T31" fmla="*/ 244 h 329"/>
                <a:gd name="T32" fmla="*/ 277 w 329"/>
                <a:gd name="T33" fmla="*/ 271 h 329"/>
                <a:gd name="T34" fmla="*/ 281 w 329"/>
                <a:gd name="T35" fmla="*/ 300 h 329"/>
                <a:gd name="T36" fmla="*/ 283 w 329"/>
                <a:gd name="T37" fmla="*/ 329 h 329"/>
                <a:gd name="T38" fmla="*/ 329 w 329"/>
                <a:gd name="T39" fmla="*/ 329 h 329"/>
                <a:gd name="T40" fmla="*/ 329 w 329"/>
                <a:gd name="T41" fmla="*/ 329 h 329"/>
                <a:gd name="T42" fmla="*/ 328 w 329"/>
                <a:gd name="T43" fmla="*/ 295 h 329"/>
                <a:gd name="T44" fmla="*/ 322 w 329"/>
                <a:gd name="T45" fmla="*/ 262 h 329"/>
                <a:gd name="T46" fmla="*/ 315 w 329"/>
                <a:gd name="T47" fmla="*/ 232 h 329"/>
                <a:gd name="T48" fmla="*/ 304 w 329"/>
                <a:gd name="T49" fmla="*/ 201 h 329"/>
                <a:gd name="T50" fmla="*/ 290 w 329"/>
                <a:gd name="T51" fmla="*/ 173 h 329"/>
                <a:gd name="T52" fmla="*/ 274 w 329"/>
                <a:gd name="T53" fmla="*/ 146 h 329"/>
                <a:gd name="T54" fmla="*/ 254 w 329"/>
                <a:gd name="T55" fmla="*/ 120 h 329"/>
                <a:gd name="T56" fmla="*/ 232 w 329"/>
                <a:gd name="T57" fmla="*/ 97 h 329"/>
                <a:gd name="T58" fmla="*/ 209 w 329"/>
                <a:gd name="T59" fmla="*/ 75 h 329"/>
                <a:gd name="T60" fmla="*/ 184 w 329"/>
                <a:gd name="T61" fmla="*/ 56 h 329"/>
                <a:gd name="T62" fmla="*/ 157 w 329"/>
                <a:gd name="T63" fmla="*/ 39 h 329"/>
                <a:gd name="T64" fmla="*/ 128 w 329"/>
                <a:gd name="T65" fmla="*/ 25 h 329"/>
                <a:gd name="T66" fmla="*/ 97 w 329"/>
                <a:gd name="T67" fmla="*/ 14 h 329"/>
                <a:gd name="T68" fmla="*/ 67 w 329"/>
                <a:gd name="T69" fmla="*/ 7 h 329"/>
                <a:gd name="T70" fmla="*/ 34 w 329"/>
                <a:gd name="T71" fmla="*/ 2 h 329"/>
                <a:gd name="T72" fmla="*/ 0 w 329"/>
                <a:gd name="T73" fmla="*/ 0 h 329"/>
                <a:gd name="T74" fmla="*/ 0 w 329"/>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329">
                  <a:moveTo>
                    <a:pt x="0" y="0"/>
                  </a:moveTo>
                  <a:lnTo>
                    <a:pt x="0" y="47"/>
                  </a:lnTo>
                  <a:lnTo>
                    <a:pt x="0" y="47"/>
                  </a:lnTo>
                  <a:lnTo>
                    <a:pt x="29" y="48"/>
                  </a:lnTo>
                  <a:lnTo>
                    <a:pt x="58" y="52"/>
                  </a:lnTo>
                  <a:lnTo>
                    <a:pt x="85" y="59"/>
                  </a:lnTo>
                  <a:lnTo>
                    <a:pt x="110" y="70"/>
                  </a:lnTo>
                  <a:lnTo>
                    <a:pt x="135" y="81"/>
                  </a:lnTo>
                  <a:lnTo>
                    <a:pt x="158" y="95"/>
                  </a:lnTo>
                  <a:lnTo>
                    <a:pt x="180" y="111"/>
                  </a:lnTo>
                  <a:lnTo>
                    <a:pt x="200" y="129"/>
                  </a:lnTo>
                  <a:lnTo>
                    <a:pt x="218" y="149"/>
                  </a:lnTo>
                  <a:lnTo>
                    <a:pt x="234" y="171"/>
                  </a:lnTo>
                  <a:lnTo>
                    <a:pt x="248" y="194"/>
                  </a:lnTo>
                  <a:lnTo>
                    <a:pt x="259" y="219"/>
                  </a:lnTo>
                  <a:lnTo>
                    <a:pt x="270" y="244"/>
                  </a:lnTo>
                  <a:lnTo>
                    <a:pt x="277" y="271"/>
                  </a:lnTo>
                  <a:lnTo>
                    <a:pt x="281" y="300"/>
                  </a:lnTo>
                  <a:lnTo>
                    <a:pt x="283" y="329"/>
                  </a:lnTo>
                  <a:lnTo>
                    <a:pt x="329" y="329"/>
                  </a:lnTo>
                  <a:lnTo>
                    <a:pt x="329" y="329"/>
                  </a:lnTo>
                  <a:lnTo>
                    <a:pt x="328" y="295"/>
                  </a:lnTo>
                  <a:lnTo>
                    <a:pt x="322" y="262"/>
                  </a:lnTo>
                  <a:lnTo>
                    <a:pt x="315" y="232"/>
                  </a:lnTo>
                  <a:lnTo>
                    <a:pt x="304" y="201"/>
                  </a:lnTo>
                  <a:lnTo>
                    <a:pt x="290" y="173"/>
                  </a:lnTo>
                  <a:lnTo>
                    <a:pt x="274" y="146"/>
                  </a:lnTo>
                  <a:lnTo>
                    <a:pt x="254" y="120"/>
                  </a:lnTo>
                  <a:lnTo>
                    <a:pt x="232" y="97"/>
                  </a:lnTo>
                  <a:lnTo>
                    <a:pt x="209" y="75"/>
                  </a:lnTo>
                  <a:lnTo>
                    <a:pt x="184" y="56"/>
                  </a:lnTo>
                  <a:lnTo>
                    <a:pt x="157" y="39"/>
                  </a:lnTo>
                  <a:lnTo>
                    <a:pt x="128" y="25"/>
                  </a:lnTo>
                  <a:lnTo>
                    <a:pt x="97" y="14"/>
                  </a:lnTo>
                  <a:lnTo>
                    <a:pt x="67" y="7"/>
                  </a:lnTo>
                  <a:lnTo>
                    <a:pt x="3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1"/>
            <p:cNvSpPr/>
            <p:nvPr/>
          </p:nvSpPr>
          <p:spPr bwMode="auto">
            <a:xfrm>
              <a:off x="2590800" y="6975476"/>
              <a:ext cx="53975" cy="103188"/>
            </a:xfrm>
            <a:custGeom>
              <a:avLst/>
              <a:gdLst>
                <a:gd name="T0" fmla="*/ 46 w 68"/>
                <a:gd name="T1" fmla="*/ 0 h 130"/>
                <a:gd name="T2" fmla="*/ 0 w 68"/>
                <a:gd name="T3" fmla="*/ 0 h 130"/>
                <a:gd name="T4" fmla="*/ 0 w 68"/>
                <a:gd name="T5" fmla="*/ 0 h 130"/>
                <a:gd name="T6" fmla="*/ 1 w 68"/>
                <a:gd name="T7" fmla="*/ 34 h 130"/>
                <a:gd name="T8" fmla="*/ 7 w 68"/>
                <a:gd name="T9" fmla="*/ 67 h 130"/>
                <a:gd name="T10" fmla="*/ 16 w 68"/>
                <a:gd name="T11" fmla="*/ 99 h 130"/>
                <a:gd name="T12" fmla="*/ 27 w 68"/>
                <a:gd name="T13" fmla="*/ 130 h 130"/>
                <a:gd name="T14" fmla="*/ 68 w 68"/>
                <a:gd name="T15" fmla="*/ 106 h 130"/>
                <a:gd name="T16" fmla="*/ 68 w 68"/>
                <a:gd name="T17" fmla="*/ 106 h 130"/>
                <a:gd name="T18" fmla="*/ 59 w 68"/>
                <a:gd name="T19" fmla="*/ 81 h 130"/>
                <a:gd name="T20" fmla="*/ 52 w 68"/>
                <a:gd name="T21" fmla="*/ 56 h 130"/>
                <a:gd name="T22" fmla="*/ 48 w 68"/>
                <a:gd name="T23" fmla="*/ 27 h 130"/>
                <a:gd name="T24" fmla="*/ 46 w 68"/>
                <a:gd name="T25" fmla="*/ 0 h 130"/>
                <a:gd name="T26" fmla="*/ 46 w 68"/>
                <a:gd name="T2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30">
                  <a:moveTo>
                    <a:pt x="46" y="0"/>
                  </a:moveTo>
                  <a:lnTo>
                    <a:pt x="0" y="0"/>
                  </a:lnTo>
                  <a:lnTo>
                    <a:pt x="0" y="0"/>
                  </a:lnTo>
                  <a:lnTo>
                    <a:pt x="1" y="34"/>
                  </a:lnTo>
                  <a:lnTo>
                    <a:pt x="7" y="67"/>
                  </a:lnTo>
                  <a:lnTo>
                    <a:pt x="16" y="99"/>
                  </a:lnTo>
                  <a:lnTo>
                    <a:pt x="27" y="130"/>
                  </a:lnTo>
                  <a:lnTo>
                    <a:pt x="68" y="106"/>
                  </a:lnTo>
                  <a:lnTo>
                    <a:pt x="68" y="106"/>
                  </a:lnTo>
                  <a:lnTo>
                    <a:pt x="59" y="81"/>
                  </a:lnTo>
                  <a:lnTo>
                    <a:pt x="52" y="56"/>
                  </a:lnTo>
                  <a:lnTo>
                    <a:pt x="48" y="27"/>
                  </a:lnTo>
                  <a:lnTo>
                    <a:pt x="46" y="0"/>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2"/>
            <p:cNvSpPr/>
            <p:nvPr/>
          </p:nvSpPr>
          <p:spPr bwMode="auto">
            <a:xfrm>
              <a:off x="2638425" y="7105651"/>
              <a:ext cx="214313" cy="131763"/>
            </a:xfrm>
            <a:custGeom>
              <a:avLst/>
              <a:gdLst>
                <a:gd name="T0" fmla="*/ 41 w 270"/>
                <a:gd name="T1" fmla="*/ 0 h 165"/>
                <a:gd name="T2" fmla="*/ 0 w 270"/>
                <a:gd name="T3" fmla="*/ 23 h 165"/>
                <a:gd name="T4" fmla="*/ 0 w 270"/>
                <a:gd name="T5" fmla="*/ 23 h 165"/>
                <a:gd name="T6" fmla="*/ 11 w 270"/>
                <a:gd name="T7" fmla="*/ 38 h 165"/>
                <a:gd name="T8" fmla="*/ 23 w 270"/>
                <a:gd name="T9" fmla="*/ 54 h 165"/>
                <a:gd name="T10" fmla="*/ 38 w 270"/>
                <a:gd name="T11" fmla="*/ 68 h 165"/>
                <a:gd name="T12" fmla="*/ 52 w 270"/>
                <a:gd name="T13" fmla="*/ 81 h 165"/>
                <a:gd name="T14" fmla="*/ 67 w 270"/>
                <a:gd name="T15" fmla="*/ 93 h 165"/>
                <a:gd name="T16" fmla="*/ 81 w 270"/>
                <a:gd name="T17" fmla="*/ 106 h 165"/>
                <a:gd name="T18" fmla="*/ 99 w 270"/>
                <a:gd name="T19" fmla="*/ 117 h 165"/>
                <a:gd name="T20" fmla="*/ 115 w 270"/>
                <a:gd name="T21" fmla="*/ 126 h 165"/>
                <a:gd name="T22" fmla="*/ 133 w 270"/>
                <a:gd name="T23" fmla="*/ 135 h 165"/>
                <a:gd name="T24" fmla="*/ 151 w 270"/>
                <a:gd name="T25" fmla="*/ 142 h 165"/>
                <a:gd name="T26" fmla="*/ 169 w 270"/>
                <a:gd name="T27" fmla="*/ 149 h 165"/>
                <a:gd name="T28" fmla="*/ 189 w 270"/>
                <a:gd name="T29" fmla="*/ 155 h 165"/>
                <a:gd name="T30" fmla="*/ 209 w 270"/>
                <a:gd name="T31" fmla="*/ 158 h 165"/>
                <a:gd name="T32" fmla="*/ 229 w 270"/>
                <a:gd name="T33" fmla="*/ 162 h 165"/>
                <a:gd name="T34" fmla="*/ 250 w 270"/>
                <a:gd name="T35" fmla="*/ 164 h 165"/>
                <a:gd name="T36" fmla="*/ 270 w 270"/>
                <a:gd name="T37" fmla="*/ 165 h 165"/>
                <a:gd name="T38" fmla="*/ 270 w 270"/>
                <a:gd name="T39" fmla="*/ 119 h 165"/>
                <a:gd name="T40" fmla="*/ 270 w 270"/>
                <a:gd name="T41" fmla="*/ 119 h 165"/>
                <a:gd name="T42" fmla="*/ 252 w 270"/>
                <a:gd name="T43" fmla="*/ 117 h 165"/>
                <a:gd name="T44" fmla="*/ 236 w 270"/>
                <a:gd name="T45" fmla="*/ 115 h 165"/>
                <a:gd name="T46" fmla="*/ 202 w 270"/>
                <a:gd name="T47" fmla="*/ 110 h 165"/>
                <a:gd name="T48" fmla="*/ 169 w 270"/>
                <a:gd name="T49" fmla="*/ 99 h 165"/>
                <a:gd name="T50" fmla="*/ 140 w 270"/>
                <a:gd name="T51" fmla="*/ 86 h 165"/>
                <a:gd name="T52" fmla="*/ 112 w 270"/>
                <a:gd name="T53" fmla="*/ 68 h 165"/>
                <a:gd name="T54" fmla="*/ 86 w 270"/>
                <a:gd name="T55" fmla="*/ 48 h 165"/>
                <a:gd name="T56" fmla="*/ 63 w 270"/>
                <a:gd name="T57" fmla="*/ 25 h 165"/>
                <a:gd name="T58" fmla="*/ 41 w 270"/>
                <a:gd name="T59" fmla="*/ 0 h 165"/>
                <a:gd name="T60" fmla="*/ 41 w 270"/>
                <a:gd name="T6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0" h="165">
                  <a:moveTo>
                    <a:pt x="41" y="0"/>
                  </a:moveTo>
                  <a:lnTo>
                    <a:pt x="0" y="23"/>
                  </a:lnTo>
                  <a:lnTo>
                    <a:pt x="0" y="23"/>
                  </a:lnTo>
                  <a:lnTo>
                    <a:pt x="11" y="38"/>
                  </a:lnTo>
                  <a:lnTo>
                    <a:pt x="23" y="54"/>
                  </a:lnTo>
                  <a:lnTo>
                    <a:pt x="38" y="68"/>
                  </a:lnTo>
                  <a:lnTo>
                    <a:pt x="52" y="81"/>
                  </a:lnTo>
                  <a:lnTo>
                    <a:pt x="67" y="93"/>
                  </a:lnTo>
                  <a:lnTo>
                    <a:pt x="81" y="106"/>
                  </a:lnTo>
                  <a:lnTo>
                    <a:pt x="99" y="117"/>
                  </a:lnTo>
                  <a:lnTo>
                    <a:pt x="115" y="126"/>
                  </a:lnTo>
                  <a:lnTo>
                    <a:pt x="133" y="135"/>
                  </a:lnTo>
                  <a:lnTo>
                    <a:pt x="151" y="142"/>
                  </a:lnTo>
                  <a:lnTo>
                    <a:pt x="169" y="149"/>
                  </a:lnTo>
                  <a:lnTo>
                    <a:pt x="189" y="155"/>
                  </a:lnTo>
                  <a:lnTo>
                    <a:pt x="209" y="158"/>
                  </a:lnTo>
                  <a:lnTo>
                    <a:pt x="229" y="162"/>
                  </a:lnTo>
                  <a:lnTo>
                    <a:pt x="250" y="164"/>
                  </a:lnTo>
                  <a:lnTo>
                    <a:pt x="270" y="165"/>
                  </a:lnTo>
                  <a:lnTo>
                    <a:pt x="270" y="119"/>
                  </a:lnTo>
                  <a:lnTo>
                    <a:pt x="270" y="119"/>
                  </a:lnTo>
                  <a:lnTo>
                    <a:pt x="252" y="117"/>
                  </a:lnTo>
                  <a:lnTo>
                    <a:pt x="236" y="115"/>
                  </a:lnTo>
                  <a:lnTo>
                    <a:pt x="202" y="110"/>
                  </a:lnTo>
                  <a:lnTo>
                    <a:pt x="169" y="99"/>
                  </a:lnTo>
                  <a:lnTo>
                    <a:pt x="140" y="86"/>
                  </a:lnTo>
                  <a:lnTo>
                    <a:pt x="112" y="68"/>
                  </a:lnTo>
                  <a:lnTo>
                    <a:pt x="86" y="48"/>
                  </a:lnTo>
                  <a:lnTo>
                    <a:pt x="63" y="25"/>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2" name="Freeform 13"/>
          <p:cNvSpPr>
            <a:spLocks noEditPoints="1"/>
          </p:cNvSpPr>
          <p:nvPr/>
        </p:nvSpPr>
        <p:spPr bwMode="auto">
          <a:xfrm>
            <a:off x="4628275" y="3717591"/>
            <a:ext cx="425939" cy="622445"/>
          </a:xfrm>
          <a:custGeom>
            <a:avLst/>
            <a:gdLst>
              <a:gd name="T0" fmla="*/ 330 w 825"/>
              <a:gd name="T1" fmla="*/ 9 h 1204"/>
              <a:gd name="T2" fmla="*/ 182 w 825"/>
              <a:gd name="T3" fmla="*/ 72 h 1204"/>
              <a:gd name="T4" fmla="*/ 72 w 825"/>
              <a:gd name="T5" fmla="*/ 184 h 1204"/>
              <a:gd name="T6" fmla="*/ 9 w 825"/>
              <a:gd name="T7" fmla="*/ 329 h 1204"/>
              <a:gd name="T8" fmla="*/ 2 w 825"/>
              <a:gd name="T9" fmla="*/ 436 h 1204"/>
              <a:gd name="T10" fmla="*/ 17 w 825"/>
              <a:gd name="T11" fmla="*/ 533 h 1204"/>
              <a:gd name="T12" fmla="*/ 40 w 825"/>
              <a:gd name="T13" fmla="*/ 608 h 1204"/>
              <a:gd name="T14" fmla="*/ 107 w 825"/>
              <a:gd name="T15" fmla="*/ 819 h 1204"/>
              <a:gd name="T16" fmla="*/ 114 w 825"/>
              <a:gd name="T17" fmla="*/ 911 h 1204"/>
              <a:gd name="T18" fmla="*/ 128 w 825"/>
              <a:gd name="T19" fmla="*/ 1035 h 1204"/>
              <a:gd name="T20" fmla="*/ 157 w 825"/>
              <a:gd name="T21" fmla="*/ 1071 h 1204"/>
              <a:gd name="T22" fmla="*/ 184 w 825"/>
              <a:gd name="T23" fmla="*/ 1100 h 1204"/>
              <a:gd name="T24" fmla="*/ 216 w 825"/>
              <a:gd name="T25" fmla="*/ 1152 h 1204"/>
              <a:gd name="T26" fmla="*/ 278 w 825"/>
              <a:gd name="T27" fmla="*/ 1191 h 1204"/>
              <a:gd name="T28" fmla="*/ 359 w 825"/>
              <a:gd name="T29" fmla="*/ 1204 h 1204"/>
              <a:gd name="T30" fmla="*/ 512 w 825"/>
              <a:gd name="T31" fmla="*/ 1200 h 1204"/>
              <a:gd name="T32" fmla="*/ 582 w 825"/>
              <a:gd name="T33" fmla="*/ 1175 h 1204"/>
              <a:gd name="T34" fmla="*/ 625 w 825"/>
              <a:gd name="T35" fmla="*/ 1134 h 1204"/>
              <a:gd name="T36" fmla="*/ 648 w 825"/>
              <a:gd name="T37" fmla="*/ 1082 h 1204"/>
              <a:gd name="T38" fmla="*/ 686 w 825"/>
              <a:gd name="T39" fmla="*/ 1055 h 1204"/>
              <a:gd name="T40" fmla="*/ 710 w 825"/>
              <a:gd name="T41" fmla="*/ 986 h 1204"/>
              <a:gd name="T42" fmla="*/ 713 w 825"/>
              <a:gd name="T43" fmla="*/ 878 h 1204"/>
              <a:gd name="T44" fmla="*/ 735 w 825"/>
              <a:gd name="T45" fmla="*/ 756 h 1204"/>
              <a:gd name="T46" fmla="*/ 796 w 825"/>
              <a:gd name="T47" fmla="*/ 583 h 1204"/>
              <a:gd name="T48" fmla="*/ 819 w 825"/>
              <a:gd name="T49" fmla="*/ 484 h 1204"/>
              <a:gd name="T50" fmla="*/ 825 w 825"/>
              <a:gd name="T51" fmla="*/ 414 h 1204"/>
              <a:gd name="T52" fmla="*/ 792 w 825"/>
              <a:gd name="T53" fmla="*/ 252 h 1204"/>
              <a:gd name="T54" fmla="*/ 704 w 825"/>
              <a:gd name="T55" fmla="*/ 122 h 1204"/>
              <a:gd name="T56" fmla="*/ 573 w 825"/>
              <a:gd name="T57" fmla="*/ 34 h 1204"/>
              <a:gd name="T58" fmla="*/ 413 w 825"/>
              <a:gd name="T59" fmla="*/ 0 h 1204"/>
              <a:gd name="T60" fmla="*/ 558 w 825"/>
              <a:gd name="T61" fmla="*/ 1047 h 1204"/>
              <a:gd name="T62" fmla="*/ 540 w 825"/>
              <a:gd name="T63" fmla="*/ 1085 h 1204"/>
              <a:gd name="T64" fmla="*/ 512 w 825"/>
              <a:gd name="T65" fmla="*/ 1101 h 1204"/>
              <a:gd name="T66" fmla="*/ 359 w 825"/>
              <a:gd name="T67" fmla="*/ 1109 h 1204"/>
              <a:gd name="T68" fmla="*/ 310 w 825"/>
              <a:gd name="T69" fmla="*/ 1100 h 1204"/>
              <a:gd name="T70" fmla="*/ 276 w 825"/>
              <a:gd name="T71" fmla="*/ 1071 h 1204"/>
              <a:gd name="T72" fmla="*/ 269 w 825"/>
              <a:gd name="T73" fmla="*/ 1042 h 1204"/>
              <a:gd name="T74" fmla="*/ 558 w 825"/>
              <a:gd name="T75" fmla="*/ 1042 h 1204"/>
              <a:gd name="T76" fmla="*/ 215 w 825"/>
              <a:gd name="T77" fmla="*/ 993 h 1204"/>
              <a:gd name="T78" fmla="*/ 618 w 825"/>
              <a:gd name="T79" fmla="*/ 941 h 1204"/>
              <a:gd name="T80" fmla="*/ 618 w 825"/>
              <a:gd name="T81" fmla="*/ 893 h 1204"/>
              <a:gd name="T82" fmla="*/ 620 w 825"/>
              <a:gd name="T83" fmla="*/ 840 h 1204"/>
              <a:gd name="T84" fmla="*/ 697 w 825"/>
              <a:gd name="T85" fmla="*/ 574 h 1204"/>
              <a:gd name="T86" fmla="*/ 636 w 825"/>
              <a:gd name="T87" fmla="*/ 750 h 1204"/>
              <a:gd name="T88" fmla="*/ 189 w 825"/>
              <a:gd name="T89" fmla="*/ 750 h 1204"/>
              <a:gd name="T90" fmla="*/ 130 w 825"/>
              <a:gd name="T91" fmla="*/ 574 h 1204"/>
              <a:gd name="T92" fmla="*/ 98 w 825"/>
              <a:gd name="T93" fmla="*/ 414 h 1204"/>
              <a:gd name="T94" fmla="*/ 112 w 825"/>
              <a:gd name="T95" fmla="*/ 319 h 1204"/>
              <a:gd name="T96" fmla="*/ 170 w 825"/>
              <a:gd name="T97" fmla="*/ 212 h 1204"/>
              <a:gd name="T98" fmla="*/ 263 w 825"/>
              <a:gd name="T99" fmla="*/ 135 h 1204"/>
              <a:gd name="T100" fmla="*/ 380 w 825"/>
              <a:gd name="T101" fmla="*/ 99 h 1204"/>
              <a:gd name="T102" fmla="*/ 477 w 825"/>
              <a:gd name="T103" fmla="*/ 103 h 1204"/>
              <a:gd name="T104" fmla="*/ 591 w 825"/>
              <a:gd name="T105" fmla="*/ 151 h 1204"/>
              <a:gd name="T106" fmla="*/ 675 w 825"/>
              <a:gd name="T107" fmla="*/ 236 h 1204"/>
              <a:gd name="T108" fmla="*/ 722 w 825"/>
              <a:gd name="T109" fmla="*/ 349 h 1204"/>
              <a:gd name="T110" fmla="*/ 728 w 825"/>
              <a:gd name="T111" fmla="*/ 452 h 1204"/>
              <a:gd name="T112" fmla="*/ 697 w 825"/>
              <a:gd name="T113" fmla="*/ 57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5" h="1204">
                <a:moveTo>
                  <a:pt x="413" y="0"/>
                </a:moveTo>
                <a:lnTo>
                  <a:pt x="413" y="0"/>
                </a:lnTo>
                <a:lnTo>
                  <a:pt x="371" y="4"/>
                </a:lnTo>
                <a:lnTo>
                  <a:pt x="330" y="9"/>
                </a:lnTo>
                <a:lnTo>
                  <a:pt x="290" y="20"/>
                </a:lnTo>
                <a:lnTo>
                  <a:pt x="252" y="34"/>
                </a:lnTo>
                <a:lnTo>
                  <a:pt x="216" y="50"/>
                </a:lnTo>
                <a:lnTo>
                  <a:pt x="182" y="72"/>
                </a:lnTo>
                <a:lnTo>
                  <a:pt x="152" y="95"/>
                </a:lnTo>
                <a:lnTo>
                  <a:pt x="123" y="122"/>
                </a:lnTo>
                <a:lnTo>
                  <a:pt x="96" y="151"/>
                </a:lnTo>
                <a:lnTo>
                  <a:pt x="72" y="184"/>
                </a:lnTo>
                <a:lnTo>
                  <a:pt x="51" y="216"/>
                </a:lnTo>
                <a:lnTo>
                  <a:pt x="33" y="252"/>
                </a:lnTo>
                <a:lnTo>
                  <a:pt x="20" y="290"/>
                </a:lnTo>
                <a:lnTo>
                  <a:pt x="9" y="329"/>
                </a:lnTo>
                <a:lnTo>
                  <a:pt x="4" y="371"/>
                </a:lnTo>
                <a:lnTo>
                  <a:pt x="0" y="414"/>
                </a:lnTo>
                <a:lnTo>
                  <a:pt x="0" y="414"/>
                </a:lnTo>
                <a:lnTo>
                  <a:pt x="2" y="436"/>
                </a:lnTo>
                <a:lnTo>
                  <a:pt x="4" y="461"/>
                </a:lnTo>
                <a:lnTo>
                  <a:pt x="6" y="484"/>
                </a:lnTo>
                <a:lnTo>
                  <a:pt x="11" y="509"/>
                </a:lnTo>
                <a:lnTo>
                  <a:pt x="17" y="533"/>
                </a:lnTo>
                <a:lnTo>
                  <a:pt x="24" y="558"/>
                </a:lnTo>
                <a:lnTo>
                  <a:pt x="31" y="583"/>
                </a:lnTo>
                <a:lnTo>
                  <a:pt x="40" y="608"/>
                </a:lnTo>
                <a:lnTo>
                  <a:pt x="40" y="608"/>
                </a:lnTo>
                <a:lnTo>
                  <a:pt x="80" y="714"/>
                </a:lnTo>
                <a:lnTo>
                  <a:pt x="92" y="756"/>
                </a:lnTo>
                <a:lnTo>
                  <a:pt x="101" y="788"/>
                </a:lnTo>
                <a:lnTo>
                  <a:pt x="107" y="819"/>
                </a:lnTo>
                <a:lnTo>
                  <a:pt x="110" y="848"/>
                </a:lnTo>
                <a:lnTo>
                  <a:pt x="112" y="878"/>
                </a:lnTo>
                <a:lnTo>
                  <a:pt x="114" y="911"/>
                </a:lnTo>
                <a:lnTo>
                  <a:pt x="114" y="911"/>
                </a:lnTo>
                <a:lnTo>
                  <a:pt x="114" y="961"/>
                </a:lnTo>
                <a:lnTo>
                  <a:pt x="117" y="986"/>
                </a:lnTo>
                <a:lnTo>
                  <a:pt x="121" y="1011"/>
                </a:lnTo>
                <a:lnTo>
                  <a:pt x="128" y="1035"/>
                </a:lnTo>
                <a:lnTo>
                  <a:pt x="134" y="1044"/>
                </a:lnTo>
                <a:lnTo>
                  <a:pt x="141" y="1055"/>
                </a:lnTo>
                <a:lnTo>
                  <a:pt x="148" y="1064"/>
                </a:lnTo>
                <a:lnTo>
                  <a:pt x="157" y="1071"/>
                </a:lnTo>
                <a:lnTo>
                  <a:pt x="166" y="1078"/>
                </a:lnTo>
                <a:lnTo>
                  <a:pt x="179" y="1082"/>
                </a:lnTo>
                <a:lnTo>
                  <a:pt x="179" y="1082"/>
                </a:lnTo>
                <a:lnTo>
                  <a:pt x="184" y="1100"/>
                </a:lnTo>
                <a:lnTo>
                  <a:pt x="191" y="1118"/>
                </a:lnTo>
                <a:lnTo>
                  <a:pt x="202" y="1134"/>
                </a:lnTo>
                <a:lnTo>
                  <a:pt x="216" y="1152"/>
                </a:lnTo>
                <a:lnTo>
                  <a:pt x="216" y="1152"/>
                </a:lnTo>
                <a:lnTo>
                  <a:pt x="231" y="1164"/>
                </a:lnTo>
                <a:lnTo>
                  <a:pt x="245" y="1175"/>
                </a:lnTo>
                <a:lnTo>
                  <a:pt x="261" y="1184"/>
                </a:lnTo>
                <a:lnTo>
                  <a:pt x="278" y="1191"/>
                </a:lnTo>
                <a:lnTo>
                  <a:pt x="296" y="1197"/>
                </a:lnTo>
                <a:lnTo>
                  <a:pt x="315" y="1200"/>
                </a:lnTo>
                <a:lnTo>
                  <a:pt x="337" y="1204"/>
                </a:lnTo>
                <a:lnTo>
                  <a:pt x="359" y="1204"/>
                </a:lnTo>
                <a:lnTo>
                  <a:pt x="468" y="1204"/>
                </a:lnTo>
                <a:lnTo>
                  <a:pt x="468" y="1204"/>
                </a:lnTo>
                <a:lnTo>
                  <a:pt x="490" y="1204"/>
                </a:lnTo>
                <a:lnTo>
                  <a:pt x="512" y="1200"/>
                </a:lnTo>
                <a:lnTo>
                  <a:pt x="530" y="1197"/>
                </a:lnTo>
                <a:lnTo>
                  <a:pt x="549" y="1191"/>
                </a:lnTo>
                <a:lnTo>
                  <a:pt x="566" y="1184"/>
                </a:lnTo>
                <a:lnTo>
                  <a:pt x="582" y="1175"/>
                </a:lnTo>
                <a:lnTo>
                  <a:pt x="596" y="1164"/>
                </a:lnTo>
                <a:lnTo>
                  <a:pt x="609" y="1152"/>
                </a:lnTo>
                <a:lnTo>
                  <a:pt x="609" y="1152"/>
                </a:lnTo>
                <a:lnTo>
                  <a:pt x="625" y="1134"/>
                </a:lnTo>
                <a:lnTo>
                  <a:pt x="636" y="1118"/>
                </a:lnTo>
                <a:lnTo>
                  <a:pt x="643" y="1100"/>
                </a:lnTo>
                <a:lnTo>
                  <a:pt x="648" y="1082"/>
                </a:lnTo>
                <a:lnTo>
                  <a:pt x="648" y="1082"/>
                </a:lnTo>
                <a:lnTo>
                  <a:pt x="661" y="1078"/>
                </a:lnTo>
                <a:lnTo>
                  <a:pt x="670" y="1071"/>
                </a:lnTo>
                <a:lnTo>
                  <a:pt x="679" y="1064"/>
                </a:lnTo>
                <a:lnTo>
                  <a:pt x="686" y="1055"/>
                </a:lnTo>
                <a:lnTo>
                  <a:pt x="692" y="1044"/>
                </a:lnTo>
                <a:lnTo>
                  <a:pt x="697" y="1035"/>
                </a:lnTo>
                <a:lnTo>
                  <a:pt x="706" y="1011"/>
                </a:lnTo>
                <a:lnTo>
                  <a:pt x="710" y="986"/>
                </a:lnTo>
                <a:lnTo>
                  <a:pt x="713" y="961"/>
                </a:lnTo>
                <a:lnTo>
                  <a:pt x="713" y="911"/>
                </a:lnTo>
                <a:lnTo>
                  <a:pt x="713" y="911"/>
                </a:lnTo>
                <a:lnTo>
                  <a:pt x="713" y="878"/>
                </a:lnTo>
                <a:lnTo>
                  <a:pt x="715" y="848"/>
                </a:lnTo>
                <a:lnTo>
                  <a:pt x="719" y="819"/>
                </a:lnTo>
                <a:lnTo>
                  <a:pt x="726" y="788"/>
                </a:lnTo>
                <a:lnTo>
                  <a:pt x="735" y="756"/>
                </a:lnTo>
                <a:lnTo>
                  <a:pt x="747" y="714"/>
                </a:lnTo>
                <a:lnTo>
                  <a:pt x="787" y="608"/>
                </a:lnTo>
                <a:lnTo>
                  <a:pt x="787" y="608"/>
                </a:lnTo>
                <a:lnTo>
                  <a:pt x="796" y="583"/>
                </a:lnTo>
                <a:lnTo>
                  <a:pt x="803" y="558"/>
                </a:lnTo>
                <a:lnTo>
                  <a:pt x="810" y="533"/>
                </a:lnTo>
                <a:lnTo>
                  <a:pt x="816" y="509"/>
                </a:lnTo>
                <a:lnTo>
                  <a:pt x="819" y="484"/>
                </a:lnTo>
                <a:lnTo>
                  <a:pt x="823" y="461"/>
                </a:lnTo>
                <a:lnTo>
                  <a:pt x="825" y="436"/>
                </a:lnTo>
                <a:lnTo>
                  <a:pt x="825" y="414"/>
                </a:lnTo>
                <a:lnTo>
                  <a:pt x="825" y="414"/>
                </a:lnTo>
                <a:lnTo>
                  <a:pt x="823" y="371"/>
                </a:lnTo>
                <a:lnTo>
                  <a:pt x="818" y="329"/>
                </a:lnTo>
                <a:lnTo>
                  <a:pt x="807" y="290"/>
                </a:lnTo>
                <a:lnTo>
                  <a:pt x="792" y="252"/>
                </a:lnTo>
                <a:lnTo>
                  <a:pt x="776" y="216"/>
                </a:lnTo>
                <a:lnTo>
                  <a:pt x="755" y="184"/>
                </a:lnTo>
                <a:lnTo>
                  <a:pt x="731" y="151"/>
                </a:lnTo>
                <a:lnTo>
                  <a:pt x="704" y="122"/>
                </a:lnTo>
                <a:lnTo>
                  <a:pt x="675" y="95"/>
                </a:lnTo>
                <a:lnTo>
                  <a:pt x="643" y="72"/>
                </a:lnTo>
                <a:lnTo>
                  <a:pt x="609" y="50"/>
                </a:lnTo>
                <a:lnTo>
                  <a:pt x="573" y="34"/>
                </a:lnTo>
                <a:lnTo>
                  <a:pt x="535" y="20"/>
                </a:lnTo>
                <a:lnTo>
                  <a:pt x="495" y="9"/>
                </a:lnTo>
                <a:lnTo>
                  <a:pt x="456" y="4"/>
                </a:lnTo>
                <a:lnTo>
                  <a:pt x="413" y="0"/>
                </a:lnTo>
                <a:lnTo>
                  <a:pt x="413" y="0"/>
                </a:lnTo>
                <a:close/>
                <a:moveTo>
                  <a:pt x="558" y="1042"/>
                </a:moveTo>
                <a:lnTo>
                  <a:pt x="558" y="1042"/>
                </a:lnTo>
                <a:lnTo>
                  <a:pt x="558" y="1047"/>
                </a:lnTo>
                <a:lnTo>
                  <a:pt x="557" y="1056"/>
                </a:lnTo>
                <a:lnTo>
                  <a:pt x="551" y="1071"/>
                </a:lnTo>
                <a:lnTo>
                  <a:pt x="546" y="1078"/>
                </a:lnTo>
                <a:lnTo>
                  <a:pt x="540" y="1085"/>
                </a:lnTo>
                <a:lnTo>
                  <a:pt x="540" y="1085"/>
                </a:lnTo>
                <a:lnTo>
                  <a:pt x="535" y="1091"/>
                </a:lnTo>
                <a:lnTo>
                  <a:pt x="528" y="1096"/>
                </a:lnTo>
                <a:lnTo>
                  <a:pt x="512" y="1101"/>
                </a:lnTo>
                <a:lnTo>
                  <a:pt x="492" y="1107"/>
                </a:lnTo>
                <a:lnTo>
                  <a:pt x="468" y="1109"/>
                </a:lnTo>
                <a:lnTo>
                  <a:pt x="359" y="1109"/>
                </a:lnTo>
                <a:lnTo>
                  <a:pt x="359" y="1109"/>
                </a:lnTo>
                <a:lnTo>
                  <a:pt x="344" y="1107"/>
                </a:lnTo>
                <a:lnTo>
                  <a:pt x="332" y="1107"/>
                </a:lnTo>
                <a:lnTo>
                  <a:pt x="321" y="1103"/>
                </a:lnTo>
                <a:lnTo>
                  <a:pt x="310" y="1100"/>
                </a:lnTo>
                <a:lnTo>
                  <a:pt x="301" y="1096"/>
                </a:lnTo>
                <a:lnTo>
                  <a:pt x="294" y="1092"/>
                </a:lnTo>
                <a:lnTo>
                  <a:pt x="283" y="1082"/>
                </a:lnTo>
                <a:lnTo>
                  <a:pt x="276" y="1071"/>
                </a:lnTo>
                <a:lnTo>
                  <a:pt x="270" y="1060"/>
                </a:lnTo>
                <a:lnTo>
                  <a:pt x="269" y="1051"/>
                </a:lnTo>
                <a:lnTo>
                  <a:pt x="269" y="1042"/>
                </a:lnTo>
                <a:lnTo>
                  <a:pt x="269" y="1042"/>
                </a:lnTo>
                <a:lnTo>
                  <a:pt x="269" y="1040"/>
                </a:lnTo>
                <a:lnTo>
                  <a:pt x="558" y="1040"/>
                </a:lnTo>
                <a:lnTo>
                  <a:pt x="558" y="1040"/>
                </a:lnTo>
                <a:lnTo>
                  <a:pt x="558" y="1042"/>
                </a:lnTo>
                <a:lnTo>
                  <a:pt x="558" y="1042"/>
                </a:lnTo>
                <a:close/>
                <a:moveTo>
                  <a:pt x="611" y="993"/>
                </a:moveTo>
                <a:lnTo>
                  <a:pt x="215" y="993"/>
                </a:lnTo>
                <a:lnTo>
                  <a:pt x="215" y="993"/>
                </a:lnTo>
                <a:lnTo>
                  <a:pt x="213" y="975"/>
                </a:lnTo>
                <a:lnTo>
                  <a:pt x="209" y="941"/>
                </a:lnTo>
                <a:lnTo>
                  <a:pt x="618" y="941"/>
                </a:lnTo>
                <a:lnTo>
                  <a:pt x="618" y="941"/>
                </a:lnTo>
                <a:lnTo>
                  <a:pt x="614" y="975"/>
                </a:lnTo>
                <a:lnTo>
                  <a:pt x="611" y="993"/>
                </a:lnTo>
                <a:lnTo>
                  <a:pt x="611" y="993"/>
                </a:lnTo>
                <a:close/>
                <a:moveTo>
                  <a:pt x="618" y="893"/>
                </a:moveTo>
                <a:lnTo>
                  <a:pt x="209" y="893"/>
                </a:lnTo>
                <a:lnTo>
                  <a:pt x="209" y="893"/>
                </a:lnTo>
                <a:lnTo>
                  <a:pt x="207" y="840"/>
                </a:lnTo>
                <a:lnTo>
                  <a:pt x="620" y="840"/>
                </a:lnTo>
                <a:lnTo>
                  <a:pt x="620" y="840"/>
                </a:lnTo>
                <a:lnTo>
                  <a:pt x="618" y="893"/>
                </a:lnTo>
                <a:lnTo>
                  <a:pt x="618" y="893"/>
                </a:lnTo>
                <a:close/>
                <a:moveTo>
                  <a:pt x="697" y="574"/>
                </a:moveTo>
                <a:lnTo>
                  <a:pt x="697" y="574"/>
                </a:lnTo>
                <a:lnTo>
                  <a:pt x="670" y="644"/>
                </a:lnTo>
                <a:lnTo>
                  <a:pt x="650" y="702"/>
                </a:lnTo>
                <a:lnTo>
                  <a:pt x="636" y="750"/>
                </a:lnTo>
                <a:lnTo>
                  <a:pt x="627" y="794"/>
                </a:lnTo>
                <a:lnTo>
                  <a:pt x="200" y="794"/>
                </a:lnTo>
                <a:lnTo>
                  <a:pt x="200" y="794"/>
                </a:lnTo>
                <a:lnTo>
                  <a:pt x="189" y="750"/>
                </a:lnTo>
                <a:lnTo>
                  <a:pt x="175" y="702"/>
                </a:lnTo>
                <a:lnTo>
                  <a:pt x="155" y="644"/>
                </a:lnTo>
                <a:lnTo>
                  <a:pt x="130" y="574"/>
                </a:lnTo>
                <a:lnTo>
                  <a:pt x="130" y="574"/>
                </a:lnTo>
                <a:lnTo>
                  <a:pt x="116" y="533"/>
                </a:lnTo>
                <a:lnTo>
                  <a:pt x="105" y="491"/>
                </a:lnTo>
                <a:lnTo>
                  <a:pt x="99" y="452"/>
                </a:lnTo>
                <a:lnTo>
                  <a:pt x="98" y="414"/>
                </a:lnTo>
                <a:lnTo>
                  <a:pt x="98" y="414"/>
                </a:lnTo>
                <a:lnTo>
                  <a:pt x="99" y="382"/>
                </a:lnTo>
                <a:lnTo>
                  <a:pt x="103" y="349"/>
                </a:lnTo>
                <a:lnTo>
                  <a:pt x="112" y="319"/>
                </a:lnTo>
                <a:lnTo>
                  <a:pt x="123" y="290"/>
                </a:lnTo>
                <a:lnTo>
                  <a:pt x="135" y="263"/>
                </a:lnTo>
                <a:lnTo>
                  <a:pt x="152" y="236"/>
                </a:lnTo>
                <a:lnTo>
                  <a:pt x="170" y="212"/>
                </a:lnTo>
                <a:lnTo>
                  <a:pt x="189" y="189"/>
                </a:lnTo>
                <a:lnTo>
                  <a:pt x="213" y="169"/>
                </a:lnTo>
                <a:lnTo>
                  <a:pt x="236" y="151"/>
                </a:lnTo>
                <a:lnTo>
                  <a:pt x="263" y="135"/>
                </a:lnTo>
                <a:lnTo>
                  <a:pt x="290" y="122"/>
                </a:lnTo>
                <a:lnTo>
                  <a:pt x="319" y="112"/>
                </a:lnTo>
                <a:lnTo>
                  <a:pt x="350" y="103"/>
                </a:lnTo>
                <a:lnTo>
                  <a:pt x="380" y="99"/>
                </a:lnTo>
                <a:lnTo>
                  <a:pt x="413" y="97"/>
                </a:lnTo>
                <a:lnTo>
                  <a:pt x="413" y="97"/>
                </a:lnTo>
                <a:lnTo>
                  <a:pt x="445" y="99"/>
                </a:lnTo>
                <a:lnTo>
                  <a:pt x="477" y="103"/>
                </a:lnTo>
                <a:lnTo>
                  <a:pt x="508" y="112"/>
                </a:lnTo>
                <a:lnTo>
                  <a:pt x="537" y="122"/>
                </a:lnTo>
                <a:lnTo>
                  <a:pt x="564" y="135"/>
                </a:lnTo>
                <a:lnTo>
                  <a:pt x="591" y="151"/>
                </a:lnTo>
                <a:lnTo>
                  <a:pt x="614" y="169"/>
                </a:lnTo>
                <a:lnTo>
                  <a:pt x="638" y="189"/>
                </a:lnTo>
                <a:lnTo>
                  <a:pt x="657" y="212"/>
                </a:lnTo>
                <a:lnTo>
                  <a:pt x="675" y="236"/>
                </a:lnTo>
                <a:lnTo>
                  <a:pt x="692" y="263"/>
                </a:lnTo>
                <a:lnTo>
                  <a:pt x="704" y="290"/>
                </a:lnTo>
                <a:lnTo>
                  <a:pt x="715" y="319"/>
                </a:lnTo>
                <a:lnTo>
                  <a:pt x="722" y="349"/>
                </a:lnTo>
                <a:lnTo>
                  <a:pt x="728" y="382"/>
                </a:lnTo>
                <a:lnTo>
                  <a:pt x="729" y="414"/>
                </a:lnTo>
                <a:lnTo>
                  <a:pt x="729" y="414"/>
                </a:lnTo>
                <a:lnTo>
                  <a:pt x="728" y="452"/>
                </a:lnTo>
                <a:lnTo>
                  <a:pt x="720" y="491"/>
                </a:lnTo>
                <a:lnTo>
                  <a:pt x="711" y="533"/>
                </a:lnTo>
                <a:lnTo>
                  <a:pt x="697" y="574"/>
                </a:lnTo>
                <a:lnTo>
                  <a:pt x="697" y="574"/>
                </a:lnTo>
                <a:close/>
              </a:path>
            </a:pathLst>
          </a:custGeom>
          <a:solidFill>
            <a:schemeClr val="accent2"/>
          </a:solidFill>
          <a:ln>
            <a:noFill/>
          </a:ln>
        </p:spPr>
        <p:txBody>
          <a:bodyPr vert="horz" wrap="square" lIns="121908" tIns="60954" rIns="121908" bIns="60954" numCol="1" anchor="t" anchorCtr="0" compatLnSpc="1"/>
          <a:lstStyle/>
          <a:p>
            <a:endParaRPr lang="zh-CN" altLang="en-US"/>
          </a:p>
        </p:txBody>
      </p:sp>
      <p:grpSp>
        <p:nvGrpSpPr>
          <p:cNvPr id="63" name="组合 62"/>
          <p:cNvGrpSpPr/>
          <p:nvPr/>
        </p:nvGrpSpPr>
        <p:grpSpPr>
          <a:xfrm>
            <a:off x="7116572" y="3694619"/>
            <a:ext cx="468376" cy="622440"/>
            <a:chOff x="5114925" y="5351463"/>
            <a:chExt cx="695325" cy="923926"/>
          </a:xfrm>
          <a:solidFill>
            <a:schemeClr val="accent4"/>
          </a:solidFill>
        </p:grpSpPr>
        <p:sp>
          <p:nvSpPr>
            <p:cNvPr id="64" name="Freeform 18"/>
            <p:cNvSpPr/>
            <p:nvPr/>
          </p:nvSpPr>
          <p:spPr bwMode="auto">
            <a:xfrm>
              <a:off x="5121275" y="5988051"/>
              <a:ext cx="311150" cy="287338"/>
            </a:xfrm>
            <a:custGeom>
              <a:avLst/>
              <a:gdLst>
                <a:gd name="T0" fmla="*/ 272 w 392"/>
                <a:gd name="T1" fmla="*/ 18 h 362"/>
                <a:gd name="T2" fmla="*/ 151 w 392"/>
                <a:gd name="T3" fmla="*/ 18 h 362"/>
                <a:gd name="T4" fmla="*/ 151 w 392"/>
                <a:gd name="T5" fmla="*/ 18 h 362"/>
                <a:gd name="T6" fmla="*/ 135 w 392"/>
                <a:gd name="T7" fmla="*/ 17 h 362"/>
                <a:gd name="T8" fmla="*/ 121 w 392"/>
                <a:gd name="T9" fmla="*/ 13 h 362"/>
                <a:gd name="T10" fmla="*/ 106 w 392"/>
                <a:gd name="T11" fmla="*/ 8 h 362"/>
                <a:gd name="T12" fmla="*/ 94 w 392"/>
                <a:gd name="T13" fmla="*/ 0 h 362"/>
                <a:gd name="T14" fmla="*/ 2 w 392"/>
                <a:gd name="T15" fmla="*/ 225 h 362"/>
                <a:gd name="T16" fmla="*/ 2 w 392"/>
                <a:gd name="T17" fmla="*/ 225 h 362"/>
                <a:gd name="T18" fmla="*/ 0 w 392"/>
                <a:gd name="T19" fmla="*/ 233 h 362"/>
                <a:gd name="T20" fmla="*/ 0 w 392"/>
                <a:gd name="T21" fmla="*/ 238 h 362"/>
                <a:gd name="T22" fmla="*/ 2 w 392"/>
                <a:gd name="T23" fmla="*/ 242 h 362"/>
                <a:gd name="T24" fmla="*/ 4 w 392"/>
                <a:gd name="T25" fmla="*/ 247 h 362"/>
                <a:gd name="T26" fmla="*/ 7 w 392"/>
                <a:gd name="T27" fmla="*/ 251 h 362"/>
                <a:gd name="T28" fmla="*/ 13 w 392"/>
                <a:gd name="T29" fmla="*/ 254 h 362"/>
                <a:gd name="T30" fmla="*/ 16 w 392"/>
                <a:gd name="T31" fmla="*/ 256 h 362"/>
                <a:gd name="T32" fmla="*/ 24 w 392"/>
                <a:gd name="T33" fmla="*/ 256 h 362"/>
                <a:gd name="T34" fmla="*/ 159 w 392"/>
                <a:gd name="T35" fmla="*/ 245 h 362"/>
                <a:gd name="T36" fmla="*/ 159 w 392"/>
                <a:gd name="T37" fmla="*/ 245 h 362"/>
                <a:gd name="T38" fmla="*/ 164 w 392"/>
                <a:gd name="T39" fmla="*/ 245 h 362"/>
                <a:gd name="T40" fmla="*/ 168 w 392"/>
                <a:gd name="T41" fmla="*/ 247 h 362"/>
                <a:gd name="T42" fmla="*/ 173 w 392"/>
                <a:gd name="T43" fmla="*/ 249 h 362"/>
                <a:gd name="T44" fmla="*/ 177 w 392"/>
                <a:gd name="T45" fmla="*/ 252 h 362"/>
                <a:gd name="T46" fmla="*/ 265 w 392"/>
                <a:gd name="T47" fmla="*/ 355 h 362"/>
                <a:gd name="T48" fmla="*/ 265 w 392"/>
                <a:gd name="T49" fmla="*/ 355 h 362"/>
                <a:gd name="T50" fmla="*/ 270 w 392"/>
                <a:gd name="T51" fmla="*/ 359 h 362"/>
                <a:gd name="T52" fmla="*/ 274 w 392"/>
                <a:gd name="T53" fmla="*/ 362 h 362"/>
                <a:gd name="T54" fmla="*/ 279 w 392"/>
                <a:gd name="T55" fmla="*/ 362 h 362"/>
                <a:gd name="T56" fmla="*/ 285 w 392"/>
                <a:gd name="T57" fmla="*/ 362 h 362"/>
                <a:gd name="T58" fmla="*/ 290 w 392"/>
                <a:gd name="T59" fmla="*/ 362 h 362"/>
                <a:gd name="T60" fmla="*/ 294 w 392"/>
                <a:gd name="T61" fmla="*/ 359 h 362"/>
                <a:gd name="T62" fmla="*/ 299 w 392"/>
                <a:gd name="T63" fmla="*/ 355 h 362"/>
                <a:gd name="T64" fmla="*/ 301 w 392"/>
                <a:gd name="T65" fmla="*/ 350 h 362"/>
                <a:gd name="T66" fmla="*/ 392 w 392"/>
                <a:gd name="T67" fmla="*/ 126 h 362"/>
                <a:gd name="T68" fmla="*/ 392 w 392"/>
                <a:gd name="T69" fmla="*/ 126 h 362"/>
                <a:gd name="T70" fmla="*/ 382 w 392"/>
                <a:gd name="T71" fmla="*/ 121 h 362"/>
                <a:gd name="T72" fmla="*/ 373 w 392"/>
                <a:gd name="T73" fmla="*/ 116 h 362"/>
                <a:gd name="T74" fmla="*/ 364 w 392"/>
                <a:gd name="T75" fmla="*/ 110 h 362"/>
                <a:gd name="T76" fmla="*/ 355 w 392"/>
                <a:gd name="T77" fmla="*/ 103 h 362"/>
                <a:gd name="T78" fmla="*/ 272 w 392"/>
                <a:gd name="T79" fmla="*/ 1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72" y="18"/>
                  </a:moveTo>
                  <a:lnTo>
                    <a:pt x="151" y="18"/>
                  </a:lnTo>
                  <a:lnTo>
                    <a:pt x="151" y="18"/>
                  </a:lnTo>
                  <a:lnTo>
                    <a:pt x="135" y="17"/>
                  </a:lnTo>
                  <a:lnTo>
                    <a:pt x="121" y="13"/>
                  </a:lnTo>
                  <a:lnTo>
                    <a:pt x="106" y="8"/>
                  </a:lnTo>
                  <a:lnTo>
                    <a:pt x="94" y="0"/>
                  </a:lnTo>
                  <a:lnTo>
                    <a:pt x="2" y="225"/>
                  </a:lnTo>
                  <a:lnTo>
                    <a:pt x="2" y="225"/>
                  </a:lnTo>
                  <a:lnTo>
                    <a:pt x="0" y="233"/>
                  </a:lnTo>
                  <a:lnTo>
                    <a:pt x="0" y="238"/>
                  </a:lnTo>
                  <a:lnTo>
                    <a:pt x="2" y="242"/>
                  </a:lnTo>
                  <a:lnTo>
                    <a:pt x="4" y="247"/>
                  </a:lnTo>
                  <a:lnTo>
                    <a:pt x="7" y="251"/>
                  </a:lnTo>
                  <a:lnTo>
                    <a:pt x="13" y="254"/>
                  </a:lnTo>
                  <a:lnTo>
                    <a:pt x="16" y="256"/>
                  </a:lnTo>
                  <a:lnTo>
                    <a:pt x="24" y="256"/>
                  </a:lnTo>
                  <a:lnTo>
                    <a:pt x="159" y="245"/>
                  </a:lnTo>
                  <a:lnTo>
                    <a:pt x="159" y="245"/>
                  </a:lnTo>
                  <a:lnTo>
                    <a:pt x="164" y="245"/>
                  </a:lnTo>
                  <a:lnTo>
                    <a:pt x="168" y="247"/>
                  </a:lnTo>
                  <a:lnTo>
                    <a:pt x="173" y="249"/>
                  </a:lnTo>
                  <a:lnTo>
                    <a:pt x="177" y="252"/>
                  </a:lnTo>
                  <a:lnTo>
                    <a:pt x="265" y="355"/>
                  </a:lnTo>
                  <a:lnTo>
                    <a:pt x="265" y="355"/>
                  </a:lnTo>
                  <a:lnTo>
                    <a:pt x="270" y="359"/>
                  </a:lnTo>
                  <a:lnTo>
                    <a:pt x="274" y="362"/>
                  </a:lnTo>
                  <a:lnTo>
                    <a:pt x="279" y="362"/>
                  </a:lnTo>
                  <a:lnTo>
                    <a:pt x="285" y="362"/>
                  </a:lnTo>
                  <a:lnTo>
                    <a:pt x="290" y="362"/>
                  </a:lnTo>
                  <a:lnTo>
                    <a:pt x="294" y="359"/>
                  </a:lnTo>
                  <a:lnTo>
                    <a:pt x="299" y="355"/>
                  </a:lnTo>
                  <a:lnTo>
                    <a:pt x="301" y="350"/>
                  </a:lnTo>
                  <a:lnTo>
                    <a:pt x="392" y="126"/>
                  </a:lnTo>
                  <a:lnTo>
                    <a:pt x="392" y="126"/>
                  </a:lnTo>
                  <a:lnTo>
                    <a:pt x="382" y="121"/>
                  </a:lnTo>
                  <a:lnTo>
                    <a:pt x="373" y="116"/>
                  </a:lnTo>
                  <a:lnTo>
                    <a:pt x="364" y="110"/>
                  </a:lnTo>
                  <a:lnTo>
                    <a:pt x="355" y="103"/>
                  </a:lnTo>
                  <a:lnTo>
                    <a:pt x="27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9"/>
            <p:cNvSpPr/>
            <p:nvPr/>
          </p:nvSpPr>
          <p:spPr bwMode="auto">
            <a:xfrm>
              <a:off x="5492750" y="5988051"/>
              <a:ext cx="311150" cy="287338"/>
            </a:xfrm>
            <a:custGeom>
              <a:avLst/>
              <a:gdLst>
                <a:gd name="T0" fmla="*/ 299 w 392"/>
                <a:gd name="T1" fmla="*/ 0 h 362"/>
                <a:gd name="T2" fmla="*/ 299 w 392"/>
                <a:gd name="T3" fmla="*/ 0 h 362"/>
                <a:gd name="T4" fmla="*/ 284 w 392"/>
                <a:gd name="T5" fmla="*/ 8 h 362"/>
                <a:gd name="T6" fmla="*/ 270 w 392"/>
                <a:gd name="T7" fmla="*/ 13 h 362"/>
                <a:gd name="T8" fmla="*/ 256 w 392"/>
                <a:gd name="T9" fmla="*/ 17 h 362"/>
                <a:gd name="T10" fmla="*/ 239 w 392"/>
                <a:gd name="T11" fmla="*/ 18 h 362"/>
                <a:gd name="T12" fmla="*/ 121 w 392"/>
                <a:gd name="T13" fmla="*/ 18 h 362"/>
                <a:gd name="T14" fmla="*/ 36 w 392"/>
                <a:gd name="T15" fmla="*/ 103 h 362"/>
                <a:gd name="T16" fmla="*/ 36 w 392"/>
                <a:gd name="T17" fmla="*/ 103 h 362"/>
                <a:gd name="T18" fmla="*/ 27 w 392"/>
                <a:gd name="T19" fmla="*/ 110 h 362"/>
                <a:gd name="T20" fmla="*/ 18 w 392"/>
                <a:gd name="T21" fmla="*/ 116 h 362"/>
                <a:gd name="T22" fmla="*/ 9 w 392"/>
                <a:gd name="T23" fmla="*/ 121 h 362"/>
                <a:gd name="T24" fmla="*/ 0 w 392"/>
                <a:gd name="T25" fmla="*/ 126 h 362"/>
                <a:gd name="T26" fmla="*/ 90 w 392"/>
                <a:gd name="T27" fmla="*/ 350 h 362"/>
                <a:gd name="T28" fmla="*/ 90 w 392"/>
                <a:gd name="T29" fmla="*/ 350 h 362"/>
                <a:gd name="T30" fmla="*/ 94 w 392"/>
                <a:gd name="T31" fmla="*/ 355 h 362"/>
                <a:gd name="T32" fmla="*/ 97 w 392"/>
                <a:gd name="T33" fmla="*/ 359 h 362"/>
                <a:gd name="T34" fmla="*/ 101 w 392"/>
                <a:gd name="T35" fmla="*/ 362 h 362"/>
                <a:gd name="T36" fmla="*/ 106 w 392"/>
                <a:gd name="T37" fmla="*/ 362 h 362"/>
                <a:gd name="T38" fmla="*/ 112 w 392"/>
                <a:gd name="T39" fmla="*/ 362 h 362"/>
                <a:gd name="T40" fmla="*/ 117 w 392"/>
                <a:gd name="T41" fmla="*/ 362 h 362"/>
                <a:gd name="T42" fmla="*/ 122 w 392"/>
                <a:gd name="T43" fmla="*/ 359 h 362"/>
                <a:gd name="T44" fmla="*/ 126 w 392"/>
                <a:gd name="T45" fmla="*/ 355 h 362"/>
                <a:gd name="T46" fmla="*/ 216 w 392"/>
                <a:gd name="T47" fmla="*/ 252 h 362"/>
                <a:gd name="T48" fmla="*/ 216 w 392"/>
                <a:gd name="T49" fmla="*/ 252 h 362"/>
                <a:gd name="T50" fmla="*/ 220 w 392"/>
                <a:gd name="T51" fmla="*/ 249 h 362"/>
                <a:gd name="T52" fmla="*/ 223 w 392"/>
                <a:gd name="T53" fmla="*/ 247 h 362"/>
                <a:gd name="T54" fmla="*/ 229 w 392"/>
                <a:gd name="T55" fmla="*/ 245 h 362"/>
                <a:gd name="T56" fmla="*/ 232 w 392"/>
                <a:gd name="T57" fmla="*/ 245 h 362"/>
                <a:gd name="T58" fmla="*/ 369 w 392"/>
                <a:gd name="T59" fmla="*/ 256 h 362"/>
                <a:gd name="T60" fmla="*/ 369 w 392"/>
                <a:gd name="T61" fmla="*/ 256 h 362"/>
                <a:gd name="T62" fmla="*/ 374 w 392"/>
                <a:gd name="T63" fmla="*/ 256 h 362"/>
                <a:gd name="T64" fmla="*/ 380 w 392"/>
                <a:gd name="T65" fmla="*/ 254 h 362"/>
                <a:gd name="T66" fmla="*/ 383 w 392"/>
                <a:gd name="T67" fmla="*/ 251 h 362"/>
                <a:gd name="T68" fmla="*/ 387 w 392"/>
                <a:gd name="T69" fmla="*/ 247 h 362"/>
                <a:gd name="T70" fmla="*/ 391 w 392"/>
                <a:gd name="T71" fmla="*/ 242 h 362"/>
                <a:gd name="T72" fmla="*/ 391 w 392"/>
                <a:gd name="T73" fmla="*/ 238 h 362"/>
                <a:gd name="T74" fmla="*/ 392 w 392"/>
                <a:gd name="T75" fmla="*/ 233 h 362"/>
                <a:gd name="T76" fmla="*/ 391 w 392"/>
                <a:gd name="T77" fmla="*/ 225 h 362"/>
                <a:gd name="T78" fmla="*/ 299 w 392"/>
                <a:gd name="T7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99" y="0"/>
                  </a:moveTo>
                  <a:lnTo>
                    <a:pt x="299" y="0"/>
                  </a:lnTo>
                  <a:lnTo>
                    <a:pt x="284" y="8"/>
                  </a:lnTo>
                  <a:lnTo>
                    <a:pt x="270" y="13"/>
                  </a:lnTo>
                  <a:lnTo>
                    <a:pt x="256" y="17"/>
                  </a:lnTo>
                  <a:lnTo>
                    <a:pt x="239" y="18"/>
                  </a:lnTo>
                  <a:lnTo>
                    <a:pt x="121" y="18"/>
                  </a:lnTo>
                  <a:lnTo>
                    <a:pt x="36" y="103"/>
                  </a:lnTo>
                  <a:lnTo>
                    <a:pt x="36" y="103"/>
                  </a:lnTo>
                  <a:lnTo>
                    <a:pt x="27" y="110"/>
                  </a:lnTo>
                  <a:lnTo>
                    <a:pt x="18" y="116"/>
                  </a:lnTo>
                  <a:lnTo>
                    <a:pt x="9" y="121"/>
                  </a:lnTo>
                  <a:lnTo>
                    <a:pt x="0" y="126"/>
                  </a:lnTo>
                  <a:lnTo>
                    <a:pt x="90" y="350"/>
                  </a:lnTo>
                  <a:lnTo>
                    <a:pt x="90" y="350"/>
                  </a:lnTo>
                  <a:lnTo>
                    <a:pt x="94" y="355"/>
                  </a:lnTo>
                  <a:lnTo>
                    <a:pt x="97" y="359"/>
                  </a:lnTo>
                  <a:lnTo>
                    <a:pt x="101" y="362"/>
                  </a:lnTo>
                  <a:lnTo>
                    <a:pt x="106" y="362"/>
                  </a:lnTo>
                  <a:lnTo>
                    <a:pt x="112" y="362"/>
                  </a:lnTo>
                  <a:lnTo>
                    <a:pt x="117" y="362"/>
                  </a:lnTo>
                  <a:lnTo>
                    <a:pt x="122" y="359"/>
                  </a:lnTo>
                  <a:lnTo>
                    <a:pt x="126" y="355"/>
                  </a:lnTo>
                  <a:lnTo>
                    <a:pt x="216" y="252"/>
                  </a:lnTo>
                  <a:lnTo>
                    <a:pt x="216" y="252"/>
                  </a:lnTo>
                  <a:lnTo>
                    <a:pt x="220" y="249"/>
                  </a:lnTo>
                  <a:lnTo>
                    <a:pt x="223" y="247"/>
                  </a:lnTo>
                  <a:lnTo>
                    <a:pt x="229" y="245"/>
                  </a:lnTo>
                  <a:lnTo>
                    <a:pt x="232" y="245"/>
                  </a:lnTo>
                  <a:lnTo>
                    <a:pt x="369" y="256"/>
                  </a:lnTo>
                  <a:lnTo>
                    <a:pt x="369" y="256"/>
                  </a:lnTo>
                  <a:lnTo>
                    <a:pt x="374" y="256"/>
                  </a:lnTo>
                  <a:lnTo>
                    <a:pt x="380" y="254"/>
                  </a:lnTo>
                  <a:lnTo>
                    <a:pt x="383" y="251"/>
                  </a:lnTo>
                  <a:lnTo>
                    <a:pt x="387" y="247"/>
                  </a:lnTo>
                  <a:lnTo>
                    <a:pt x="391" y="242"/>
                  </a:lnTo>
                  <a:lnTo>
                    <a:pt x="391" y="238"/>
                  </a:lnTo>
                  <a:lnTo>
                    <a:pt x="392" y="233"/>
                  </a:lnTo>
                  <a:lnTo>
                    <a:pt x="391" y="225"/>
                  </a:lnTo>
                  <a:lnTo>
                    <a:pt x="2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0"/>
            <p:cNvSpPr>
              <a:spLocks noEditPoints="1"/>
            </p:cNvSpPr>
            <p:nvPr/>
          </p:nvSpPr>
          <p:spPr bwMode="auto">
            <a:xfrm>
              <a:off x="5114925" y="5351463"/>
              <a:ext cx="695325" cy="693738"/>
            </a:xfrm>
            <a:custGeom>
              <a:avLst/>
              <a:gdLst>
                <a:gd name="T0" fmla="*/ 723 w 875"/>
                <a:gd name="T1" fmla="*/ 759 h 874"/>
                <a:gd name="T2" fmla="*/ 752 w 875"/>
                <a:gd name="T3" fmla="*/ 739 h 874"/>
                <a:gd name="T4" fmla="*/ 759 w 875"/>
                <a:gd name="T5" fmla="*/ 588 h 874"/>
                <a:gd name="T6" fmla="*/ 767 w 875"/>
                <a:gd name="T7" fmla="*/ 565 h 874"/>
                <a:gd name="T8" fmla="*/ 867 w 875"/>
                <a:gd name="T9" fmla="*/ 462 h 874"/>
                <a:gd name="T10" fmla="*/ 873 w 875"/>
                <a:gd name="T11" fmla="*/ 428 h 874"/>
                <a:gd name="T12" fmla="*/ 772 w 875"/>
                <a:gd name="T13" fmla="*/ 317 h 874"/>
                <a:gd name="T14" fmla="*/ 759 w 875"/>
                <a:gd name="T15" fmla="*/ 295 h 874"/>
                <a:gd name="T16" fmla="*/ 758 w 875"/>
                <a:gd name="T17" fmla="*/ 151 h 874"/>
                <a:gd name="T18" fmla="*/ 740 w 875"/>
                <a:gd name="T19" fmla="*/ 122 h 874"/>
                <a:gd name="T20" fmla="*/ 588 w 875"/>
                <a:gd name="T21" fmla="*/ 115 h 874"/>
                <a:gd name="T22" fmla="*/ 563 w 875"/>
                <a:gd name="T23" fmla="*/ 108 h 874"/>
                <a:gd name="T24" fmla="*/ 461 w 875"/>
                <a:gd name="T25" fmla="*/ 7 h 874"/>
                <a:gd name="T26" fmla="*/ 428 w 875"/>
                <a:gd name="T27" fmla="*/ 0 h 874"/>
                <a:gd name="T28" fmla="*/ 317 w 875"/>
                <a:gd name="T29" fmla="*/ 102 h 874"/>
                <a:gd name="T30" fmla="*/ 293 w 875"/>
                <a:gd name="T31" fmla="*/ 115 h 874"/>
                <a:gd name="T32" fmla="*/ 149 w 875"/>
                <a:gd name="T33" fmla="*/ 117 h 874"/>
                <a:gd name="T34" fmla="*/ 122 w 875"/>
                <a:gd name="T35" fmla="*/ 135 h 874"/>
                <a:gd name="T36" fmla="*/ 115 w 875"/>
                <a:gd name="T37" fmla="*/ 286 h 874"/>
                <a:gd name="T38" fmla="*/ 108 w 875"/>
                <a:gd name="T39" fmla="*/ 309 h 874"/>
                <a:gd name="T40" fmla="*/ 7 w 875"/>
                <a:gd name="T41" fmla="*/ 414 h 874"/>
                <a:gd name="T42" fmla="*/ 0 w 875"/>
                <a:gd name="T43" fmla="*/ 446 h 874"/>
                <a:gd name="T44" fmla="*/ 101 w 875"/>
                <a:gd name="T45" fmla="*/ 558 h 874"/>
                <a:gd name="T46" fmla="*/ 113 w 875"/>
                <a:gd name="T47" fmla="*/ 581 h 874"/>
                <a:gd name="T48" fmla="*/ 115 w 875"/>
                <a:gd name="T49" fmla="*/ 723 h 874"/>
                <a:gd name="T50" fmla="*/ 133 w 875"/>
                <a:gd name="T51" fmla="*/ 752 h 874"/>
                <a:gd name="T52" fmla="*/ 284 w 875"/>
                <a:gd name="T53" fmla="*/ 759 h 874"/>
                <a:gd name="T54" fmla="*/ 310 w 875"/>
                <a:gd name="T55" fmla="*/ 766 h 874"/>
                <a:gd name="T56" fmla="*/ 412 w 875"/>
                <a:gd name="T57" fmla="*/ 867 h 874"/>
                <a:gd name="T58" fmla="*/ 444 w 875"/>
                <a:gd name="T59" fmla="*/ 874 h 874"/>
                <a:gd name="T60" fmla="*/ 558 w 875"/>
                <a:gd name="T61" fmla="*/ 772 h 874"/>
                <a:gd name="T62" fmla="*/ 579 w 875"/>
                <a:gd name="T63" fmla="*/ 761 h 874"/>
                <a:gd name="T64" fmla="*/ 437 w 875"/>
                <a:gd name="T65" fmla="*/ 675 h 874"/>
                <a:gd name="T66" fmla="*/ 344 w 875"/>
                <a:gd name="T67" fmla="*/ 657 h 874"/>
                <a:gd name="T68" fmla="*/ 268 w 875"/>
                <a:gd name="T69" fmla="*/ 605 h 874"/>
                <a:gd name="T70" fmla="*/ 218 w 875"/>
                <a:gd name="T71" fmla="*/ 529 h 874"/>
                <a:gd name="T72" fmla="*/ 200 w 875"/>
                <a:gd name="T73" fmla="*/ 437 h 874"/>
                <a:gd name="T74" fmla="*/ 211 w 875"/>
                <a:gd name="T75" fmla="*/ 367 h 874"/>
                <a:gd name="T76" fmla="*/ 254 w 875"/>
                <a:gd name="T77" fmla="*/ 286 h 874"/>
                <a:gd name="T78" fmla="*/ 324 w 875"/>
                <a:gd name="T79" fmla="*/ 228 h 874"/>
                <a:gd name="T80" fmla="*/ 412 w 875"/>
                <a:gd name="T81" fmla="*/ 201 h 874"/>
                <a:gd name="T82" fmla="*/ 484 w 875"/>
                <a:gd name="T83" fmla="*/ 205 h 874"/>
                <a:gd name="T84" fmla="*/ 570 w 875"/>
                <a:gd name="T85" fmla="*/ 241 h 874"/>
                <a:gd name="T86" fmla="*/ 633 w 875"/>
                <a:gd name="T87" fmla="*/ 304 h 874"/>
                <a:gd name="T88" fmla="*/ 669 w 875"/>
                <a:gd name="T89" fmla="*/ 389 h 874"/>
                <a:gd name="T90" fmla="*/ 673 w 875"/>
                <a:gd name="T91" fmla="*/ 462 h 874"/>
                <a:gd name="T92" fmla="*/ 646 w 875"/>
                <a:gd name="T93" fmla="*/ 551 h 874"/>
                <a:gd name="T94" fmla="*/ 588 w 875"/>
                <a:gd name="T95" fmla="*/ 621 h 874"/>
                <a:gd name="T96" fmla="*/ 507 w 875"/>
                <a:gd name="T97" fmla="*/ 664 h 874"/>
                <a:gd name="T98" fmla="*/ 437 w 875"/>
                <a:gd name="T99" fmla="*/ 67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5" h="874">
                  <a:moveTo>
                    <a:pt x="588" y="759"/>
                  </a:moveTo>
                  <a:lnTo>
                    <a:pt x="714" y="759"/>
                  </a:lnTo>
                  <a:lnTo>
                    <a:pt x="714" y="759"/>
                  </a:lnTo>
                  <a:lnTo>
                    <a:pt x="723" y="759"/>
                  </a:lnTo>
                  <a:lnTo>
                    <a:pt x="732" y="756"/>
                  </a:lnTo>
                  <a:lnTo>
                    <a:pt x="740" y="752"/>
                  </a:lnTo>
                  <a:lnTo>
                    <a:pt x="747" y="747"/>
                  </a:lnTo>
                  <a:lnTo>
                    <a:pt x="752" y="739"/>
                  </a:lnTo>
                  <a:lnTo>
                    <a:pt x="756" y="732"/>
                  </a:lnTo>
                  <a:lnTo>
                    <a:pt x="758" y="723"/>
                  </a:lnTo>
                  <a:lnTo>
                    <a:pt x="759" y="716"/>
                  </a:lnTo>
                  <a:lnTo>
                    <a:pt x="759" y="588"/>
                  </a:lnTo>
                  <a:lnTo>
                    <a:pt x="759" y="588"/>
                  </a:lnTo>
                  <a:lnTo>
                    <a:pt x="759" y="581"/>
                  </a:lnTo>
                  <a:lnTo>
                    <a:pt x="763" y="572"/>
                  </a:lnTo>
                  <a:lnTo>
                    <a:pt x="767" y="565"/>
                  </a:lnTo>
                  <a:lnTo>
                    <a:pt x="772" y="558"/>
                  </a:lnTo>
                  <a:lnTo>
                    <a:pt x="862" y="468"/>
                  </a:lnTo>
                  <a:lnTo>
                    <a:pt x="862" y="468"/>
                  </a:lnTo>
                  <a:lnTo>
                    <a:pt x="867" y="462"/>
                  </a:lnTo>
                  <a:lnTo>
                    <a:pt x="871" y="453"/>
                  </a:lnTo>
                  <a:lnTo>
                    <a:pt x="873" y="446"/>
                  </a:lnTo>
                  <a:lnTo>
                    <a:pt x="875" y="437"/>
                  </a:lnTo>
                  <a:lnTo>
                    <a:pt x="873" y="428"/>
                  </a:lnTo>
                  <a:lnTo>
                    <a:pt x="871" y="421"/>
                  </a:lnTo>
                  <a:lnTo>
                    <a:pt x="867" y="414"/>
                  </a:lnTo>
                  <a:lnTo>
                    <a:pt x="862" y="407"/>
                  </a:lnTo>
                  <a:lnTo>
                    <a:pt x="772" y="317"/>
                  </a:lnTo>
                  <a:lnTo>
                    <a:pt x="772" y="317"/>
                  </a:lnTo>
                  <a:lnTo>
                    <a:pt x="767" y="309"/>
                  </a:lnTo>
                  <a:lnTo>
                    <a:pt x="763" y="302"/>
                  </a:lnTo>
                  <a:lnTo>
                    <a:pt x="759" y="295"/>
                  </a:lnTo>
                  <a:lnTo>
                    <a:pt x="759" y="286"/>
                  </a:lnTo>
                  <a:lnTo>
                    <a:pt x="759" y="160"/>
                  </a:lnTo>
                  <a:lnTo>
                    <a:pt x="759" y="160"/>
                  </a:lnTo>
                  <a:lnTo>
                    <a:pt x="758" y="151"/>
                  </a:lnTo>
                  <a:lnTo>
                    <a:pt x="756" y="142"/>
                  </a:lnTo>
                  <a:lnTo>
                    <a:pt x="752" y="135"/>
                  </a:lnTo>
                  <a:lnTo>
                    <a:pt x="747" y="128"/>
                  </a:lnTo>
                  <a:lnTo>
                    <a:pt x="740" y="122"/>
                  </a:lnTo>
                  <a:lnTo>
                    <a:pt x="732" y="119"/>
                  </a:lnTo>
                  <a:lnTo>
                    <a:pt x="723" y="117"/>
                  </a:lnTo>
                  <a:lnTo>
                    <a:pt x="714" y="115"/>
                  </a:lnTo>
                  <a:lnTo>
                    <a:pt x="588" y="115"/>
                  </a:lnTo>
                  <a:lnTo>
                    <a:pt x="588" y="115"/>
                  </a:lnTo>
                  <a:lnTo>
                    <a:pt x="579" y="115"/>
                  </a:lnTo>
                  <a:lnTo>
                    <a:pt x="572" y="111"/>
                  </a:lnTo>
                  <a:lnTo>
                    <a:pt x="563" y="108"/>
                  </a:lnTo>
                  <a:lnTo>
                    <a:pt x="558" y="102"/>
                  </a:lnTo>
                  <a:lnTo>
                    <a:pt x="468" y="12"/>
                  </a:lnTo>
                  <a:lnTo>
                    <a:pt x="468" y="12"/>
                  </a:lnTo>
                  <a:lnTo>
                    <a:pt x="461" y="7"/>
                  </a:lnTo>
                  <a:lnTo>
                    <a:pt x="453" y="3"/>
                  </a:lnTo>
                  <a:lnTo>
                    <a:pt x="444" y="0"/>
                  </a:lnTo>
                  <a:lnTo>
                    <a:pt x="437" y="0"/>
                  </a:lnTo>
                  <a:lnTo>
                    <a:pt x="428" y="0"/>
                  </a:lnTo>
                  <a:lnTo>
                    <a:pt x="419" y="3"/>
                  </a:lnTo>
                  <a:lnTo>
                    <a:pt x="412" y="7"/>
                  </a:lnTo>
                  <a:lnTo>
                    <a:pt x="405" y="12"/>
                  </a:lnTo>
                  <a:lnTo>
                    <a:pt x="317" y="102"/>
                  </a:lnTo>
                  <a:lnTo>
                    <a:pt x="317" y="102"/>
                  </a:lnTo>
                  <a:lnTo>
                    <a:pt x="310" y="108"/>
                  </a:lnTo>
                  <a:lnTo>
                    <a:pt x="302" y="111"/>
                  </a:lnTo>
                  <a:lnTo>
                    <a:pt x="293" y="115"/>
                  </a:lnTo>
                  <a:lnTo>
                    <a:pt x="284" y="115"/>
                  </a:lnTo>
                  <a:lnTo>
                    <a:pt x="158" y="115"/>
                  </a:lnTo>
                  <a:lnTo>
                    <a:pt x="158" y="115"/>
                  </a:lnTo>
                  <a:lnTo>
                    <a:pt x="149" y="117"/>
                  </a:lnTo>
                  <a:lnTo>
                    <a:pt x="142" y="119"/>
                  </a:lnTo>
                  <a:lnTo>
                    <a:pt x="133" y="122"/>
                  </a:lnTo>
                  <a:lnTo>
                    <a:pt x="128" y="128"/>
                  </a:lnTo>
                  <a:lnTo>
                    <a:pt x="122" y="135"/>
                  </a:lnTo>
                  <a:lnTo>
                    <a:pt x="119" y="142"/>
                  </a:lnTo>
                  <a:lnTo>
                    <a:pt x="115" y="151"/>
                  </a:lnTo>
                  <a:lnTo>
                    <a:pt x="115" y="160"/>
                  </a:lnTo>
                  <a:lnTo>
                    <a:pt x="115" y="286"/>
                  </a:lnTo>
                  <a:lnTo>
                    <a:pt x="115" y="286"/>
                  </a:lnTo>
                  <a:lnTo>
                    <a:pt x="113" y="295"/>
                  </a:lnTo>
                  <a:lnTo>
                    <a:pt x="112" y="302"/>
                  </a:lnTo>
                  <a:lnTo>
                    <a:pt x="108" y="309"/>
                  </a:lnTo>
                  <a:lnTo>
                    <a:pt x="101" y="317"/>
                  </a:lnTo>
                  <a:lnTo>
                    <a:pt x="13" y="407"/>
                  </a:lnTo>
                  <a:lnTo>
                    <a:pt x="13" y="407"/>
                  </a:lnTo>
                  <a:lnTo>
                    <a:pt x="7" y="414"/>
                  </a:lnTo>
                  <a:lnTo>
                    <a:pt x="2" y="421"/>
                  </a:lnTo>
                  <a:lnTo>
                    <a:pt x="0" y="428"/>
                  </a:lnTo>
                  <a:lnTo>
                    <a:pt x="0" y="437"/>
                  </a:lnTo>
                  <a:lnTo>
                    <a:pt x="0" y="446"/>
                  </a:lnTo>
                  <a:lnTo>
                    <a:pt x="2" y="453"/>
                  </a:lnTo>
                  <a:lnTo>
                    <a:pt x="7" y="462"/>
                  </a:lnTo>
                  <a:lnTo>
                    <a:pt x="13" y="468"/>
                  </a:lnTo>
                  <a:lnTo>
                    <a:pt x="101" y="558"/>
                  </a:lnTo>
                  <a:lnTo>
                    <a:pt x="101" y="558"/>
                  </a:lnTo>
                  <a:lnTo>
                    <a:pt x="108" y="565"/>
                  </a:lnTo>
                  <a:lnTo>
                    <a:pt x="112" y="572"/>
                  </a:lnTo>
                  <a:lnTo>
                    <a:pt x="113" y="581"/>
                  </a:lnTo>
                  <a:lnTo>
                    <a:pt x="115" y="588"/>
                  </a:lnTo>
                  <a:lnTo>
                    <a:pt x="115" y="716"/>
                  </a:lnTo>
                  <a:lnTo>
                    <a:pt x="115" y="716"/>
                  </a:lnTo>
                  <a:lnTo>
                    <a:pt x="115" y="723"/>
                  </a:lnTo>
                  <a:lnTo>
                    <a:pt x="119" y="732"/>
                  </a:lnTo>
                  <a:lnTo>
                    <a:pt x="122" y="739"/>
                  </a:lnTo>
                  <a:lnTo>
                    <a:pt x="128" y="747"/>
                  </a:lnTo>
                  <a:lnTo>
                    <a:pt x="133" y="752"/>
                  </a:lnTo>
                  <a:lnTo>
                    <a:pt x="142" y="756"/>
                  </a:lnTo>
                  <a:lnTo>
                    <a:pt x="149" y="759"/>
                  </a:lnTo>
                  <a:lnTo>
                    <a:pt x="158" y="759"/>
                  </a:lnTo>
                  <a:lnTo>
                    <a:pt x="284" y="759"/>
                  </a:lnTo>
                  <a:lnTo>
                    <a:pt x="284" y="759"/>
                  </a:lnTo>
                  <a:lnTo>
                    <a:pt x="293" y="761"/>
                  </a:lnTo>
                  <a:lnTo>
                    <a:pt x="302" y="763"/>
                  </a:lnTo>
                  <a:lnTo>
                    <a:pt x="310" y="766"/>
                  </a:lnTo>
                  <a:lnTo>
                    <a:pt x="317" y="772"/>
                  </a:lnTo>
                  <a:lnTo>
                    <a:pt x="405" y="862"/>
                  </a:lnTo>
                  <a:lnTo>
                    <a:pt x="405" y="862"/>
                  </a:lnTo>
                  <a:lnTo>
                    <a:pt x="412" y="867"/>
                  </a:lnTo>
                  <a:lnTo>
                    <a:pt x="419" y="871"/>
                  </a:lnTo>
                  <a:lnTo>
                    <a:pt x="428" y="874"/>
                  </a:lnTo>
                  <a:lnTo>
                    <a:pt x="437" y="874"/>
                  </a:lnTo>
                  <a:lnTo>
                    <a:pt x="444" y="874"/>
                  </a:lnTo>
                  <a:lnTo>
                    <a:pt x="453" y="871"/>
                  </a:lnTo>
                  <a:lnTo>
                    <a:pt x="461" y="867"/>
                  </a:lnTo>
                  <a:lnTo>
                    <a:pt x="468" y="862"/>
                  </a:lnTo>
                  <a:lnTo>
                    <a:pt x="558" y="772"/>
                  </a:lnTo>
                  <a:lnTo>
                    <a:pt x="558" y="772"/>
                  </a:lnTo>
                  <a:lnTo>
                    <a:pt x="563" y="766"/>
                  </a:lnTo>
                  <a:lnTo>
                    <a:pt x="572" y="763"/>
                  </a:lnTo>
                  <a:lnTo>
                    <a:pt x="579" y="761"/>
                  </a:lnTo>
                  <a:lnTo>
                    <a:pt x="588" y="759"/>
                  </a:lnTo>
                  <a:lnTo>
                    <a:pt x="588" y="759"/>
                  </a:lnTo>
                  <a:close/>
                  <a:moveTo>
                    <a:pt x="437" y="675"/>
                  </a:moveTo>
                  <a:lnTo>
                    <a:pt x="437" y="675"/>
                  </a:lnTo>
                  <a:lnTo>
                    <a:pt x="412" y="673"/>
                  </a:lnTo>
                  <a:lnTo>
                    <a:pt x="389" y="669"/>
                  </a:lnTo>
                  <a:lnTo>
                    <a:pt x="365" y="664"/>
                  </a:lnTo>
                  <a:lnTo>
                    <a:pt x="344" y="657"/>
                  </a:lnTo>
                  <a:lnTo>
                    <a:pt x="324" y="646"/>
                  </a:lnTo>
                  <a:lnTo>
                    <a:pt x="304" y="635"/>
                  </a:lnTo>
                  <a:lnTo>
                    <a:pt x="286" y="621"/>
                  </a:lnTo>
                  <a:lnTo>
                    <a:pt x="268" y="605"/>
                  </a:lnTo>
                  <a:lnTo>
                    <a:pt x="254" y="588"/>
                  </a:lnTo>
                  <a:lnTo>
                    <a:pt x="239" y="570"/>
                  </a:lnTo>
                  <a:lnTo>
                    <a:pt x="229" y="551"/>
                  </a:lnTo>
                  <a:lnTo>
                    <a:pt x="218" y="529"/>
                  </a:lnTo>
                  <a:lnTo>
                    <a:pt x="211" y="507"/>
                  </a:lnTo>
                  <a:lnTo>
                    <a:pt x="203" y="486"/>
                  </a:lnTo>
                  <a:lnTo>
                    <a:pt x="200" y="462"/>
                  </a:lnTo>
                  <a:lnTo>
                    <a:pt x="200" y="437"/>
                  </a:lnTo>
                  <a:lnTo>
                    <a:pt x="200" y="437"/>
                  </a:lnTo>
                  <a:lnTo>
                    <a:pt x="200" y="414"/>
                  </a:lnTo>
                  <a:lnTo>
                    <a:pt x="203" y="389"/>
                  </a:lnTo>
                  <a:lnTo>
                    <a:pt x="211" y="367"/>
                  </a:lnTo>
                  <a:lnTo>
                    <a:pt x="218" y="345"/>
                  </a:lnTo>
                  <a:lnTo>
                    <a:pt x="229" y="324"/>
                  </a:lnTo>
                  <a:lnTo>
                    <a:pt x="239" y="304"/>
                  </a:lnTo>
                  <a:lnTo>
                    <a:pt x="254" y="286"/>
                  </a:lnTo>
                  <a:lnTo>
                    <a:pt x="268" y="270"/>
                  </a:lnTo>
                  <a:lnTo>
                    <a:pt x="286" y="254"/>
                  </a:lnTo>
                  <a:lnTo>
                    <a:pt x="304" y="241"/>
                  </a:lnTo>
                  <a:lnTo>
                    <a:pt x="324" y="228"/>
                  </a:lnTo>
                  <a:lnTo>
                    <a:pt x="344" y="218"/>
                  </a:lnTo>
                  <a:lnTo>
                    <a:pt x="365" y="210"/>
                  </a:lnTo>
                  <a:lnTo>
                    <a:pt x="389" y="205"/>
                  </a:lnTo>
                  <a:lnTo>
                    <a:pt x="412" y="201"/>
                  </a:lnTo>
                  <a:lnTo>
                    <a:pt x="437" y="200"/>
                  </a:lnTo>
                  <a:lnTo>
                    <a:pt x="437" y="200"/>
                  </a:lnTo>
                  <a:lnTo>
                    <a:pt x="461" y="201"/>
                  </a:lnTo>
                  <a:lnTo>
                    <a:pt x="484" y="205"/>
                  </a:lnTo>
                  <a:lnTo>
                    <a:pt x="507" y="210"/>
                  </a:lnTo>
                  <a:lnTo>
                    <a:pt x="529" y="218"/>
                  </a:lnTo>
                  <a:lnTo>
                    <a:pt x="551" y="228"/>
                  </a:lnTo>
                  <a:lnTo>
                    <a:pt x="570" y="241"/>
                  </a:lnTo>
                  <a:lnTo>
                    <a:pt x="588" y="254"/>
                  </a:lnTo>
                  <a:lnTo>
                    <a:pt x="605" y="270"/>
                  </a:lnTo>
                  <a:lnTo>
                    <a:pt x="621" y="286"/>
                  </a:lnTo>
                  <a:lnTo>
                    <a:pt x="633" y="304"/>
                  </a:lnTo>
                  <a:lnTo>
                    <a:pt x="646" y="324"/>
                  </a:lnTo>
                  <a:lnTo>
                    <a:pt x="655" y="345"/>
                  </a:lnTo>
                  <a:lnTo>
                    <a:pt x="664" y="367"/>
                  </a:lnTo>
                  <a:lnTo>
                    <a:pt x="669" y="389"/>
                  </a:lnTo>
                  <a:lnTo>
                    <a:pt x="673" y="414"/>
                  </a:lnTo>
                  <a:lnTo>
                    <a:pt x="675" y="437"/>
                  </a:lnTo>
                  <a:lnTo>
                    <a:pt x="675" y="437"/>
                  </a:lnTo>
                  <a:lnTo>
                    <a:pt x="673" y="462"/>
                  </a:lnTo>
                  <a:lnTo>
                    <a:pt x="669" y="486"/>
                  </a:lnTo>
                  <a:lnTo>
                    <a:pt x="664" y="507"/>
                  </a:lnTo>
                  <a:lnTo>
                    <a:pt x="655" y="529"/>
                  </a:lnTo>
                  <a:lnTo>
                    <a:pt x="646" y="551"/>
                  </a:lnTo>
                  <a:lnTo>
                    <a:pt x="633" y="570"/>
                  </a:lnTo>
                  <a:lnTo>
                    <a:pt x="621" y="588"/>
                  </a:lnTo>
                  <a:lnTo>
                    <a:pt x="605" y="605"/>
                  </a:lnTo>
                  <a:lnTo>
                    <a:pt x="588" y="621"/>
                  </a:lnTo>
                  <a:lnTo>
                    <a:pt x="570" y="635"/>
                  </a:lnTo>
                  <a:lnTo>
                    <a:pt x="551" y="646"/>
                  </a:lnTo>
                  <a:lnTo>
                    <a:pt x="529" y="657"/>
                  </a:lnTo>
                  <a:lnTo>
                    <a:pt x="507" y="664"/>
                  </a:lnTo>
                  <a:lnTo>
                    <a:pt x="484" y="669"/>
                  </a:lnTo>
                  <a:lnTo>
                    <a:pt x="461" y="673"/>
                  </a:lnTo>
                  <a:lnTo>
                    <a:pt x="437" y="675"/>
                  </a:lnTo>
                  <a:lnTo>
                    <a:pt x="437" y="6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1"/>
            <p:cNvSpPr/>
            <p:nvPr/>
          </p:nvSpPr>
          <p:spPr bwMode="auto">
            <a:xfrm>
              <a:off x="5395913" y="5562601"/>
              <a:ext cx="103188" cy="284163"/>
            </a:xfrm>
            <a:custGeom>
              <a:avLst/>
              <a:gdLst>
                <a:gd name="T0" fmla="*/ 16 w 129"/>
                <a:gd name="T1" fmla="*/ 45 h 358"/>
                <a:gd name="T2" fmla="*/ 16 w 129"/>
                <a:gd name="T3" fmla="*/ 45 h 358"/>
                <a:gd name="T4" fmla="*/ 0 w 129"/>
                <a:gd name="T5" fmla="*/ 49 h 358"/>
                <a:gd name="T6" fmla="*/ 0 w 129"/>
                <a:gd name="T7" fmla="*/ 121 h 358"/>
                <a:gd name="T8" fmla="*/ 0 w 129"/>
                <a:gd name="T9" fmla="*/ 121 h 358"/>
                <a:gd name="T10" fmla="*/ 27 w 129"/>
                <a:gd name="T11" fmla="*/ 110 h 358"/>
                <a:gd name="T12" fmla="*/ 54 w 129"/>
                <a:gd name="T13" fmla="*/ 96 h 358"/>
                <a:gd name="T14" fmla="*/ 54 w 129"/>
                <a:gd name="T15" fmla="*/ 358 h 358"/>
                <a:gd name="T16" fmla="*/ 129 w 129"/>
                <a:gd name="T17" fmla="*/ 358 h 358"/>
                <a:gd name="T18" fmla="*/ 129 w 129"/>
                <a:gd name="T19" fmla="*/ 0 h 358"/>
                <a:gd name="T20" fmla="*/ 64 w 129"/>
                <a:gd name="T21" fmla="*/ 0 h 358"/>
                <a:gd name="T22" fmla="*/ 64 w 129"/>
                <a:gd name="T23" fmla="*/ 0 h 358"/>
                <a:gd name="T24" fmla="*/ 59 w 129"/>
                <a:gd name="T25" fmla="*/ 11 h 358"/>
                <a:gd name="T26" fmla="*/ 50 w 129"/>
                <a:gd name="T27" fmla="*/ 24 h 358"/>
                <a:gd name="T28" fmla="*/ 45 w 129"/>
                <a:gd name="T29" fmla="*/ 29 h 358"/>
                <a:gd name="T30" fmla="*/ 36 w 129"/>
                <a:gd name="T31" fmla="*/ 34 h 358"/>
                <a:gd name="T32" fmla="*/ 27 w 129"/>
                <a:gd name="T33" fmla="*/ 40 h 358"/>
                <a:gd name="T34" fmla="*/ 16 w 129"/>
                <a:gd name="T35" fmla="*/ 45 h 358"/>
                <a:gd name="T36" fmla="*/ 16 w 129"/>
                <a:gd name="T37" fmla="*/ 4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358">
                  <a:moveTo>
                    <a:pt x="16" y="45"/>
                  </a:moveTo>
                  <a:lnTo>
                    <a:pt x="16" y="45"/>
                  </a:lnTo>
                  <a:lnTo>
                    <a:pt x="0" y="49"/>
                  </a:lnTo>
                  <a:lnTo>
                    <a:pt x="0" y="121"/>
                  </a:lnTo>
                  <a:lnTo>
                    <a:pt x="0" y="121"/>
                  </a:lnTo>
                  <a:lnTo>
                    <a:pt x="27" y="110"/>
                  </a:lnTo>
                  <a:lnTo>
                    <a:pt x="54" y="96"/>
                  </a:lnTo>
                  <a:lnTo>
                    <a:pt x="54" y="358"/>
                  </a:lnTo>
                  <a:lnTo>
                    <a:pt x="129" y="358"/>
                  </a:lnTo>
                  <a:lnTo>
                    <a:pt x="129" y="0"/>
                  </a:lnTo>
                  <a:lnTo>
                    <a:pt x="64" y="0"/>
                  </a:lnTo>
                  <a:lnTo>
                    <a:pt x="64" y="0"/>
                  </a:lnTo>
                  <a:lnTo>
                    <a:pt x="59" y="11"/>
                  </a:lnTo>
                  <a:lnTo>
                    <a:pt x="50" y="24"/>
                  </a:lnTo>
                  <a:lnTo>
                    <a:pt x="45" y="29"/>
                  </a:lnTo>
                  <a:lnTo>
                    <a:pt x="36" y="34"/>
                  </a:lnTo>
                  <a:lnTo>
                    <a:pt x="27" y="40"/>
                  </a:lnTo>
                  <a:lnTo>
                    <a:pt x="16" y="45"/>
                  </a:lnTo>
                  <a:lnTo>
                    <a:pt x="16"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2" name="组合 101"/>
          <p:cNvGrpSpPr/>
          <p:nvPr/>
        </p:nvGrpSpPr>
        <p:grpSpPr>
          <a:xfrm>
            <a:off x="2272520" y="2391390"/>
            <a:ext cx="118417" cy="1196548"/>
            <a:chOff x="1701877" y="1618282"/>
            <a:chExt cx="88824" cy="897411"/>
          </a:xfrm>
        </p:grpSpPr>
        <p:cxnSp>
          <p:nvCxnSpPr>
            <p:cNvPr id="103" name="直接连接符 102"/>
            <p:cNvCxnSpPr/>
            <p:nvPr/>
          </p:nvCxnSpPr>
          <p:spPr>
            <a:xfrm flipV="1">
              <a:off x="1746701" y="1618282"/>
              <a:ext cx="3455" cy="838754"/>
            </a:xfrm>
            <a:prstGeom prst="line">
              <a:avLst/>
            </a:prstGeom>
            <a:ln w="12700">
              <a:solidFill>
                <a:srgbClr val="7A7A94"/>
              </a:solidFill>
              <a:prstDash val="sysDot"/>
            </a:ln>
          </p:spPr>
          <p:style>
            <a:lnRef idx="1">
              <a:schemeClr val="accent1"/>
            </a:lnRef>
            <a:fillRef idx="0">
              <a:schemeClr val="accent1"/>
            </a:fillRef>
            <a:effectRef idx="0">
              <a:schemeClr val="accent1"/>
            </a:effectRef>
            <a:fontRef idx="minor">
              <a:schemeClr val="tx1"/>
            </a:fontRef>
          </p:style>
        </p:cxnSp>
        <p:sp>
          <p:nvSpPr>
            <p:cNvPr id="104" name="椭圆 103"/>
            <p:cNvSpPr/>
            <p:nvPr/>
          </p:nvSpPr>
          <p:spPr>
            <a:xfrm>
              <a:off x="1701877" y="2426869"/>
              <a:ext cx="88824" cy="88824"/>
            </a:xfrm>
            <a:prstGeom prst="ellipse">
              <a:avLst/>
            </a:prstGeom>
            <a:solidFill>
              <a:srgbClr val="7A7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p:cNvGrpSpPr/>
          <p:nvPr/>
        </p:nvGrpSpPr>
        <p:grpSpPr>
          <a:xfrm>
            <a:off x="4782036" y="2391390"/>
            <a:ext cx="118417" cy="1196548"/>
            <a:chOff x="3584670" y="1618282"/>
            <a:chExt cx="88824" cy="897411"/>
          </a:xfrm>
        </p:grpSpPr>
        <p:cxnSp>
          <p:nvCxnSpPr>
            <p:cNvPr id="106" name="直接连接符 105"/>
            <p:cNvCxnSpPr/>
            <p:nvPr/>
          </p:nvCxnSpPr>
          <p:spPr>
            <a:xfrm flipV="1">
              <a:off x="3629083" y="1618282"/>
              <a:ext cx="3455" cy="838754"/>
            </a:xfrm>
            <a:prstGeom prst="line">
              <a:avLst/>
            </a:prstGeom>
            <a:ln w="12700">
              <a:solidFill>
                <a:srgbClr val="7A7A94"/>
              </a:solidFill>
              <a:prstDash val="sysDot"/>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a:off x="3584670" y="2426869"/>
              <a:ext cx="88824" cy="88824"/>
            </a:xfrm>
            <a:prstGeom prst="ellipse">
              <a:avLst/>
            </a:prstGeom>
            <a:solidFill>
              <a:srgbClr val="7A7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107"/>
          <p:cNvGrpSpPr/>
          <p:nvPr/>
        </p:nvGrpSpPr>
        <p:grpSpPr>
          <a:xfrm>
            <a:off x="7291552" y="2391390"/>
            <a:ext cx="118417" cy="1196548"/>
            <a:chOff x="5463596" y="1618282"/>
            <a:chExt cx="88824" cy="897411"/>
          </a:xfrm>
        </p:grpSpPr>
        <p:cxnSp>
          <p:nvCxnSpPr>
            <p:cNvPr id="109" name="直接连接符 108"/>
            <p:cNvCxnSpPr/>
            <p:nvPr/>
          </p:nvCxnSpPr>
          <p:spPr>
            <a:xfrm flipV="1">
              <a:off x="5511465" y="1618282"/>
              <a:ext cx="3455" cy="838754"/>
            </a:xfrm>
            <a:prstGeom prst="line">
              <a:avLst/>
            </a:prstGeom>
            <a:ln w="12700">
              <a:solidFill>
                <a:srgbClr val="7A7A94"/>
              </a:solidFill>
              <a:prstDash val="sysDot"/>
            </a:ln>
          </p:spPr>
          <p:style>
            <a:lnRef idx="1">
              <a:schemeClr val="accent1"/>
            </a:lnRef>
            <a:fillRef idx="0">
              <a:schemeClr val="accent1"/>
            </a:fillRef>
            <a:effectRef idx="0">
              <a:schemeClr val="accent1"/>
            </a:effectRef>
            <a:fontRef idx="minor">
              <a:schemeClr val="tx1"/>
            </a:fontRef>
          </p:style>
        </p:cxnSp>
        <p:sp>
          <p:nvSpPr>
            <p:cNvPr id="110" name="椭圆 109"/>
            <p:cNvSpPr/>
            <p:nvPr/>
          </p:nvSpPr>
          <p:spPr>
            <a:xfrm>
              <a:off x="5463596" y="2426869"/>
              <a:ext cx="88824" cy="88824"/>
            </a:xfrm>
            <a:prstGeom prst="ellipse">
              <a:avLst/>
            </a:prstGeom>
            <a:solidFill>
              <a:srgbClr val="7A7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 name="组合 110"/>
          <p:cNvGrpSpPr/>
          <p:nvPr/>
        </p:nvGrpSpPr>
        <p:grpSpPr>
          <a:xfrm>
            <a:off x="9801067" y="2391390"/>
            <a:ext cx="118417" cy="1196548"/>
            <a:chOff x="7352889" y="1618282"/>
            <a:chExt cx="88824" cy="897411"/>
          </a:xfrm>
        </p:grpSpPr>
        <p:cxnSp>
          <p:nvCxnSpPr>
            <p:cNvPr id="112" name="直接连接符 111"/>
            <p:cNvCxnSpPr/>
            <p:nvPr/>
          </p:nvCxnSpPr>
          <p:spPr>
            <a:xfrm flipV="1">
              <a:off x="7393846" y="1618282"/>
              <a:ext cx="3455" cy="838754"/>
            </a:xfrm>
            <a:prstGeom prst="line">
              <a:avLst/>
            </a:prstGeom>
            <a:ln w="12700">
              <a:solidFill>
                <a:srgbClr val="7A7A94"/>
              </a:solidFill>
              <a:prstDash val="sysDot"/>
            </a:ln>
          </p:spPr>
          <p:style>
            <a:lnRef idx="1">
              <a:schemeClr val="accent1"/>
            </a:lnRef>
            <a:fillRef idx="0">
              <a:schemeClr val="accent1"/>
            </a:fillRef>
            <a:effectRef idx="0">
              <a:schemeClr val="accent1"/>
            </a:effectRef>
            <a:fontRef idx="minor">
              <a:schemeClr val="tx1"/>
            </a:fontRef>
          </p:style>
        </p:cxnSp>
        <p:sp>
          <p:nvSpPr>
            <p:cNvPr id="113" name="椭圆 112"/>
            <p:cNvSpPr/>
            <p:nvPr/>
          </p:nvSpPr>
          <p:spPr>
            <a:xfrm>
              <a:off x="7352889" y="2426869"/>
              <a:ext cx="88824" cy="88824"/>
            </a:xfrm>
            <a:prstGeom prst="ellipse">
              <a:avLst/>
            </a:prstGeom>
            <a:solidFill>
              <a:srgbClr val="7A7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4" name="六边形 113"/>
          <p:cNvSpPr/>
          <p:nvPr/>
        </p:nvSpPr>
        <p:spPr>
          <a:xfrm>
            <a:off x="1275866" y="1950597"/>
            <a:ext cx="2111725" cy="528000"/>
          </a:xfrm>
          <a:prstGeom prst="hexagon">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latin typeface="微软雅黑" panose="020B0503020204020204" pitchFamily="34" charset="-122"/>
                <a:ea typeface="微软雅黑" panose="020B0503020204020204" pitchFamily="34" charset="-122"/>
              </a:rPr>
              <a:t>Enter your text here</a:t>
            </a:r>
          </a:p>
        </p:txBody>
      </p:sp>
      <p:sp>
        <p:nvSpPr>
          <p:cNvPr id="115" name="六边形 114"/>
          <p:cNvSpPr/>
          <p:nvPr/>
        </p:nvSpPr>
        <p:spPr>
          <a:xfrm>
            <a:off x="3785382" y="1950597"/>
            <a:ext cx="2111725" cy="528000"/>
          </a:xfrm>
          <a:prstGeom prst="hexagon">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latin typeface="微软雅黑" panose="020B0503020204020204" pitchFamily="34" charset="-122"/>
                <a:ea typeface="微软雅黑" panose="020B0503020204020204" pitchFamily="34" charset="-122"/>
              </a:rPr>
              <a:t>Enter your text here</a:t>
            </a:r>
          </a:p>
        </p:txBody>
      </p:sp>
      <p:sp>
        <p:nvSpPr>
          <p:cNvPr id="116" name="六边形 115"/>
          <p:cNvSpPr/>
          <p:nvPr/>
        </p:nvSpPr>
        <p:spPr>
          <a:xfrm>
            <a:off x="6294898" y="1950597"/>
            <a:ext cx="2111725" cy="528000"/>
          </a:xfrm>
          <a:prstGeom prst="hexagon">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latin typeface="微软雅黑" panose="020B0503020204020204" pitchFamily="34" charset="-122"/>
                <a:ea typeface="微软雅黑" panose="020B0503020204020204" pitchFamily="34" charset="-122"/>
              </a:rPr>
              <a:t>Enter your text here</a:t>
            </a:r>
          </a:p>
        </p:txBody>
      </p:sp>
      <p:sp>
        <p:nvSpPr>
          <p:cNvPr id="117" name="六边形 116"/>
          <p:cNvSpPr/>
          <p:nvPr/>
        </p:nvSpPr>
        <p:spPr>
          <a:xfrm>
            <a:off x="8804413" y="1950597"/>
            <a:ext cx="2111725" cy="528000"/>
          </a:xfrm>
          <a:prstGeom prst="hexagon">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latin typeface="微软雅黑" panose="020B0503020204020204" pitchFamily="34" charset="-122"/>
                <a:ea typeface="微软雅黑" panose="020B0503020204020204" pitchFamily="34" charset="-122"/>
              </a:rPr>
              <a:t>Enter your text here</a:t>
            </a:r>
          </a:p>
        </p:txBody>
      </p:sp>
      <p:sp>
        <p:nvSpPr>
          <p:cNvPr id="2" name="标题 1"/>
          <p:cNvSpPr>
            <a:spLocks noGrp="1"/>
          </p:cNvSpPr>
          <p:nvPr>
            <p:ph type="title"/>
          </p:nvPr>
        </p:nvSpPr>
        <p:spPr/>
        <p:txBody>
          <a:bodyPr/>
          <a:lstStyle/>
          <a:p>
            <a:r>
              <a:rPr lang="zh-CN" altLang="en-US" dirty="0"/>
              <a:t>Title bar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300" fill="hold"/>
                                        <p:tgtEl>
                                          <p:spTgt spid="114"/>
                                        </p:tgtEl>
                                        <p:attrNameLst>
                                          <p:attrName>ppt_w</p:attrName>
                                        </p:attrNameLst>
                                      </p:cBhvr>
                                      <p:tavLst>
                                        <p:tav tm="0">
                                          <p:val>
                                            <p:fltVal val="0"/>
                                          </p:val>
                                        </p:tav>
                                        <p:tav tm="100000">
                                          <p:val>
                                            <p:strVal val="#ppt_w"/>
                                          </p:val>
                                        </p:tav>
                                      </p:tavLst>
                                    </p:anim>
                                    <p:anim calcmode="lin" valueType="num">
                                      <p:cBhvr>
                                        <p:cTn id="8" dur="300" fill="hold"/>
                                        <p:tgtEl>
                                          <p:spTgt spid="114"/>
                                        </p:tgtEl>
                                        <p:attrNameLst>
                                          <p:attrName>ppt_h</p:attrName>
                                        </p:attrNameLst>
                                      </p:cBhvr>
                                      <p:tavLst>
                                        <p:tav tm="0">
                                          <p:val>
                                            <p:fltVal val="0"/>
                                          </p:val>
                                        </p:tav>
                                        <p:tav tm="100000">
                                          <p:val>
                                            <p:strVal val="#ppt_h"/>
                                          </p:val>
                                        </p:tav>
                                      </p:tavLst>
                                    </p:anim>
                                    <p:animEffect transition="in" filter="fade">
                                      <p:cBhvr>
                                        <p:cTn id="9" dur="300"/>
                                        <p:tgtEl>
                                          <p:spTgt spid="114"/>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up)">
                                      <p:cBhvr>
                                        <p:cTn id="13" dur="300"/>
                                        <p:tgtEl>
                                          <p:spTgt spid="10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300" fill="hold"/>
                                        <p:tgtEl>
                                          <p:spTgt spid="56"/>
                                        </p:tgtEl>
                                        <p:attrNameLst>
                                          <p:attrName>ppt_w</p:attrName>
                                        </p:attrNameLst>
                                      </p:cBhvr>
                                      <p:tavLst>
                                        <p:tav tm="0">
                                          <p:val>
                                            <p:fltVal val="0"/>
                                          </p:val>
                                        </p:tav>
                                        <p:tav tm="100000">
                                          <p:val>
                                            <p:strVal val="#ppt_w"/>
                                          </p:val>
                                        </p:tav>
                                      </p:tavLst>
                                    </p:anim>
                                    <p:anim calcmode="lin" valueType="num">
                                      <p:cBhvr>
                                        <p:cTn id="18" dur="300" fill="hold"/>
                                        <p:tgtEl>
                                          <p:spTgt spid="56"/>
                                        </p:tgtEl>
                                        <p:attrNameLst>
                                          <p:attrName>ppt_h</p:attrName>
                                        </p:attrNameLst>
                                      </p:cBhvr>
                                      <p:tavLst>
                                        <p:tav tm="0">
                                          <p:val>
                                            <p:fltVal val="0"/>
                                          </p:val>
                                        </p:tav>
                                        <p:tav tm="100000">
                                          <p:val>
                                            <p:strVal val="#ppt_h"/>
                                          </p:val>
                                        </p:tav>
                                      </p:tavLst>
                                    </p:anim>
                                    <p:animEffect transition="in" filter="fade">
                                      <p:cBhvr>
                                        <p:cTn id="19" dur="300"/>
                                        <p:tgtEl>
                                          <p:spTgt spid="56"/>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strVal val="#ppt_x"/>
                                          </p:val>
                                        </p:tav>
                                        <p:tav tm="100000">
                                          <p:val>
                                            <p:strVal val="#ppt_x"/>
                                          </p:val>
                                        </p:tav>
                                      </p:tavLst>
                                    </p:anim>
                                    <p:anim calcmode="lin" valueType="num">
                                      <p:cBhvr>
                                        <p:cTn id="25" dur="500" fill="hold"/>
                                        <p:tgtEl>
                                          <p:spTgt spid="4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15"/>
                                        </p:tgtEl>
                                        <p:attrNameLst>
                                          <p:attrName>style.visibility</p:attrName>
                                        </p:attrNameLst>
                                      </p:cBhvr>
                                      <p:to>
                                        <p:strVal val="visible"/>
                                      </p:to>
                                    </p:set>
                                    <p:anim calcmode="lin" valueType="num">
                                      <p:cBhvr>
                                        <p:cTn id="29" dur="300" fill="hold"/>
                                        <p:tgtEl>
                                          <p:spTgt spid="115"/>
                                        </p:tgtEl>
                                        <p:attrNameLst>
                                          <p:attrName>ppt_w</p:attrName>
                                        </p:attrNameLst>
                                      </p:cBhvr>
                                      <p:tavLst>
                                        <p:tav tm="0">
                                          <p:val>
                                            <p:fltVal val="0"/>
                                          </p:val>
                                        </p:tav>
                                        <p:tav tm="100000">
                                          <p:val>
                                            <p:strVal val="#ppt_w"/>
                                          </p:val>
                                        </p:tav>
                                      </p:tavLst>
                                    </p:anim>
                                    <p:anim calcmode="lin" valueType="num">
                                      <p:cBhvr>
                                        <p:cTn id="30" dur="300" fill="hold"/>
                                        <p:tgtEl>
                                          <p:spTgt spid="115"/>
                                        </p:tgtEl>
                                        <p:attrNameLst>
                                          <p:attrName>ppt_h</p:attrName>
                                        </p:attrNameLst>
                                      </p:cBhvr>
                                      <p:tavLst>
                                        <p:tav tm="0">
                                          <p:val>
                                            <p:fltVal val="0"/>
                                          </p:val>
                                        </p:tav>
                                        <p:tav tm="100000">
                                          <p:val>
                                            <p:strVal val="#ppt_h"/>
                                          </p:val>
                                        </p:tav>
                                      </p:tavLst>
                                    </p:anim>
                                    <p:animEffect transition="in" filter="fade">
                                      <p:cBhvr>
                                        <p:cTn id="31" dur="300"/>
                                        <p:tgtEl>
                                          <p:spTgt spid="115"/>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up)">
                                      <p:cBhvr>
                                        <p:cTn id="35" dur="300"/>
                                        <p:tgtEl>
                                          <p:spTgt spid="105"/>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p:cTn id="39" dur="300" fill="hold"/>
                                        <p:tgtEl>
                                          <p:spTgt spid="62"/>
                                        </p:tgtEl>
                                        <p:attrNameLst>
                                          <p:attrName>ppt_w</p:attrName>
                                        </p:attrNameLst>
                                      </p:cBhvr>
                                      <p:tavLst>
                                        <p:tav tm="0">
                                          <p:val>
                                            <p:fltVal val="0"/>
                                          </p:val>
                                        </p:tav>
                                        <p:tav tm="100000">
                                          <p:val>
                                            <p:strVal val="#ppt_w"/>
                                          </p:val>
                                        </p:tav>
                                      </p:tavLst>
                                    </p:anim>
                                    <p:anim calcmode="lin" valueType="num">
                                      <p:cBhvr>
                                        <p:cTn id="40" dur="300" fill="hold"/>
                                        <p:tgtEl>
                                          <p:spTgt spid="62"/>
                                        </p:tgtEl>
                                        <p:attrNameLst>
                                          <p:attrName>ppt_h</p:attrName>
                                        </p:attrNameLst>
                                      </p:cBhvr>
                                      <p:tavLst>
                                        <p:tav tm="0">
                                          <p:val>
                                            <p:fltVal val="0"/>
                                          </p:val>
                                        </p:tav>
                                        <p:tav tm="100000">
                                          <p:val>
                                            <p:strVal val="#ppt_h"/>
                                          </p:val>
                                        </p:tav>
                                      </p:tavLst>
                                    </p:anim>
                                    <p:animEffect transition="in" filter="fade">
                                      <p:cBhvr>
                                        <p:cTn id="41" dur="300"/>
                                        <p:tgtEl>
                                          <p:spTgt spid="62"/>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anim calcmode="lin" valueType="num">
                                      <p:cBhvr>
                                        <p:cTn id="46" dur="500" fill="hold"/>
                                        <p:tgtEl>
                                          <p:spTgt spid="49"/>
                                        </p:tgtEl>
                                        <p:attrNameLst>
                                          <p:attrName>ppt_x</p:attrName>
                                        </p:attrNameLst>
                                      </p:cBhvr>
                                      <p:tavLst>
                                        <p:tav tm="0">
                                          <p:val>
                                            <p:strVal val="#ppt_x"/>
                                          </p:val>
                                        </p:tav>
                                        <p:tav tm="100000">
                                          <p:val>
                                            <p:strVal val="#ppt_x"/>
                                          </p:val>
                                        </p:tav>
                                      </p:tavLst>
                                    </p:anim>
                                    <p:anim calcmode="lin" valueType="num">
                                      <p:cBhvr>
                                        <p:cTn id="47" dur="500" fill="hold"/>
                                        <p:tgtEl>
                                          <p:spTgt spid="49"/>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300" fill="hold"/>
                                        <p:tgtEl>
                                          <p:spTgt spid="116"/>
                                        </p:tgtEl>
                                        <p:attrNameLst>
                                          <p:attrName>ppt_w</p:attrName>
                                        </p:attrNameLst>
                                      </p:cBhvr>
                                      <p:tavLst>
                                        <p:tav tm="0">
                                          <p:val>
                                            <p:fltVal val="0"/>
                                          </p:val>
                                        </p:tav>
                                        <p:tav tm="100000">
                                          <p:val>
                                            <p:strVal val="#ppt_w"/>
                                          </p:val>
                                        </p:tav>
                                      </p:tavLst>
                                    </p:anim>
                                    <p:anim calcmode="lin" valueType="num">
                                      <p:cBhvr>
                                        <p:cTn id="52" dur="300" fill="hold"/>
                                        <p:tgtEl>
                                          <p:spTgt spid="116"/>
                                        </p:tgtEl>
                                        <p:attrNameLst>
                                          <p:attrName>ppt_h</p:attrName>
                                        </p:attrNameLst>
                                      </p:cBhvr>
                                      <p:tavLst>
                                        <p:tav tm="0">
                                          <p:val>
                                            <p:fltVal val="0"/>
                                          </p:val>
                                        </p:tav>
                                        <p:tav tm="100000">
                                          <p:val>
                                            <p:strVal val="#ppt_h"/>
                                          </p:val>
                                        </p:tav>
                                      </p:tavLst>
                                    </p:anim>
                                    <p:animEffect transition="in" filter="fade">
                                      <p:cBhvr>
                                        <p:cTn id="53" dur="300"/>
                                        <p:tgtEl>
                                          <p:spTgt spid="116"/>
                                        </p:tgtEl>
                                      </p:cBhvr>
                                    </p:animEffect>
                                  </p:childTnLst>
                                </p:cTn>
                              </p:par>
                            </p:childTnLst>
                          </p:cTn>
                        </p:par>
                        <p:par>
                          <p:cTn id="54" fill="hold">
                            <p:stCondLst>
                              <p:cond delay="4500"/>
                            </p:stCondLst>
                            <p:childTnLst>
                              <p:par>
                                <p:cTn id="55" presetID="22" presetClass="entr" presetSubtype="1" fill="hold" nodeType="after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wipe(up)">
                                      <p:cBhvr>
                                        <p:cTn id="57" dur="300"/>
                                        <p:tgtEl>
                                          <p:spTgt spid="108"/>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300" fill="hold"/>
                                        <p:tgtEl>
                                          <p:spTgt spid="63"/>
                                        </p:tgtEl>
                                        <p:attrNameLst>
                                          <p:attrName>ppt_w</p:attrName>
                                        </p:attrNameLst>
                                      </p:cBhvr>
                                      <p:tavLst>
                                        <p:tav tm="0">
                                          <p:val>
                                            <p:fltVal val="0"/>
                                          </p:val>
                                        </p:tav>
                                        <p:tav tm="100000">
                                          <p:val>
                                            <p:strVal val="#ppt_w"/>
                                          </p:val>
                                        </p:tav>
                                      </p:tavLst>
                                    </p:anim>
                                    <p:anim calcmode="lin" valueType="num">
                                      <p:cBhvr>
                                        <p:cTn id="62" dur="300" fill="hold"/>
                                        <p:tgtEl>
                                          <p:spTgt spid="63"/>
                                        </p:tgtEl>
                                        <p:attrNameLst>
                                          <p:attrName>ppt_h</p:attrName>
                                        </p:attrNameLst>
                                      </p:cBhvr>
                                      <p:tavLst>
                                        <p:tav tm="0">
                                          <p:val>
                                            <p:fltVal val="0"/>
                                          </p:val>
                                        </p:tav>
                                        <p:tav tm="100000">
                                          <p:val>
                                            <p:strVal val="#ppt_h"/>
                                          </p:val>
                                        </p:tav>
                                      </p:tavLst>
                                    </p:anim>
                                    <p:animEffect transition="in" filter="fade">
                                      <p:cBhvr>
                                        <p:cTn id="63" dur="300"/>
                                        <p:tgtEl>
                                          <p:spTgt spid="63"/>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anim calcmode="lin" valueType="num">
                                      <p:cBhvr>
                                        <p:cTn id="68" dur="500" fill="hold"/>
                                        <p:tgtEl>
                                          <p:spTgt spid="50"/>
                                        </p:tgtEl>
                                        <p:attrNameLst>
                                          <p:attrName>ppt_x</p:attrName>
                                        </p:attrNameLst>
                                      </p:cBhvr>
                                      <p:tavLst>
                                        <p:tav tm="0">
                                          <p:val>
                                            <p:strVal val="#ppt_x"/>
                                          </p:val>
                                        </p:tav>
                                        <p:tav tm="100000">
                                          <p:val>
                                            <p:strVal val="#ppt_x"/>
                                          </p:val>
                                        </p:tav>
                                      </p:tavLst>
                                    </p:anim>
                                    <p:anim calcmode="lin" valueType="num">
                                      <p:cBhvr>
                                        <p:cTn id="69" dur="500" fill="hold"/>
                                        <p:tgtEl>
                                          <p:spTgt spid="50"/>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117"/>
                                        </p:tgtEl>
                                        <p:attrNameLst>
                                          <p:attrName>style.visibility</p:attrName>
                                        </p:attrNameLst>
                                      </p:cBhvr>
                                      <p:to>
                                        <p:strVal val="visible"/>
                                      </p:to>
                                    </p:set>
                                    <p:anim calcmode="lin" valueType="num">
                                      <p:cBhvr>
                                        <p:cTn id="73" dur="300" fill="hold"/>
                                        <p:tgtEl>
                                          <p:spTgt spid="117"/>
                                        </p:tgtEl>
                                        <p:attrNameLst>
                                          <p:attrName>ppt_w</p:attrName>
                                        </p:attrNameLst>
                                      </p:cBhvr>
                                      <p:tavLst>
                                        <p:tav tm="0">
                                          <p:val>
                                            <p:fltVal val="0"/>
                                          </p:val>
                                        </p:tav>
                                        <p:tav tm="100000">
                                          <p:val>
                                            <p:strVal val="#ppt_w"/>
                                          </p:val>
                                        </p:tav>
                                      </p:tavLst>
                                    </p:anim>
                                    <p:anim calcmode="lin" valueType="num">
                                      <p:cBhvr>
                                        <p:cTn id="74" dur="300" fill="hold"/>
                                        <p:tgtEl>
                                          <p:spTgt spid="117"/>
                                        </p:tgtEl>
                                        <p:attrNameLst>
                                          <p:attrName>ppt_h</p:attrName>
                                        </p:attrNameLst>
                                      </p:cBhvr>
                                      <p:tavLst>
                                        <p:tav tm="0">
                                          <p:val>
                                            <p:fltVal val="0"/>
                                          </p:val>
                                        </p:tav>
                                        <p:tav tm="100000">
                                          <p:val>
                                            <p:strVal val="#ppt_h"/>
                                          </p:val>
                                        </p:tav>
                                      </p:tavLst>
                                    </p:anim>
                                    <p:animEffect transition="in" filter="fade">
                                      <p:cBhvr>
                                        <p:cTn id="75" dur="300"/>
                                        <p:tgtEl>
                                          <p:spTgt spid="117"/>
                                        </p:tgtEl>
                                      </p:cBhvr>
                                    </p:animEffect>
                                  </p:childTnLst>
                                </p:cTn>
                              </p:par>
                            </p:childTnLst>
                          </p:cTn>
                        </p:par>
                        <p:par>
                          <p:cTn id="76" fill="hold">
                            <p:stCondLst>
                              <p:cond delay="6500"/>
                            </p:stCondLst>
                            <p:childTnLst>
                              <p:par>
                                <p:cTn id="77" presetID="22" presetClass="entr" presetSubtype="1" fill="hold" nodeType="afterEffect">
                                  <p:stCondLst>
                                    <p:cond delay="0"/>
                                  </p:stCondLst>
                                  <p:childTnLst>
                                    <p:set>
                                      <p:cBhvr>
                                        <p:cTn id="78" dur="1" fill="hold">
                                          <p:stCondLst>
                                            <p:cond delay="0"/>
                                          </p:stCondLst>
                                        </p:cTn>
                                        <p:tgtEl>
                                          <p:spTgt spid="111"/>
                                        </p:tgtEl>
                                        <p:attrNameLst>
                                          <p:attrName>style.visibility</p:attrName>
                                        </p:attrNameLst>
                                      </p:cBhvr>
                                      <p:to>
                                        <p:strVal val="visible"/>
                                      </p:to>
                                    </p:set>
                                    <p:animEffect transition="in" filter="wipe(up)">
                                      <p:cBhvr>
                                        <p:cTn id="79" dur="300"/>
                                        <p:tgtEl>
                                          <p:spTgt spid="111"/>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300" fill="hold"/>
                                        <p:tgtEl>
                                          <p:spTgt spid="52"/>
                                        </p:tgtEl>
                                        <p:attrNameLst>
                                          <p:attrName>ppt_w</p:attrName>
                                        </p:attrNameLst>
                                      </p:cBhvr>
                                      <p:tavLst>
                                        <p:tav tm="0">
                                          <p:val>
                                            <p:fltVal val="0"/>
                                          </p:val>
                                        </p:tav>
                                        <p:tav tm="100000">
                                          <p:val>
                                            <p:strVal val="#ppt_w"/>
                                          </p:val>
                                        </p:tav>
                                      </p:tavLst>
                                    </p:anim>
                                    <p:anim calcmode="lin" valueType="num">
                                      <p:cBhvr>
                                        <p:cTn id="84" dur="300" fill="hold"/>
                                        <p:tgtEl>
                                          <p:spTgt spid="52"/>
                                        </p:tgtEl>
                                        <p:attrNameLst>
                                          <p:attrName>ppt_h</p:attrName>
                                        </p:attrNameLst>
                                      </p:cBhvr>
                                      <p:tavLst>
                                        <p:tav tm="0">
                                          <p:val>
                                            <p:fltVal val="0"/>
                                          </p:val>
                                        </p:tav>
                                        <p:tav tm="100000">
                                          <p:val>
                                            <p:strVal val="#ppt_h"/>
                                          </p:val>
                                        </p:tav>
                                      </p:tavLst>
                                    </p:anim>
                                    <p:animEffect transition="in" filter="fade">
                                      <p:cBhvr>
                                        <p:cTn id="85" dur="300"/>
                                        <p:tgtEl>
                                          <p:spTgt spid="52"/>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anim calcmode="lin" valueType="num">
                                      <p:cBhvr>
                                        <p:cTn id="90" dur="500" fill="hold"/>
                                        <p:tgtEl>
                                          <p:spTgt spid="51"/>
                                        </p:tgtEl>
                                        <p:attrNameLst>
                                          <p:attrName>ppt_x</p:attrName>
                                        </p:attrNameLst>
                                      </p:cBhvr>
                                      <p:tavLst>
                                        <p:tav tm="0">
                                          <p:val>
                                            <p:strVal val="#ppt_x"/>
                                          </p:val>
                                        </p:tav>
                                        <p:tav tm="100000">
                                          <p:val>
                                            <p:strVal val="#ppt_x"/>
                                          </p:val>
                                        </p:tav>
                                      </p:tavLst>
                                    </p:anim>
                                    <p:anim calcmode="lin" valueType="num">
                                      <p:cBhvr>
                                        <p:cTn id="91"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62" grpId="0" animBg="1"/>
      <p:bldP spid="114" grpId="0" animBg="1"/>
      <p:bldP spid="115" grpId="0" animBg="1"/>
      <p:bldP spid="116" grpId="0" animBg="1"/>
      <p:bldP spid="1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15"/>
          <p:cNvSpPr/>
          <p:nvPr/>
        </p:nvSpPr>
        <p:spPr>
          <a:xfrm>
            <a:off x="943949" y="5141521"/>
            <a:ext cx="2267854" cy="695131"/>
          </a:xfrm>
          <a:custGeom>
            <a:avLst/>
            <a:gdLst>
              <a:gd name="connsiteX0" fmla="*/ 0 w 1332964"/>
              <a:gd name="connsiteY0" fmla="*/ 0 h 319087"/>
              <a:gd name="connsiteX1" fmla="*/ 1332964 w 1332964"/>
              <a:gd name="connsiteY1" fmla="*/ 0 h 319087"/>
              <a:gd name="connsiteX2" fmla="*/ 1332964 w 1332964"/>
              <a:gd name="connsiteY2" fmla="*/ 319087 h 319087"/>
              <a:gd name="connsiteX3" fmla="*/ 0 w 1332964"/>
              <a:gd name="connsiteY3" fmla="*/ 319087 h 319087"/>
              <a:gd name="connsiteX4" fmla="*/ 0 w 1332964"/>
              <a:gd name="connsiteY4" fmla="*/ 0 h 319087"/>
              <a:gd name="connsiteX0-1" fmla="*/ 0 w 1332964"/>
              <a:gd name="connsiteY0-2" fmla="*/ 0 h 319087"/>
              <a:gd name="connsiteX1-3" fmla="*/ 658064 w 1332964"/>
              <a:gd name="connsiteY1-4" fmla="*/ 0 h 319087"/>
              <a:gd name="connsiteX2-5" fmla="*/ 1332964 w 1332964"/>
              <a:gd name="connsiteY2-6" fmla="*/ 0 h 319087"/>
              <a:gd name="connsiteX3-7" fmla="*/ 1332964 w 1332964"/>
              <a:gd name="connsiteY3-8" fmla="*/ 319087 h 319087"/>
              <a:gd name="connsiteX4-9" fmla="*/ 0 w 1332964"/>
              <a:gd name="connsiteY4-10" fmla="*/ 319087 h 319087"/>
              <a:gd name="connsiteX5" fmla="*/ 0 w 1332964"/>
              <a:gd name="connsiteY5" fmla="*/ 0 h 319087"/>
              <a:gd name="connsiteX0-11" fmla="*/ 0 w 1332964"/>
              <a:gd name="connsiteY0-12" fmla="*/ 130969 h 450056"/>
              <a:gd name="connsiteX1-13" fmla="*/ 655683 w 1332964"/>
              <a:gd name="connsiteY1-14" fmla="*/ 0 h 450056"/>
              <a:gd name="connsiteX2-15" fmla="*/ 1332964 w 1332964"/>
              <a:gd name="connsiteY2-16" fmla="*/ 130969 h 450056"/>
              <a:gd name="connsiteX3-17" fmla="*/ 1332964 w 1332964"/>
              <a:gd name="connsiteY3-18" fmla="*/ 450056 h 450056"/>
              <a:gd name="connsiteX4-19" fmla="*/ 0 w 1332964"/>
              <a:gd name="connsiteY4-20" fmla="*/ 450056 h 450056"/>
              <a:gd name="connsiteX5-21" fmla="*/ 0 w 1332964"/>
              <a:gd name="connsiteY5-22" fmla="*/ 130969 h 450056"/>
              <a:gd name="connsiteX0-23" fmla="*/ 0 w 1332964"/>
              <a:gd name="connsiteY0-24" fmla="*/ 130969 h 450056"/>
              <a:gd name="connsiteX1-25" fmla="*/ 655683 w 1332964"/>
              <a:gd name="connsiteY1-26" fmla="*/ 0 h 450056"/>
              <a:gd name="connsiteX2-27" fmla="*/ 1332964 w 1332964"/>
              <a:gd name="connsiteY2-28" fmla="*/ 130969 h 450056"/>
              <a:gd name="connsiteX3-29" fmla="*/ 1332964 w 1332964"/>
              <a:gd name="connsiteY3-30" fmla="*/ 450056 h 450056"/>
              <a:gd name="connsiteX4-31" fmla="*/ 0 w 1332964"/>
              <a:gd name="connsiteY4-32" fmla="*/ 450056 h 450056"/>
              <a:gd name="connsiteX5-33" fmla="*/ 0 w 1332964"/>
              <a:gd name="connsiteY5-34" fmla="*/ 130969 h 450056"/>
              <a:gd name="connsiteX0-35" fmla="*/ 0 w 1332964"/>
              <a:gd name="connsiteY0-36" fmla="*/ 217876 h 536963"/>
              <a:gd name="connsiteX1-37" fmla="*/ 655683 w 1332964"/>
              <a:gd name="connsiteY1-38" fmla="*/ 0 h 536963"/>
              <a:gd name="connsiteX2-39" fmla="*/ 1332964 w 1332964"/>
              <a:gd name="connsiteY2-40" fmla="*/ 217876 h 536963"/>
              <a:gd name="connsiteX3-41" fmla="*/ 1332964 w 1332964"/>
              <a:gd name="connsiteY3-42" fmla="*/ 536963 h 536963"/>
              <a:gd name="connsiteX4-43" fmla="*/ 0 w 1332964"/>
              <a:gd name="connsiteY4-44" fmla="*/ 536963 h 536963"/>
              <a:gd name="connsiteX5-45" fmla="*/ 0 w 1332964"/>
              <a:gd name="connsiteY5-46" fmla="*/ 217876 h 536963"/>
              <a:gd name="connsiteX0-47" fmla="*/ 0 w 1332964"/>
              <a:gd name="connsiteY0-48" fmla="*/ 217876 h 536963"/>
              <a:gd name="connsiteX1-49" fmla="*/ 655683 w 1332964"/>
              <a:gd name="connsiteY1-50" fmla="*/ 0 h 536963"/>
              <a:gd name="connsiteX2-51" fmla="*/ 1332964 w 1332964"/>
              <a:gd name="connsiteY2-52" fmla="*/ 217876 h 536963"/>
              <a:gd name="connsiteX3-53" fmla="*/ 1332964 w 1332964"/>
              <a:gd name="connsiteY3-54" fmla="*/ 536963 h 536963"/>
              <a:gd name="connsiteX4-55" fmla="*/ 0 w 1332964"/>
              <a:gd name="connsiteY4-56" fmla="*/ 536963 h 536963"/>
              <a:gd name="connsiteX5-57" fmla="*/ 0 w 1332964"/>
              <a:gd name="connsiteY5-58" fmla="*/ 217876 h 536963"/>
              <a:gd name="connsiteX0-59" fmla="*/ 0 w 1332964"/>
              <a:gd name="connsiteY0-60" fmla="*/ 217876 h 536963"/>
              <a:gd name="connsiteX1-61" fmla="*/ 655683 w 1332964"/>
              <a:gd name="connsiteY1-62" fmla="*/ 0 h 536963"/>
              <a:gd name="connsiteX2-63" fmla="*/ 1332964 w 1332964"/>
              <a:gd name="connsiteY2-64" fmla="*/ 217876 h 536963"/>
              <a:gd name="connsiteX3-65" fmla="*/ 1332964 w 1332964"/>
              <a:gd name="connsiteY3-66" fmla="*/ 536963 h 536963"/>
              <a:gd name="connsiteX4-67" fmla="*/ 0 w 1332964"/>
              <a:gd name="connsiteY4-68" fmla="*/ 536963 h 536963"/>
              <a:gd name="connsiteX5-69" fmla="*/ 0 w 1332964"/>
              <a:gd name="connsiteY5-70" fmla="*/ 217876 h 536963"/>
              <a:gd name="connsiteX0-71" fmla="*/ 99255 w 1432219"/>
              <a:gd name="connsiteY0-72" fmla="*/ 217876 h 536963"/>
              <a:gd name="connsiteX1-73" fmla="*/ 754938 w 1432219"/>
              <a:gd name="connsiteY1-74" fmla="*/ 0 h 536963"/>
              <a:gd name="connsiteX2-75" fmla="*/ 1432219 w 1432219"/>
              <a:gd name="connsiteY2-76" fmla="*/ 217876 h 536963"/>
              <a:gd name="connsiteX3-77" fmla="*/ 1432219 w 1432219"/>
              <a:gd name="connsiteY3-78" fmla="*/ 536963 h 536963"/>
              <a:gd name="connsiteX4-79" fmla="*/ 99255 w 1432219"/>
              <a:gd name="connsiteY4-80" fmla="*/ 536963 h 536963"/>
              <a:gd name="connsiteX5-81" fmla="*/ 99255 w 1432219"/>
              <a:gd name="connsiteY5-82" fmla="*/ 217876 h 536963"/>
              <a:gd name="connsiteX0-83" fmla="*/ 99255 w 1538907"/>
              <a:gd name="connsiteY0-84" fmla="*/ 217876 h 536963"/>
              <a:gd name="connsiteX1-85" fmla="*/ 754938 w 1538907"/>
              <a:gd name="connsiteY1-86" fmla="*/ 0 h 536963"/>
              <a:gd name="connsiteX2-87" fmla="*/ 1432219 w 1538907"/>
              <a:gd name="connsiteY2-88" fmla="*/ 217876 h 536963"/>
              <a:gd name="connsiteX3-89" fmla="*/ 1432219 w 1538907"/>
              <a:gd name="connsiteY3-90" fmla="*/ 536963 h 536963"/>
              <a:gd name="connsiteX4-91" fmla="*/ 99255 w 1538907"/>
              <a:gd name="connsiteY4-92" fmla="*/ 536963 h 536963"/>
              <a:gd name="connsiteX5-93" fmla="*/ 99255 w 1538907"/>
              <a:gd name="connsiteY5-94" fmla="*/ 217876 h 536963"/>
              <a:gd name="connsiteX0-95" fmla="*/ 99255 w 1538907"/>
              <a:gd name="connsiteY0-96" fmla="*/ 217876 h 536963"/>
              <a:gd name="connsiteX1-97" fmla="*/ 754938 w 1538907"/>
              <a:gd name="connsiteY1-98" fmla="*/ 0 h 536963"/>
              <a:gd name="connsiteX2-99" fmla="*/ 1432219 w 1538907"/>
              <a:gd name="connsiteY2-100" fmla="*/ 217876 h 536963"/>
              <a:gd name="connsiteX3-101" fmla="*/ 1432219 w 1538907"/>
              <a:gd name="connsiteY3-102" fmla="*/ 536963 h 536963"/>
              <a:gd name="connsiteX4-103" fmla="*/ 99255 w 1538907"/>
              <a:gd name="connsiteY4-104" fmla="*/ 536963 h 536963"/>
              <a:gd name="connsiteX5-105" fmla="*/ 99255 w 1538907"/>
              <a:gd name="connsiteY5-106" fmla="*/ 217876 h 536963"/>
              <a:gd name="connsiteX0-107" fmla="*/ 99255 w 1538907"/>
              <a:gd name="connsiteY0-108" fmla="*/ 217876 h 536963"/>
              <a:gd name="connsiteX1-109" fmla="*/ 754938 w 1538907"/>
              <a:gd name="connsiteY1-110" fmla="*/ 0 h 536963"/>
              <a:gd name="connsiteX2-111" fmla="*/ 1432219 w 1538907"/>
              <a:gd name="connsiteY2-112" fmla="*/ 217876 h 536963"/>
              <a:gd name="connsiteX3-113" fmla="*/ 1432219 w 1538907"/>
              <a:gd name="connsiteY3-114" fmla="*/ 536963 h 536963"/>
              <a:gd name="connsiteX4-115" fmla="*/ 99255 w 1538907"/>
              <a:gd name="connsiteY4-116" fmla="*/ 536963 h 536963"/>
              <a:gd name="connsiteX5-117" fmla="*/ 99255 w 1538907"/>
              <a:gd name="connsiteY5-118" fmla="*/ 217876 h 536963"/>
              <a:gd name="connsiteX0-119" fmla="*/ 99255 w 1538907"/>
              <a:gd name="connsiteY0-120" fmla="*/ 217876 h 536963"/>
              <a:gd name="connsiteX1-121" fmla="*/ 754938 w 1538907"/>
              <a:gd name="connsiteY1-122" fmla="*/ 0 h 536963"/>
              <a:gd name="connsiteX2-123" fmla="*/ 1432219 w 1538907"/>
              <a:gd name="connsiteY2-124" fmla="*/ 217876 h 536963"/>
              <a:gd name="connsiteX3-125" fmla="*/ 1432219 w 1538907"/>
              <a:gd name="connsiteY3-126" fmla="*/ 536963 h 536963"/>
              <a:gd name="connsiteX4-127" fmla="*/ 99255 w 1538907"/>
              <a:gd name="connsiteY4-128" fmla="*/ 536963 h 536963"/>
              <a:gd name="connsiteX5-129" fmla="*/ 99255 w 1538907"/>
              <a:gd name="connsiteY5-130" fmla="*/ 217876 h 536963"/>
              <a:gd name="connsiteX0-131" fmla="*/ 5064 w 1444716"/>
              <a:gd name="connsiteY0-132" fmla="*/ 217876 h 536963"/>
              <a:gd name="connsiteX1-133" fmla="*/ 660747 w 1444716"/>
              <a:gd name="connsiteY1-134" fmla="*/ 0 h 536963"/>
              <a:gd name="connsiteX2-135" fmla="*/ 1338028 w 1444716"/>
              <a:gd name="connsiteY2-136" fmla="*/ 217876 h 536963"/>
              <a:gd name="connsiteX3-137" fmla="*/ 1338028 w 1444716"/>
              <a:gd name="connsiteY3-138" fmla="*/ 536963 h 536963"/>
              <a:gd name="connsiteX4-139" fmla="*/ 5064 w 1444716"/>
              <a:gd name="connsiteY4-140" fmla="*/ 536963 h 536963"/>
              <a:gd name="connsiteX5-141" fmla="*/ 5064 w 1444716"/>
              <a:gd name="connsiteY5-142" fmla="*/ 217876 h 536963"/>
              <a:gd name="connsiteX0-143" fmla="*/ 5064 w 1344174"/>
              <a:gd name="connsiteY0-144" fmla="*/ 217876 h 536963"/>
              <a:gd name="connsiteX1-145" fmla="*/ 660747 w 1344174"/>
              <a:gd name="connsiteY1-146" fmla="*/ 0 h 536963"/>
              <a:gd name="connsiteX2-147" fmla="*/ 1338028 w 1344174"/>
              <a:gd name="connsiteY2-148" fmla="*/ 217876 h 536963"/>
              <a:gd name="connsiteX3-149" fmla="*/ 1338028 w 1344174"/>
              <a:gd name="connsiteY3-150" fmla="*/ 536963 h 536963"/>
              <a:gd name="connsiteX4-151" fmla="*/ 5064 w 1344174"/>
              <a:gd name="connsiteY4-152" fmla="*/ 536963 h 536963"/>
              <a:gd name="connsiteX5-153" fmla="*/ 5064 w 1344174"/>
              <a:gd name="connsiteY5-154" fmla="*/ 217876 h 5369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44174" h="536963">
                <a:moveTo>
                  <a:pt x="5064" y="217876"/>
                </a:moveTo>
                <a:cubicBezTo>
                  <a:pt x="228388" y="216639"/>
                  <a:pt x="427898" y="187467"/>
                  <a:pt x="660747" y="0"/>
                </a:cubicBezTo>
                <a:cubicBezTo>
                  <a:pt x="910319" y="190571"/>
                  <a:pt x="1097980" y="216638"/>
                  <a:pt x="1338028" y="217876"/>
                </a:cubicBezTo>
                <a:cubicBezTo>
                  <a:pt x="1351857" y="318436"/>
                  <a:pt x="1338028" y="430601"/>
                  <a:pt x="1338028" y="536963"/>
                </a:cubicBezTo>
                <a:lnTo>
                  <a:pt x="5064" y="536963"/>
                </a:lnTo>
                <a:cubicBezTo>
                  <a:pt x="5064" y="430601"/>
                  <a:pt x="-6329" y="324644"/>
                  <a:pt x="5064" y="21787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endParaRPr>
          </a:p>
        </p:txBody>
      </p:sp>
      <p:sp>
        <p:nvSpPr>
          <p:cNvPr id="51" name="任意多边形 50"/>
          <p:cNvSpPr/>
          <p:nvPr/>
        </p:nvSpPr>
        <p:spPr>
          <a:xfrm>
            <a:off x="1278147" y="3009537"/>
            <a:ext cx="1574891" cy="823709"/>
          </a:xfrm>
          <a:custGeom>
            <a:avLst/>
            <a:gdLst>
              <a:gd name="connsiteX0" fmla="*/ 26273 w 990146"/>
              <a:gd name="connsiteY0" fmla="*/ 18150 h 506557"/>
              <a:gd name="connsiteX1" fmla="*/ 269161 w 990146"/>
              <a:gd name="connsiteY1" fmla="*/ 253894 h 506557"/>
              <a:gd name="connsiteX2" fmla="*/ 419179 w 990146"/>
              <a:gd name="connsiteY2" fmla="*/ 413438 h 506557"/>
              <a:gd name="connsiteX3" fmla="*/ 476329 w 990146"/>
              <a:gd name="connsiteY3" fmla="*/ 506306 h 506557"/>
              <a:gd name="connsiteX4" fmla="*/ 554911 w 990146"/>
              <a:gd name="connsiteY4" fmla="*/ 432488 h 506557"/>
              <a:gd name="connsiteX5" fmla="*/ 771604 w 990146"/>
              <a:gd name="connsiteY5" fmla="*/ 206269 h 506557"/>
              <a:gd name="connsiteX6" fmla="*/ 954961 w 990146"/>
              <a:gd name="connsiteY6" fmla="*/ 37200 h 506557"/>
              <a:gd name="connsiteX7" fmla="*/ 26273 w 990146"/>
              <a:gd name="connsiteY7" fmla="*/ 18150 h 506557"/>
              <a:gd name="connsiteX0-1" fmla="*/ 27909 w 991782"/>
              <a:gd name="connsiteY0-2" fmla="*/ 730 h 489137"/>
              <a:gd name="connsiteX1-3" fmla="*/ 270797 w 991782"/>
              <a:gd name="connsiteY1-4" fmla="*/ 236474 h 489137"/>
              <a:gd name="connsiteX2-5" fmla="*/ 420815 w 991782"/>
              <a:gd name="connsiteY2-6" fmla="*/ 396018 h 489137"/>
              <a:gd name="connsiteX3-7" fmla="*/ 477965 w 991782"/>
              <a:gd name="connsiteY3-8" fmla="*/ 488886 h 489137"/>
              <a:gd name="connsiteX4-9" fmla="*/ 556547 w 991782"/>
              <a:gd name="connsiteY4-10" fmla="*/ 415068 h 489137"/>
              <a:gd name="connsiteX5-11" fmla="*/ 773240 w 991782"/>
              <a:gd name="connsiteY5-12" fmla="*/ 188849 h 489137"/>
              <a:gd name="connsiteX6-13" fmla="*/ 956597 w 991782"/>
              <a:gd name="connsiteY6-14" fmla="*/ 19780 h 489137"/>
              <a:gd name="connsiteX7-15" fmla="*/ 27909 w 991782"/>
              <a:gd name="connsiteY7-16" fmla="*/ 730 h 489137"/>
              <a:gd name="connsiteX0-17" fmla="*/ 26004 w 985616"/>
              <a:gd name="connsiteY0-18" fmla="*/ 19976 h 508383"/>
              <a:gd name="connsiteX1-19" fmla="*/ 268892 w 985616"/>
              <a:gd name="connsiteY1-20" fmla="*/ 255720 h 508383"/>
              <a:gd name="connsiteX2-21" fmla="*/ 418910 w 985616"/>
              <a:gd name="connsiteY2-22" fmla="*/ 415264 h 508383"/>
              <a:gd name="connsiteX3-23" fmla="*/ 476060 w 985616"/>
              <a:gd name="connsiteY3-24" fmla="*/ 508132 h 508383"/>
              <a:gd name="connsiteX4-25" fmla="*/ 554642 w 985616"/>
              <a:gd name="connsiteY4-26" fmla="*/ 434314 h 508383"/>
              <a:gd name="connsiteX5-27" fmla="*/ 771335 w 985616"/>
              <a:gd name="connsiteY5-28" fmla="*/ 208095 h 508383"/>
              <a:gd name="connsiteX6-29" fmla="*/ 949930 w 985616"/>
              <a:gd name="connsiteY6-30" fmla="*/ 34263 h 508383"/>
              <a:gd name="connsiteX7-31" fmla="*/ 26004 w 985616"/>
              <a:gd name="connsiteY7-32" fmla="*/ 19976 h 508383"/>
              <a:gd name="connsiteX0-33" fmla="*/ 26004 w 987464"/>
              <a:gd name="connsiteY0-34" fmla="*/ 18135 h 506542"/>
              <a:gd name="connsiteX1-35" fmla="*/ 268892 w 987464"/>
              <a:gd name="connsiteY1-36" fmla="*/ 253879 h 506542"/>
              <a:gd name="connsiteX2-37" fmla="*/ 418910 w 987464"/>
              <a:gd name="connsiteY2-38" fmla="*/ 413423 h 506542"/>
              <a:gd name="connsiteX3-39" fmla="*/ 476060 w 987464"/>
              <a:gd name="connsiteY3-40" fmla="*/ 506291 h 506542"/>
              <a:gd name="connsiteX4-41" fmla="*/ 554642 w 987464"/>
              <a:gd name="connsiteY4-42" fmla="*/ 432473 h 506542"/>
              <a:gd name="connsiteX5-43" fmla="*/ 771335 w 987464"/>
              <a:gd name="connsiteY5-44" fmla="*/ 206254 h 506542"/>
              <a:gd name="connsiteX6-45" fmla="*/ 949930 w 987464"/>
              <a:gd name="connsiteY6-46" fmla="*/ 32422 h 506542"/>
              <a:gd name="connsiteX7-47" fmla="*/ 26004 w 987464"/>
              <a:gd name="connsiteY7-48" fmla="*/ 18135 h 506542"/>
              <a:gd name="connsiteX0-49" fmla="*/ 26004 w 987464"/>
              <a:gd name="connsiteY0-50" fmla="*/ 7233 h 495640"/>
              <a:gd name="connsiteX1-51" fmla="*/ 268892 w 987464"/>
              <a:gd name="connsiteY1-52" fmla="*/ 242977 h 495640"/>
              <a:gd name="connsiteX2-53" fmla="*/ 418910 w 987464"/>
              <a:gd name="connsiteY2-54" fmla="*/ 402521 h 495640"/>
              <a:gd name="connsiteX3-55" fmla="*/ 476060 w 987464"/>
              <a:gd name="connsiteY3-56" fmla="*/ 495389 h 495640"/>
              <a:gd name="connsiteX4-57" fmla="*/ 554642 w 987464"/>
              <a:gd name="connsiteY4-58" fmla="*/ 421571 h 495640"/>
              <a:gd name="connsiteX5-59" fmla="*/ 771335 w 987464"/>
              <a:gd name="connsiteY5-60" fmla="*/ 195352 h 495640"/>
              <a:gd name="connsiteX6-61" fmla="*/ 949930 w 987464"/>
              <a:gd name="connsiteY6-62" fmla="*/ 21520 h 495640"/>
              <a:gd name="connsiteX7-63" fmla="*/ 26004 w 987464"/>
              <a:gd name="connsiteY7-64" fmla="*/ 7233 h 495640"/>
              <a:gd name="connsiteX0-65" fmla="*/ 26004 w 987464"/>
              <a:gd name="connsiteY0-66" fmla="*/ 0 h 488407"/>
              <a:gd name="connsiteX1-67" fmla="*/ 268892 w 987464"/>
              <a:gd name="connsiteY1-68" fmla="*/ 235744 h 488407"/>
              <a:gd name="connsiteX2-69" fmla="*/ 418910 w 987464"/>
              <a:gd name="connsiteY2-70" fmla="*/ 395288 h 488407"/>
              <a:gd name="connsiteX3-71" fmla="*/ 476060 w 987464"/>
              <a:gd name="connsiteY3-72" fmla="*/ 488156 h 488407"/>
              <a:gd name="connsiteX4-73" fmla="*/ 554642 w 987464"/>
              <a:gd name="connsiteY4-74" fmla="*/ 414338 h 488407"/>
              <a:gd name="connsiteX5-75" fmla="*/ 771335 w 987464"/>
              <a:gd name="connsiteY5-76" fmla="*/ 188119 h 488407"/>
              <a:gd name="connsiteX6-77" fmla="*/ 949930 w 987464"/>
              <a:gd name="connsiteY6-78" fmla="*/ 14287 h 488407"/>
              <a:gd name="connsiteX7-79" fmla="*/ 26004 w 987464"/>
              <a:gd name="connsiteY7-80" fmla="*/ 0 h 488407"/>
              <a:gd name="connsiteX0-81" fmla="*/ 26004 w 995974"/>
              <a:gd name="connsiteY0-82" fmla="*/ 2382 h 490789"/>
              <a:gd name="connsiteX1-83" fmla="*/ 268892 w 995974"/>
              <a:gd name="connsiteY1-84" fmla="*/ 238126 h 490789"/>
              <a:gd name="connsiteX2-85" fmla="*/ 418910 w 995974"/>
              <a:gd name="connsiteY2-86" fmla="*/ 397670 h 490789"/>
              <a:gd name="connsiteX3-87" fmla="*/ 476060 w 995974"/>
              <a:gd name="connsiteY3-88" fmla="*/ 490538 h 490789"/>
              <a:gd name="connsiteX4-89" fmla="*/ 554642 w 995974"/>
              <a:gd name="connsiteY4-90" fmla="*/ 416720 h 490789"/>
              <a:gd name="connsiteX5-91" fmla="*/ 771335 w 995974"/>
              <a:gd name="connsiteY5-92" fmla="*/ 190501 h 490789"/>
              <a:gd name="connsiteX6-93" fmla="*/ 959455 w 995974"/>
              <a:gd name="connsiteY6-94" fmla="*/ 0 h 490789"/>
              <a:gd name="connsiteX7-95" fmla="*/ 26004 w 995974"/>
              <a:gd name="connsiteY7-96" fmla="*/ 2382 h 490789"/>
              <a:gd name="connsiteX0-97" fmla="*/ 26004 w 959455"/>
              <a:gd name="connsiteY0-98" fmla="*/ 2382 h 490789"/>
              <a:gd name="connsiteX1-99" fmla="*/ 268892 w 959455"/>
              <a:gd name="connsiteY1-100" fmla="*/ 238126 h 490789"/>
              <a:gd name="connsiteX2-101" fmla="*/ 418910 w 959455"/>
              <a:gd name="connsiteY2-102" fmla="*/ 397670 h 490789"/>
              <a:gd name="connsiteX3-103" fmla="*/ 476060 w 959455"/>
              <a:gd name="connsiteY3-104" fmla="*/ 490538 h 490789"/>
              <a:gd name="connsiteX4-105" fmla="*/ 554642 w 959455"/>
              <a:gd name="connsiteY4-106" fmla="*/ 416720 h 490789"/>
              <a:gd name="connsiteX5-107" fmla="*/ 771335 w 959455"/>
              <a:gd name="connsiteY5-108" fmla="*/ 190501 h 490789"/>
              <a:gd name="connsiteX6-109" fmla="*/ 959455 w 959455"/>
              <a:gd name="connsiteY6-110" fmla="*/ 0 h 490789"/>
              <a:gd name="connsiteX7-111" fmla="*/ 26004 w 959455"/>
              <a:gd name="connsiteY7-112" fmla="*/ 2382 h 490789"/>
              <a:gd name="connsiteX0-113" fmla="*/ 0 w 933451"/>
              <a:gd name="connsiteY0-114" fmla="*/ 2382 h 490789"/>
              <a:gd name="connsiteX1-115" fmla="*/ 242888 w 933451"/>
              <a:gd name="connsiteY1-116" fmla="*/ 238126 h 490789"/>
              <a:gd name="connsiteX2-117" fmla="*/ 392906 w 933451"/>
              <a:gd name="connsiteY2-118" fmla="*/ 397670 h 490789"/>
              <a:gd name="connsiteX3-119" fmla="*/ 450056 w 933451"/>
              <a:gd name="connsiteY3-120" fmla="*/ 490538 h 490789"/>
              <a:gd name="connsiteX4-121" fmla="*/ 528638 w 933451"/>
              <a:gd name="connsiteY4-122" fmla="*/ 416720 h 490789"/>
              <a:gd name="connsiteX5-123" fmla="*/ 745331 w 933451"/>
              <a:gd name="connsiteY5-124" fmla="*/ 190501 h 490789"/>
              <a:gd name="connsiteX6-125" fmla="*/ 933451 w 933451"/>
              <a:gd name="connsiteY6-126" fmla="*/ 0 h 490789"/>
              <a:gd name="connsiteX7-127" fmla="*/ 0 w 933451"/>
              <a:gd name="connsiteY7-128" fmla="*/ 2382 h 490789"/>
              <a:gd name="connsiteX0-129" fmla="*/ 0 w 933451"/>
              <a:gd name="connsiteY0-130" fmla="*/ 2382 h 488425"/>
              <a:gd name="connsiteX1-131" fmla="*/ 242888 w 933451"/>
              <a:gd name="connsiteY1-132" fmla="*/ 238126 h 488425"/>
              <a:gd name="connsiteX2-133" fmla="*/ 392906 w 933451"/>
              <a:gd name="connsiteY2-134" fmla="*/ 397670 h 488425"/>
              <a:gd name="connsiteX3-135" fmla="*/ 469106 w 933451"/>
              <a:gd name="connsiteY3-136" fmla="*/ 488157 h 488425"/>
              <a:gd name="connsiteX4-137" fmla="*/ 528638 w 933451"/>
              <a:gd name="connsiteY4-138" fmla="*/ 416720 h 488425"/>
              <a:gd name="connsiteX5-139" fmla="*/ 745331 w 933451"/>
              <a:gd name="connsiteY5-140" fmla="*/ 190501 h 488425"/>
              <a:gd name="connsiteX6-141" fmla="*/ 933451 w 933451"/>
              <a:gd name="connsiteY6-142" fmla="*/ 0 h 488425"/>
              <a:gd name="connsiteX7-143" fmla="*/ 0 w 933451"/>
              <a:gd name="connsiteY7-144" fmla="*/ 2382 h 488425"/>
              <a:gd name="connsiteX0-145" fmla="*/ 0 w 933451"/>
              <a:gd name="connsiteY0-146" fmla="*/ 2382 h 488425"/>
              <a:gd name="connsiteX1-147" fmla="*/ 242888 w 933451"/>
              <a:gd name="connsiteY1-148" fmla="*/ 238126 h 488425"/>
              <a:gd name="connsiteX2-149" fmla="*/ 392906 w 933451"/>
              <a:gd name="connsiteY2-150" fmla="*/ 397670 h 488425"/>
              <a:gd name="connsiteX3-151" fmla="*/ 469106 w 933451"/>
              <a:gd name="connsiteY3-152" fmla="*/ 488157 h 488425"/>
              <a:gd name="connsiteX4-153" fmla="*/ 528638 w 933451"/>
              <a:gd name="connsiteY4-154" fmla="*/ 416720 h 488425"/>
              <a:gd name="connsiteX5-155" fmla="*/ 745331 w 933451"/>
              <a:gd name="connsiteY5-156" fmla="*/ 190501 h 488425"/>
              <a:gd name="connsiteX6-157" fmla="*/ 933451 w 933451"/>
              <a:gd name="connsiteY6-158" fmla="*/ 0 h 488425"/>
              <a:gd name="connsiteX7-159" fmla="*/ 0 w 933451"/>
              <a:gd name="connsiteY7-160" fmla="*/ 2382 h 488425"/>
              <a:gd name="connsiteX0-161" fmla="*/ 0 w 933451"/>
              <a:gd name="connsiteY0-162" fmla="*/ 2382 h 488368"/>
              <a:gd name="connsiteX1-163" fmla="*/ 242888 w 933451"/>
              <a:gd name="connsiteY1-164" fmla="*/ 238126 h 488368"/>
              <a:gd name="connsiteX2-165" fmla="*/ 392906 w 933451"/>
              <a:gd name="connsiteY2-166" fmla="*/ 397670 h 488368"/>
              <a:gd name="connsiteX3-167" fmla="*/ 469106 w 933451"/>
              <a:gd name="connsiteY3-168" fmla="*/ 488157 h 488368"/>
              <a:gd name="connsiteX4-169" fmla="*/ 552451 w 933451"/>
              <a:gd name="connsiteY4-170" fmla="*/ 373857 h 488368"/>
              <a:gd name="connsiteX5-171" fmla="*/ 745331 w 933451"/>
              <a:gd name="connsiteY5-172" fmla="*/ 190501 h 488368"/>
              <a:gd name="connsiteX6-173" fmla="*/ 933451 w 933451"/>
              <a:gd name="connsiteY6-174" fmla="*/ 0 h 488368"/>
              <a:gd name="connsiteX7-175" fmla="*/ 0 w 933451"/>
              <a:gd name="connsiteY7-176" fmla="*/ 2382 h 488368"/>
              <a:gd name="connsiteX0-177" fmla="*/ 0 w 933451"/>
              <a:gd name="connsiteY0-178" fmla="*/ 2382 h 488368"/>
              <a:gd name="connsiteX1-179" fmla="*/ 242888 w 933451"/>
              <a:gd name="connsiteY1-180" fmla="*/ 238126 h 488368"/>
              <a:gd name="connsiteX2-181" fmla="*/ 392906 w 933451"/>
              <a:gd name="connsiteY2-182" fmla="*/ 397670 h 488368"/>
              <a:gd name="connsiteX3-183" fmla="*/ 469106 w 933451"/>
              <a:gd name="connsiteY3-184" fmla="*/ 488157 h 488368"/>
              <a:gd name="connsiteX4-185" fmla="*/ 552451 w 933451"/>
              <a:gd name="connsiteY4-186" fmla="*/ 373857 h 488368"/>
              <a:gd name="connsiteX5-187" fmla="*/ 745331 w 933451"/>
              <a:gd name="connsiteY5-188" fmla="*/ 190501 h 488368"/>
              <a:gd name="connsiteX6-189" fmla="*/ 933451 w 933451"/>
              <a:gd name="connsiteY6-190" fmla="*/ 0 h 488368"/>
              <a:gd name="connsiteX7-191" fmla="*/ 0 w 933451"/>
              <a:gd name="connsiteY7-192" fmla="*/ 2382 h 488368"/>
              <a:gd name="connsiteX0-193" fmla="*/ 0 w 933451"/>
              <a:gd name="connsiteY0-194" fmla="*/ 2382 h 488368"/>
              <a:gd name="connsiteX1-195" fmla="*/ 242888 w 933451"/>
              <a:gd name="connsiteY1-196" fmla="*/ 238126 h 488368"/>
              <a:gd name="connsiteX2-197" fmla="*/ 392906 w 933451"/>
              <a:gd name="connsiteY2-198" fmla="*/ 397670 h 488368"/>
              <a:gd name="connsiteX3-199" fmla="*/ 469106 w 933451"/>
              <a:gd name="connsiteY3-200" fmla="*/ 488157 h 488368"/>
              <a:gd name="connsiteX4-201" fmla="*/ 552451 w 933451"/>
              <a:gd name="connsiteY4-202" fmla="*/ 373857 h 488368"/>
              <a:gd name="connsiteX5-203" fmla="*/ 745331 w 933451"/>
              <a:gd name="connsiteY5-204" fmla="*/ 190501 h 488368"/>
              <a:gd name="connsiteX6-205" fmla="*/ 933451 w 933451"/>
              <a:gd name="connsiteY6-206" fmla="*/ 0 h 488368"/>
              <a:gd name="connsiteX7-207" fmla="*/ 0 w 933451"/>
              <a:gd name="connsiteY7-208" fmla="*/ 2382 h 488368"/>
              <a:gd name="connsiteX0-209" fmla="*/ 0 w 933451"/>
              <a:gd name="connsiteY0-210" fmla="*/ 2382 h 488368"/>
              <a:gd name="connsiteX1-211" fmla="*/ 235745 w 933451"/>
              <a:gd name="connsiteY1-212" fmla="*/ 238126 h 488368"/>
              <a:gd name="connsiteX2-213" fmla="*/ 392906 w 933451"/>
              <a:gd name="connsiteY2-214" fmla="*/ 397670 h 488368"/>
              <a:gd name="connsiteX3-215" fmla="*/ 469106 w 933451"/>
              <a:gd name="connsiteY3-216" fmla="*/ 488157 h 488368"/>
              <a:gd name="connsiteX4-217" fmla="*/ 552451 w 933451"/>
              <a:gd name="connsiteY4-218" fmla="*/ 373857 h 488368"/>
              <a:gd name="connsiteX5-219" fmla="*/ 745331 w 933451"/>
              <a:gd name="connsiteY5-220" fmla="*/ 190501 h 488368"/>
              <a:gd name="connsiteX6-221" fmla="*/ 933451 w 933451"/>
              <a:gd name="connsiteY6-222" fmla="*/ 0 h 488368"/>
              <a:gd name="connsiteX7-223" fmla="*/ 0 w 933451"/>
              <a:gd name="connsiteY7-224" fmla="*/ 2382 h 488368"/>
              <a:gd name="connsiteX0-225" fmla="*/ 0 w 933451"/>
              <a:gd name="connsiteY0-226" fmla="*/ 2382 h 488172"/>
              <a:gd name="connsiteX1-227" fmla="*/ 235745 w 933451"/>
              <a:gd name="connsiteY1-228" fmla="*/ 238126 h 488172"/>
              <a:gd name="connsiteX2-229" fmla="*/ 376237 w 933451"/>
              <a:gd name="connsiteY2-230" fmla="*/ 366714 h 488172"/>
              <a:gd name="connsiteX3-231" fmla="*/ 469106 w 933451"/>
              <a:gd name="connsiteY3-232" fmla="*/ 488157 h 488172"/>
              <a:gd name="connsiteX4-233" fmla="*/ 552451 w 933451"/>
              <a:gd name="connsiteY4-234" fmla="*/ 373857 h 488172"/>
              <a:gd name="connsiteX5-235" fmla="*/ 745331 w 933451"/>
              <a:gd name="connsiteY5-236" fmla="*/ 190501 h 488172"/>
              <a:gd name="connsiteX6-237" fmla="*/ 933451 w 933451"/>
              <a:gd name="connsiteY6-238" fmla="*/ 0 h 488172"/>
              <a:gd name="connsiteX7-239" fmla="*/ 0 w 933451"/>
              <a:gd name="connsiteY7-240" fmla="*/ 2382 h 488172"/>
              <a:gd name="connsiteX0-241" fmla="*/ 0 w 933451"/>
              <a:gd name="connsiteY0-242" fmla="*/ 2382 h 488207"/>
              <a:gd name="connsiteX1-243" fmla="*/ 235745 w 933451"/>
              <a:gd name="connsiteY1-244" fmla="*/ 238126 h 488207"/>
              <a:gd name="connsiteX2-245" fmla="*/ 376237 w 933451"/>
              <a:gd name="connsiteY2-246" fmla="*/ 366714 h 488207"/>
              <a:gd name="connsiteX3-247" fmla="*/ 469106 w 933451"/>
              <a:gd name="connsiteY3-248" fmla="*/ 488157 h 488207"/>
              <a:gd name="connsiteX4-249" fmla="*/ 554833 w 933451"/>
              <a:gd name="connsiteY4-250" fmla="*/ 352426 h 488207"/>
              <a:gd name="connsiteX5-251" fmla="*/ 745331 w 933451"/>
              <a:gd name="connsiteY5-252" fmla="*/ 190501 h 488207"/>
              <a:gd name="connsiteX6-253" fmla="*/ 933451 w 933451"/>
              <a:gd name="connsiteY6-254" fmla="*/ 0 h 488207"/>
              <a:gd name="connsiteX7-255" fmla="*/ 0 w 933451"/>
              <a:gd name="connsiteY7-256" fmla="*/ 2382 h 488207"/>
              <a:gd name="connsiteX0-257" fmla="*/ 0 w 933451"/>
              <a:gd name="connsiteY0-258" fmla="*/ 2382 h 488207"/>
              <a:gd name="connsiteX1-259" fmla="*/ 235745 w 933451"/>
              <a:gd name="connsiteY1-260" fmla="*/ 238126 h 488207"/>
              <a:gd name="connsiteX2-261" fmla="*/ 376237 w 933451"/>
              <a:gd name="connsiteY2-262" fmla="*/ 366714 h 488207"/>
              <a:gd name="connsiteX3-263" fmla="*/ 469106 w 933451"/>
              <a:gd name="connsiteY3-264" fmla="*/ 488157 h 488207"/>
              <a:gd name="connsiteX4-265" fmla="*/ 554833 w 933451"/>
              <a:gd name="connsiteY4-266" fmla="*/ 352426 h 488207"/>
              <a:gd name="connsiteX5-267" fmla="*/ 745331 w 933451"/>
              <a:gd name="connsiteY5-268" fmla="*/ 190501 h 488207"/>
              <a:gd name="connsiteX6-269" fmla="*/ 933451 w 933451"/>
              <a:gd name="connsiteY6-270" fmla="*/ 0 h 488207"/>
              <a:gd name="connsiteX7-271" fmla="*/ 0 w 933451"/>
              <a:gd name="connsiteY7-272" fmla="*/ 2382 h 488207"/>
              <a:gd name="connsiteX0-273" fmla="*/ 0 w 933451"/>
              <a:gd name="connsiteY0-274" fmla="*/ 2382 h 488157"/>
              <a:gd name="connsiteX1-275" fmla="*/ 235745 w 933451"/>
              <a:gd name="connsiteY1-276" fmla="*/ 238126 h 488157"/>
              <a:gd name="connsiteX2-277" fmla="*/ 376237 w 933451"/>
              <a:gd name="connsiteY2-278" fmla="*/ 366714 h 488157"/>
              <a:gd name="connsiteX3-279" fmla="*/ 469106 w 933451"/>
              <a:gd name="connsiteY3-280" fmla="*/ 488157 h 488157"/>
              <a:gd name="connsiteX4-281" fmla="*/ 554833 w 933451"/>
              <a:gd name="connsiteY4-282" fmla="*/ 352426 h 488157"/>
              <a:gd name="connsiteX5-283" fmla="*/ 745331 w 933451"/>
              <a:gd name="connsiteY5-284" fmla="*/ 190501 h 488157"/>
              <a:gd name="connsiteX6-285" fmla="*/ 933451 w 933451"/>
              <a:gd name="connsiteY6-286" fmla="*/ 0 h 488157"/>
              <a:gd name="connsiteX7-287" fmla="*/ 0 w 933451"/>
              <a:gd name="connsiteY7-288" fmla="*/ 2382 h 4881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33451" h="488157">
                <a:moveTo>
                  <a:pt x="0" y="2382"/>
                </a:moveTo>
                <a:cubicBezTo>
                  <a:pt x="55562" y="77392"/>
                  <a:pt x="173039" y="177404"/>
                  <a:pt x="235745" y="238126"/>
                </a:cubicBezTo>
                <a:cubicBezTo>
                  <a:pt x="298451" y="298848"/>
                  <a:pt x="337344" y="325042"/>
                  <a:pt x="376237" y="366714"/>
                </a:cubicBezTo>
                <a:cubicBezTo>
                  <a:pt x="415130" y="408386"/>
                  <a:pt x="420290" y="488157"/>
                  <a:pt x="469106" y="488157"/>
                </a:cubicBezTo>
                <a:cubicBezTo>
                  <a:pt x="517922" y="488157"/>
                  <a:pt x="523083" y="402035"/>
                  <a:pt x="554833" y="352426"/>
                </a:cubicBezTo>
                <a:cubicBezTo>
                  <a:pt x="586583" y="302817"/>
                  <a:pt x="678656" y="256382"/>
                  <a:pt x="745331" y="190501"/>
                </a:cubicBezTo>
                <a:cubicBezTo>
                  <a:pt x="812006" y="124620"/>
                  <a:pt x="903290" y="69453"/>
                  <a:pt x="933451" y="0"/>
                </a:cubicBezTo>
                <a:cubicBezTo>
                  <a:pt x="575469" y="68659"/>
                  <a:pt x="332581" y="67865"/>
                  <a:pt x="0" y="23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endParaRPr>
          </a:p>
        </p:txBody>
      </p:sp>
      <p:grpSp>
        <p:nvGrpSpPr>
          <p:cNvPr id="52" name="组合 51"/>
          <p:cNvGrpSpPr/>
          <p:nvPr/>
        </p:nvGrpSpPr>
        <p:grpSpPr>
          <a:xfrm>
            <a:off x="648191" y="1597933"/>
            <a:ext cx="2857348" cy="4274016"/>
            <a:chOff x="457037" y="1023995"/>
            <a:chExt cx="2371887" cy="3547404"/>
          </a:xfrm>
        </p:grpSpPr>
        <p:sp>
          <p:nvSpPr>
            <p:cNvPr id="53" name="圆角矩形 52"/>
            <p:cNvSpPr/>
            <p:nvPr/>
          </p:nvSpPr>
          <p:spPr>
            <a:xfrm>
              <a:off x="744081" y="1193324"/>
              <a:ext cx="1780889" cy="25252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54" name="圆角矩形 53"/>
            <p:cNvSpPr/>
            <p:nvPr/>
          </p:nvSpPr>
          <p:spPr>
            <a:xfrm>
              <a:off x="709557" y="1110130"/>
              <a:ext cx="1866847" cy="252521"/>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55" name="任意多边形 54"/>
            <p:cNvSpPr/>
            <p:nvPr/>
          </p:nvSpPr>
          <p:spPr>
            <a:xfrm>
              <a:off x="609216" y="1172343"/>
              <a:ext cx="957816" cy="3272796"/>
            </a:xfrm>
            <a:custGeom>
              <a:avLst/>
              <a:gdLst>
                <a:gd name="connsiteX0" fmla="*/ 38 w 624974"/>
                <a:gd name="connsiteY0" fmla="*/ 74612 h 2488535"/>
                <a:gd name="connsiteX1" fmla="*/ 111163 w 624974"/>
                <a:gd name="connsiteY1" fmla="*/ 681037 h 2488535"/>
                <a:gd name="connsiteX2" fmla="*/ 571538 w 624974"/>
                <a:gd name="connsiteY2" fmla="*/ 1144587 h 2488535"/>
                <a:gd name="connsiteX3" fmla="*/ 577888 w 624974"/>
                <a:gd name="connsiteY3" fmla="*/ 1335087 h 2488535"/>
                <a:gd name="connsiteX4" fmla="*/ 234988 w 624974"/>
                <a:gd name="connsiteY4" fmla="*/ 1636712 h 2488535"/>
                <a:gd name="connsiteX5" fmla="*/ 3213 w 624974"/>
                <a:gd name="connsiteY5" fmla="*/ 2411412 h 2488535"/>
                <a:gd name="connsiteX6" fmla="*/ 104813 w 624974"/>
                <a:gd name="connsiteY6" fmla="*/ 2401887 h 2488535"/>
                <a:gd name="connsiteX7" fmla="*/ 177838 w 624974"/>
                <a:gd name="connsiteY7" fmla="*/ 1890712 h 2488535"/>
                <a:gd name="connsiteX8" fmla="*/ 565188 w 624974"/>
                <a:gd name="connsiteY8" fmla="*/ 1398587 h 2488535"/>
                <a:gd name="connsiteX9" fmla="*/ 568363 w 624974"/>
                <a:gd name="connsiteY9" fmla="*/ 1049337 h 2488535"/>
                <a:gd name="connsiteX10" fmla="*/ 174663 w 624974"/>
                <a:gd name="connsiteY10" fmla="*/ 566737 h 2488535"/>
                <a:gd name="connsiteX11" fmla="*/ 104813 w 624974"/>
                <a:gd name="connsiteY11" fmla="*/ 65087 h 2488535"/>
                <a:gd name="connsiteX12" fmla="*/ 38 w 624974"/>
                <a:gd name="connsiteY12" fmla="*/ 74612 h 2488535"/>
                <a:gd name="connsiteX0-1" fmla="*/ 38 w 624974"/>
                <a:gd name="connsiteY0-2" fmla="*/ 74612 h 2488535"/>
                <a:gd name="connsiteX1-3" fmla="*/ 111163 w 624974"/>
                <a:gd name="connsiteY1-4" fmla="*/ 681037 h 2488535"/>
                <a:gd name="connsiteX2-5" fmla="*/ 571538 w 624974"/>
                <a:gd name="connsiteY2-6" fmla="*/ 1144587 h 2488535"/>
                <a:gd name="connsiteX3-7" fmla="*/ 577888 w 624974"/>
                <a:gd name="connsiteY3-8" fmla="*/ 1335087 h 2488535"/>
                <a:gd name="connsiteX4-9" fmla="*/ 234988 w 624974"/>
                <a:gd name="connsiteY4-10" fmla="*/ 1636712 h 2488535"/>
                <a:gd name="connsiteX5-11" fmla="*/ 3213 w 624974"/>
                <a:gd name="connsiteY5-12" fmla="*/ 2411412 h 2488535"/>
                <a:gd name="connsiteX6-13" fmla="*/ 104813 w 624974"/>
                <a:gd name="connsiteY6-14" fmla="*/ 2401887 h 2488535"/>
                <a:gd name="connsiteX7-15" fmla="*/ 177838 w 624974"/>
                <a:gd name="connsiteY7-16" fmla="*/ 1890712 h 2488535"/>
                <a:gd name="connsiteX8-17" fmla="*/ 565188 w 624974"/>
                <a:gd name="connsiteY8-18" fmla="*/ 1398587 h 2488535"/>
                <a:gd name="connsiteX9-19" fmla="*/ 568363 w 624974"/>
                <a:gd name="connsiteY9-20" fmla="*/ 1049337 h 2488535"/>
                <a:gd name="connsiteX10-21" fmla="*/ 174663 w 624974"/>
                <a:gd name="connsiteY10-22" fmla="*/ 566737 h 2488535"/>
                <a:gd name="connsiteX11-23" fmla="*/ 104813 w 624974"/>
                <a:gd name="connsiteY11-24" fmla="*/ 65087 h 2488535"/>
                <a:gd name="connsiteX12-25" fmla="*/ 38 w 624974"/>
                <a:gd name="connsiteY12-26" fmla="*/ 74612 h 2488535"/>
                <a:gd name="connsiteX0-27" fmla="*/ 23714 w 648650"/>
                <a:gd name="connsiteY0-28" fmla="*/ 43040 h 2456963"/>
                <a:gd name="connsiteX1-29" fmla="*/ 134839 w 648650"/>
                <a:gd name="connsiteY1-30" fmla="*/ 649465 h 2456963"/>
                <a:gd name="connsiteX2-31" fmla="*/ 595214 w 648650"/>
                <a:gd name="connsiteY2-32" fmla="*/ 1113015 h 2456963"/>
                <a:gd name="connsiteX3-33" fmla="*/ 601564 w 648650"/>
                <a:gd name="connsiteY3-34" fmla="*/ 1303515 h 2456963"/>
                <a:gd name="connsiteX4-35" fmla="*/ 258664 w 648650"/>
                <a:gd name="connsiteY4-36" fmla="*/ 1605140 h 2456963"/>
                <a:gd name="connsiteX5-37" fmla="*/ 26889 w 648650"/>
                <a:gd name="connsiteY5-38" fmla="*/ 2379840 h 2456963"/>
                <a:gd name="connsiteX6-39" fmla="*/ 128489 w 648650"/>
                <a:gd name="connsiteY6-40" fmla="*/ 2370315 h 2456963"/>
                <a:gd name="connsiteX7-41" fmla="*/ 201514 w 648650"/>
                <a:gd name="connsiteY7-42" fmla="*/ 1859140 h 2456963"/>
                <a:gd name="connsiteX8-43" fmla="*/ 588864 w 648650"/>
                <a:gd name="connsiteY8-44" fmla="*/ 1367015 h 2456963"/>
                <a:gd name="connsiteX9-45" fmla="*/ 592039 w 648650"/>
                <a:gd name="connsiteY9-46" fmla="*/ 1017765 h 2456963"/>
                <a:gd name="connsiteX10-47" fmla="*/ 198339 w 648650"/>
                <a:gd name="connsiteY10-48" fmla="*/ 535165 h 2456963"/>
                <a:gd name="connsiteX11-49" fmla="*/ 128489 w 648650"/>
                <a:gd name="connsiteY11-50" fmla="*/ 33515 h 2456963"/>
                <a:gd name="connsiteX12-51" fmla="*/ 23714 w 648650"/>
                <a:gd name="connsiteY12-52" fmla="*/ 43040 h 2456963"/>
                <a:gd name="connsiteX0-53" fmla="*/ 25732 w 650668"/>
                <a:gd name="connsiteY0-54" fmla="*/ 53052 h 2466975"/>
                <a:gd name="connsiteX1-55" fmla="*/ 136857 w 650668"/>
                <a:gd name="connsiteY1-56" fmla="*/ 659477 h 2466975"/>
                <a:gd name="connsiteX2-57" fmla="*/ 597232 w 650668"/>
                <a:gd name="connsiteY2-58" fmla="*/ 1123027 h 2466975"/>
                <a:gd name="connsiteX3-59" fmla="*/ 603582 w 650668"/>
                <a:gd name="connsiteY3-60" fmla="*/ 1313527 h 2466975"/>
                <a:gd name="connsiteX4-61" fmla="*/ 260682 w 650668"/>
                <a:gd name="connsiteY4-62" fmla="*/ 1615152 h 2466975"/>
                <a:gd name="connsiteX5-63" fmla="*/ 28907 w 650668"/>
                <a:gd name="connsiteY5-64" fmla="*/ 2389852 h 2466975"/>
                <a:gd name="connsiteX6-65" fmla="*/ 130507 w 650668"/>
                <a:gd name="connsiteY6-66" fmla="*/ 2380327 h 2466975"/>
                <a:gd name="connsiteX7-67" fmla="*/ 203532 w 650668"/>
                <a:gd name="connsiteY7-68" fmla="*/ 1869152 h 2466975"/>
                <a:gd name="connsiteX8-69" fmla="*/ 590882 w 650668"/>
                <a:gd name="connsiteY8-70" fmla="*/ 1377027 h 2466975"/>
                <a:gd name="connsiteX9-71" fmla="*/ 594057 w 650668"/>
                <a:gd name="connsiteY9-72" fmla="*/ 1027777 h 2466975"/>
                <a:gd name="connsiteX10-73" fmla="*/ 200357 w 650668"/>
                <a:gd name="connsiteY10-74" fmla="*/ 545177 h 2466975"/>
                <a:gd name="connsiteX11-75" fmla="*/ 130507 w 650668"/>
                <a:gd name="connsiteY11-76" fmla="*/ 43527 h 2466975"/>
                <a:gd name="connsiteX12-77" fmla="*/ 25732 w 650668"/>
                <a:gd name="connsiteY12-78" fmla="*/ 53052 h 2466975"/>
                <a:gd name="connsiteX0-79" fmla="*/ 25732 w 650668"/>
                <a:gd name="connsiteY0-80" fmla="*/ 44171 h 2458094"/>
                <a:gd name="connsiteX1-81" fmla="*/ 136857 w 650668"/>
                <a:gd name="connsiteY1-82" fmla="*/ 650596 h 2458094"/>
                <a:gd name="connsiteX2-83" fmla="*/ 597232 w 650668"/>
                <a:gd name="connsiteY2-84" fmla="*/ 1114146 h 2458094"/>
                <a:gd name="connsiteX3-85" fmla="*/ 603582 w 650668"/>
                <a:gd name="connsiteY3-86" fmla="*/ 1304646 h 2458094"/>
                <a:gd name="connsiteX4-87" fmla="*/ 260682 w 650668"/>
                <a:gd name="connsiteY4-88" fmla="*/ 1606271 h 2458094"/>
                <a:gd name="connsiteX5-89" fmla="*/ 28907 w 650668"/>
                <a:gd name="connsiteY5-90" fmla="*/ 2380971 h 2458094"/>
                <a:gd name="connsiteX6-91" fmla="*/ 130507 w 650668"/>
                <a:gd name="connsiteY6-92" fmla="*/ 2371446 h 2458094"/>
                <a:gd name="connsiteX7-93" fmla="*/ 203532 w 650668"/>
                <a:gd name="connsiteY7-94" fmla="*/ 1860271 h 2458094"/>
                <a:gd name="connsiteX8-95" fmla="*/ 590882 w 650668"/>
                <a:gd name="connsiteY8-96" fmla="*/ 1368146 h 2458094"/>
                <a:gd name="connsiteX9-97" fmla="*/ 594057 w 650668"/>
                <a:gd name="connsiteY9-98" fmla="*/ 1018896 h 2458094"/>
                <a:gd name="connsiteX10-99" fmla="*/ 200357 w 650668"/>
                <a:gd name="connsiteY10-100" fmla="*/ 536296 h 2458094"/>
                <a:gd name="connsiteX11-101" fmla="*/ 130507 w 650668"/>
                <a:gd name="connsiteY11-102" fmla="*/ 34646 h 2458094"/>
                <a:gd name="connsiteX12-103" fmla="*/ 25732 w 650668"/>
                <a:gd name="connsiteY12-104" fmla="*/ 44171 h 2458094"/>
                <a:gd name="connsiteX0-105" fmla="*/ 25732 w 650668"/>
                <a:gd name="connsiteY0-106" fmla="*/ 36942 h 2450865"/>
                <a:gd name="connsiteX1-107" fmla="*/ 136857 w 650668"/>
                <a:gd name="connsiteY1-108" fmla="*/ 643367 h 2450865"/>
                <a:gd name="connsiteX2-109" fmla="*/ 597232 w 650668"/>
                <a:gd name="connsiteY2-110" fmla="*/ 1106917 h 2450865"/>
                <a:gd name="connsiteX3-111" fmla="*/ 603582 w 650668"/>
                <a:gd name="connsiteY3-112" fmla="*/ 1297417 h 2450865"/>
                <a:gd name="connsiteX4-113" fmla="*/ 260682 w 650668"/>
                <a:gd name="connsiteY4-114" fmla="*/ 1599042 h 2450865"/>
                <a:gd name="connsiteX5-115" fmla="*/ 28907 w 650668"/>
                <a:gd name="connsiteY5-116" fmla="*/ 2373742 h 2450865"/>
                <a:gd name="connsiteX6-117" fmla="*/ 130507 w 650668"/>
                <a:gd name="connsiteY6-118" fmla="*/ 2364217 h 2450865"/>
                <a:gd name="connsiteX7-119" fmla="*/ 203532 w 650668"/>
                <a:gd name="connsiteY7-120" fmla="*/ 1853042 h 2450865"/>
                <a:gd name="connsiteX8-121" fmla="*/ 590882 w 650668"/>
                <a:gd name="connsiteY8-122" fmla="*/ 1360917 h 2450865"/>
                <a:gd name="connsiteX9-123" fmla="*/ 594057 w 650668"/>
                <a:gd name="connsiteY9-124" fmla="*/ 1011667 h 2450865"/>
                <a:gd name="connsiteX10-125" fmla="*/ 200357 w 650668"/>
                <a:gd name="connsiteY10-126" fmla="*/ 529067 h 2450865"/>
                <a:gd name="connsiteX11-127" fmla="*/ 132888 w 650668"/>
                <a:gd name="connsiteY11-128" fmla="*/ 36942 h 2450865"/>
                <a:gd name="connsiteX12-129" fmla="*/ 25732 w 650668"/>
                <a:gd name="connsiteY12-130" fmla="*/ 36942 h 2450865"/>
                <a:gd name="connsiteX0-131" fmla="*/ 25732 w 650668"/>
                <a:gd name="connsiteY0-132" fmla="*/ 38 h 2413961"/>
                <a:gd name="connsiteX1-133" fmla="*/ 136857 w 650668"/>
                <a:gd name="connsiteY1-134" fmla="*/ 606463 h 2413961"/>
                <a:gd name="connsiteX2-135" fmla="*/ 597232 w 650668"/>
                <a:gd name="connsiteY2-136" fmla="*/ 1070013 h 2413961"/>
                <a:gd name="connsiteX3-137" fmla="*/ 603582 w 650668"/>
                <a:gd name="connsiteY3-138" fmla="*/ 1260513 h 2413961"/>
                <a:gd name="connsiteX4-139" fmla="*/ 260682 w 650668"/>
                <a:gd name="connsiteY4-140" fmla="*/ 1562138 h 2413961"/>
                <a:gd name="connsiteX5-141" fmla="*/ 28907 w 650668"/>
                <a:gd name="connsiteY5-142" fmla="*/ 2336838 h 2413961"/>
                <a:gd name="connsiteX6-143" fmla="*/ 130507 w 650668"/>
                <a:gd name="connsiteY6-144" fmla="*/ 2327313 h 2413961"/>
                <a:gd name="connsiteX7-145" fmla="*/ 203532 w 650668"/>
                <a:gd name="connsiteY7-146" fmla="*/ 1816138 h 2413961"/>
                <a:gd name="connsiteX8-147" fmla="*/ 590882 w 650668"/>
                <a:gd name="connsiteY8-148" fmla="*/ 1324013 h 2413961"/>
                <a:gd name="connsiteX9-149" fmla="*/ 594057 w 650668"/>
                <a:gd name="connsiteY9-150" fmla="*/ 974763 h 2413961"/>
                <a:gd name="connsiteX10-151" fmla="*/ 200357 w 650668"/>
                <a:gd name="connsiteY10-152" fmla="*/ 492163 h 2413961"/>
                <a:gd name="connsiteX11-153" fmla="*/ 132888 w 650668"/>
                <a:gd name="connsiteY11-154" fmla="*/ 38 h 2413961"/>
                <a:gd name="connsiteX12-155" fmla="*/ 25732 w 650668"/>
                <a:gd name="connsiteY12-156" fmla="*/ 38 h 2413961"/>
                <a:gd name="connsiteX0-157" fmla="*/ 39 w 624975"/>
                <a:gd name="connsiteY0-158" fmla="*/ 38 h 2413961"/>
                <a:gd name="connsiteX1-159" fmla="*/ 111164 w 624975"/>
                <a:gd name="connsiteY1-160" fmla="*/ 606463 h 2413961"/>
                <a:gd name="connsiteX2-161" fmla="*/ 571539 w 624975"/>
                <a:gd name="connsiteY2-162" fmla="*/ 1070013 h 2413961"/>
                <a:gd name="connsiteX3-163" fmla="*/ 577889 w 624975"/>
                <a:gd name="connsiteY3-164" fmla="*/ 1260513 h 2413961"/>
                <a:gd name="connsiteX4-165" fmla="*/ 234989 w 624975"/>
                <a:gd name="connsiteY4-166" fmla="*/ 1562138 h 2413961"/>
                <a:gd name="connsiteX5-167" fmla="*/ 3214 w 624975"/>
                <a:gd name="connsiteY5-168" fmla="*/ 2336838 h 2413961"/>
                <a:gd name="connsiteX6-169" fmla="*/ 104814 w 624975"/>
                <a:gd name="connsiteY6-170" fmla="*/ 2327313 h 2413961"/>
                <a:gd name="connsiteX7-171" fmla="*/ 177839 w 624975"/>
                <a:gd name="connsiteY7-172" fmla="*/ 1816138 h 2413961"/>
                <a:gd name="connsiteX8-173" fmla="*/ 565189 w 624975"/>
                <a:gd name="connsiteY8-174" fmla="*/ 1324013 h 2413961"/>
                <a:gd name="connsiteX9-175" fmla="*/ 568364 w 624975"/>
                <a:gd name="connsiteY9-176" fmla="*/ 974763 h 2413961"/>
                <a:gd name="connsiteX10-177" fmla="*/ 174664 w 624975"/>
                <a:gd name="connsiteY10-178" fmla="*/ 492163 h 2413961"/>
                <a:gd name="connsiteX11-179" fmla="*/ 107195 w 624975"/>
                <a:gd name="connsiteY11-180" fmla="*/ 38 h 2413961"/>
                <a:gd name="connsiteX12-181" fmla="*/ 39 w 624975"/>
                <a:gd name="connsiteY12-182" fmla="*/ 38 h 2413961"/>
                <a:gd name="connsiteX0-183" fmla="*/ 6356 w 631292"/>
                <a:gd name="connsiteY0-184" fmla="*/ 38 h 2413961"/>
                <a:gd name="connsiteX1-185" fmla="*/ 117481 w 631292"/>
                <a:gd name="connsiteY1-186" fmla="*/ 606463 h 2413961"/>
                <a:gd name="connsiteX2-187" fmla="*/ 577856 w 631292"/>
                <a:gd name="connsiteY2-188" fmla="*/ 1070013 h 2413961"/>
                <a:gd name="connsiteX3-189" fmla="*/ 584206 w 631292"/>
                <a:gd name="connsiteY3-190" fmla="*/ 1260513 h 2413961"/>
                <a:gd name="connsiteX4-191" fmla="*/ 241306 w 631292"/>
                <a:gd name="connsiteY4-192" fmla="*/ 1562138 h 2413961"/>
                <a:gd name="connsiteX5-193" fmla="*/ 9531 w 631292"/>
                <a:gd name="connsiteY5-194" fmla="*/ 2336838 h 2413961"/>
                <a:gd name="connsiteX6-195" fmla="*/ 111131 w 631292"/>
                <a:gd name="connsiteY6-196" fmla="*/ 2327313 h 2413961"/>
                <a:gd name="connsiteX7-197" fmla="*/ 184156 w 631292"/>
                <a:gd name="connsiteY7-198" fmla="*/ 1816138 h 2413961"/>
                <a:gd name="connsiteX8-199" fmla="*/ 571506 w 631292"/>
                <a:gd name="connsiteY8-200" fmla="*/ 1324013 h 2413961"/>
                <a:gd name="connsiteX9-201" fmla="*/ 574681 w 631292"/>
                <a:gd name="connsiteY9-202" fmla="*/ 974763 h 2413961"/>
                <a:gd name="connsiteX10-203" fmla="*/ 180981 w 631292"/>
                <a:gd name="connsiteY10-204" fmla="*/ 492163 h 2413961"/>
                <a:gd name="connsiteX11-205" fmla="*/ 113512 w 631292"/>
                <a:gd name="connsiteY11-206" fmla="*/ 38 h 2413961"/>
                <a:gd name="connsiteX12-207" fmla="*/ 6356 w 631292"/>
                <a:gd name="connsiteY12-208" fmla="*/ 38 h 2413961"/>
                <a:gd name="connsiteX0-209" fmla="*/ 6356 w 656707"/>
                <a:gd name="connsiteY0-210" fmla="*/ 38 h 2413961"/>
                <a:gd name="connsiteX1-211" fmla="*/ 117481 w 656707"/>
                <a:gd name="connsiteY1-212" fmla="*/ 606463 h 2413961"/>
                <a:gd name="connsiteX2-213" fmla="*/ 577856 w 656707"/>
                <a:gd name="connsiteY2-214" fmla="*/ 1070013 h 2413961"/>
                <a:gd name="connsiteX3-215" fmla="*/ 584206 w 656707"/>
                <a:gd name="connsiteY3-216" fmla="*/ 1260513 h 2413961"/>
                <a:gd name="connsiteX4-217" fmla="*/ 241306 w 656707"/>
                <a:gd name="connsiteY4-218" fmla="*/ 1562138 h 2413961"/>
                <a:gd name="connsiteX5-219" fmla="*/ 9531 w 656707"/>
                <a:gd name="connsiteY5-220" fmla="*/ 2336838 h 2413961"/>
                <a:gd name="connsiteX6-221" fmla="*/ 111131 w 656707"/>
                <a:gd name="connsiteY6-222" fmla="*/ 2327313 h 2413961"/>
                <a:gd name="connsiteX7-223" fmla="*/ 184156 w 656707"/>
                <a:gd name="connsiteY7-224" fmla="*/ 1816138 h 2413961"/>
                <a:gd name="connsiteX8-225" fmla="*/ 571506 w 656707"/>
                <a:gd name="connsiteY8-226" fmla="*/ 1324013 h 2413961"/>
                <a:gd name="connsiteX9-227" fmla="*/ 574681 w 656707"/>
                <a:gd name="connsiteY9-228" fmla="*/ 974763 h 2413961"/>
                <a:gd name="connsiteX10-229" fmla="*/ 180981 w 656707"/>
                <a:gd name="connsiteY10-230" fmla="*/ 492163 h 2413961"/>
                <a:gd name="connsiteX11-231" fmla="*/ 113512 w 656707"/>
                <a:gd name="connsiteY11-232" fmla="*/ 38 h 2413961"/>
                <a:gd name="connsiteX12-233" fmla="*/ 6356 w 656707"/>
                <a:gd name="connsiteY12-234" fmla="*/ 38 h 2413961"/>
                <a:gd name="connsiteX0-235" fmla="*/ 6356 w 621937"/>
                <a:gd name="connsiteY0-236" fmla="*/ 38 h 2413961"/>
                <a:gd name="connsiteX1-237" fmla="*/ 117481 w 621937"/>
                <a:gd name="connsiteY1-238" fmla="*/ 606463 h 2413961"/>
                <a:gd name="connsiteX2-239" fmla="*/ 577856 w 621937"/>
                <a:gd name="connsiteY2-240" fmla="*/ 1070013 h 2413961"/>
                <a:gd name="connsiteX3-241" fmla="*/ 555631 w 621937"/>
                <a:gd name="connsiteY3-242" fmla="*/ 1281944 h 2413961"/>
                <a:gd name="connsiteX4-243" fmla="*/ 241306 w 621937"/>
                <a:gd name="connsiteY4-244" fmla="*/ 1562138 h 2413961"/>
                <a:gd name="connsiteX5-245" fmla="*/ 9531 w 621937"/>
                <a:gd name="connsiteY5-246" fmla="*/ 2336838 h 2413961"/>
                <a:gd name="connsiteX6-247" fmla="*/ 111131 w 621937"/>
                <a:gd name="connsiteY6-248" fmla="*/ 2327313 h 2413961"/>
                <a:gd name="connsiteX7-249" fmla="*/ 184156 w 621937"/>
                <a:gd name="connsiteY7-250" fmla="*/ 1816138 h 2413961"/>
                <a:gd name="connsiteX8-251" fmla="*/ 571506 w 621937"/>
                <a:gd name="connsiteY8-252" fmla="*/ 1324013 h 2413961"/>
                <a:gd name="connsiteX9-253" fmla="*/ 574681 w 621937"/>
                <a:gd name="connsiteY9-254" fmla="*/ 974763 h 2413961"/>
                <a:gd name="connsiteX10-255" fmla="*/ 180981 w 621937"/>
                <a:gd name="connsiteY10-256" fmla="*/ 492163 h 2413961"/>
                <a:gd name="connsiteX11-257" fmla="*/ 113512 w 621937"/>
                <a:gd name="connsiteY11-258" fmla="*/ 38 h 2413961"/>
                <a:gd name="connsiteX12-259" fmla="*/ 6356 w 621937"/>
                <a:gd name="connsiteY12-260" fmla="*/ 38 h 2413961"/>
                <a:gd name="connsiteX0-261" fmla="*/ 6324 w 621905"/>
                <a:gd name="connsiteY0-262" fmla="*/ 38 h 2413961"/>
                <a:gd name="connsiteX1-263" fmla="*/ 117449 w 621905"/>
                <a:gd name="connsiteY1-264" fmla="*/ 606463 h 2413961"/>
                <a:gd name="connsiteX2-265" fmla="*/ 575442 w 621905"/>
                <a:gd name="connsiteY2-266" fmla="*/ 1074775 h 2413961"/>
                <a:gd name="connsiteX3-267" fmla="*/ 555599 w 621905"/>
                <a:gd name="connsiteY3-268" fmla="*/ 1281944 h 2413961"/>
                <a:gd name="connsiteX4-269" fmla="*/ 241274 w 621905"/>
                <a:gd name="connsiteY4-270" fmla="*/ 1562138 h 2413961"/>
                <a:gd name="connsiteX5-271" fmla="*/ 9499 w 621905"/>
                <a:gd name="connsiteY5-272" fmla="*/ 2336838 h 2413961"/>
                <a:gd name="connsiteX6-273" fmla="*/ 111099 w 621905"/>
                <a:gd name="connsiteY6-274" fmla="*/ 2327313 h 2413961"/>
                <a:gd name="connsiteX7-275" fmla="*/ 184124 w 621905"/>
                <a:gd name="connsiteY7-276" fmla="*/ 1816138 h 2413961"/>
                <a:gd name="connsiteX8-277" fmla="*/ 571474 w 621905"/>
                <a:gd name="connsiteY8-278" fmla="*/ 1324013 h 2413961"/>
                <a:gd name="connsiteX9-279" fmla="*/ 574649 w 621905"/>
                <a:gd name="connsiteY9-280" fmla="*/ 974763 h 2413961"/>
                <a:gd name="connsiteX10-281" fmla="*/ 180949 w 621905"/>
                <a:gd name="connsiteY10-282" fmla="*/ 492163 h 2413961"/>
                <a:gd name="connsiteX11-283" fmla="*/ 113480 w 621905"/>
                <a:gd name="connsiteY11-284" fmla="*/ 38 h 2413961"/>
                <a:gd name="connsiteX12-285" fmla="*/ 6324 w 621905"/>
                <a:gd name="connsiteY12-286" fmla="*/ 38 h 2413961"/>
                <a:gd name="connsiteX0-287" fmla="*/ 6324 w 643161"/>
                <a:gd name="connsiteY0-288" fmla="*/ 38 h 2413961"/>
                <a:gd name="connsiteX1-289" fmla="*/ 117449 w 643161"/>
                <a:gd name="connsiteY1-290" fmla="*/ 606463 h 2413961"/>
                <a:gd name="connsiteX2-291" fmla="*/ 575442 w 643161"/>
                <a:gd name="connsiteY2-292" fmla="*/ 1074775 h 2413961"/>
                <a:gd name="connsiteX3-293" fmla="*/ 555599 w 643161"/>
                <a:gd name="connsiteY3-294" fmla="*/ 1281944 h 2413961"/>
                <a:gd name="connsiteX4-295" fmla="*/ 241274 w 643161"/>
                <a:gd name="connsiteY4-296" fmla="*/ 1562138 h 2413961"/>
                <a:gd name="connsiteX5-297" fmla="*/ 9499 w 643161"/>
                <a:gd name="connsiteY5-298" fmla="*/ 2336838 h 2413961"/>
                <a:gd name="connsiteX6-299" fmla="*/ 111099 w 643161"/>
                <a:gd name="connsiteY6-300" fmla="*/ 2327313 h 2413961"/>
                <a:gd name="connsiteX7-301" fmla="*/ 184124 w 643161"/>
                <a:gd name="connsiteY7-302" fmla="*/ 1816138 h 2413961"/>
                <a:gd name="connsiteX8-303" fmla="*/ 571474 w 643161"/>
                <a:gd name="connsiteY8-304" fmla="*/ 1324013 h 2413961"/>
                <a:gd name="connsiteX9-305" fmla="*/ 574649 w 643161"/>
                <a:gd name="connsiteY9-306" fmla="*/ 974763 h 2413961"/>
                <a:gd name="connsiteX10-307" fmla="*/ 180949 w 643161"/>
                <a:gd name="connsiteY10-308" fmla="*/ 492163 h 2413961"/>
                <a:gd name="connsiteX11-309" fmla="*/ 113480 w 643161"/>
                <a:gd name="connsiteY11-310" fmla="*/ 38 h 2413961"/>
                <a:gd name="connsiteX12-311" fmla="*/ 6324 w 643161"/>
                <a:gd name="connsiteY12-312" fmla="*/ 38 h 2413961"/>
                <a:gd name="connsiteX0-313" fmla="*/ 6324 w 643161"/>
                <a:gd name="connsiteY0-314" fmla="*/ 38 h 2413961"/>
                <a:gd name="connsiteX1-315" fmla="*/ 117449 w 643161"/>
                <a:gd name="connsiteY1-316" fmla="*/ 606463 h 2413961"/>
                <a:gd name="connsiteX2-317" fmla="*/ 575442 w 643161"/>
                <a:gd name="connsiteY2-318" fmla="*/ 1074775 h 2413961"/>
                <a:gd name="connsiteX3-319" fmla="*/ 555599 w 643161"/>
                <a:gd name="connsiteY3-320" fmla="*/ 1281944 h 2413961"/>
                <a:gd name="connsiteX4-321" fmla="*/ 241274 w 643161"/>
                <a:gd name="connsiteY4-322" fmla="*/ 1562138 h 2413961"/>
                <a:gd name="connsiteX5-323" fmla="*/ 9499 w 643161"/>
                <a:gd name="connsiteY5-324" fmla="*/ 2336838 h 2413961"/>
                <a:gd name="connsiteX6-325" fmla="*/ 111099 w 643161"/>
                <a:gd name="connsiteY6-326" fmla="*/ 2327313 h 2413961"/>
                <a:gd name="connsiteX7-327" fmla="*/ 184124 w 643161"/>
                <a:gd name="connsiteY7-328" fmla="*/ 1816138 h 2413961"/>
                <a:gd name="connsiteX8-329" fmla="*/ 571474 w 643161"/>
                <a:gd name="connsiteY8-330" fmla="*/ 1324013 h 2413961"/>
                <a:gd name="connsiteX9-331" fmla="*/ 574649 w 643161"/>
                <a:gd name="connsiteY9-332" fmla="*/ 974763 h 2413961"/>
                <a:gd name="connsiteX10-333" fmla="*/ 180949 w 643161"/>
                <a:gd name="connsiteY10-334" fmla="*/ 492163 h 2413961"/>
                <a:gd name="connsiteX11-335" fmla="*/ 113480 w 643161"/>
                <a:gd name="connsiteY11-336" fmla="*/ 38 h 2413961"/>
                <a:gd name="connsiteX12-337" fmla="*/ 6324 w 643161"/>
                <a:gd name="connsiteY12-338" fmla="*/ 38 h 2413961"/>
                <a:gd name="connsiteX0-339" fmla="*/ 6324 w 773882"/>
                <a:gd name="connsiteY0-340" fmla="*/ 38 h 2413961"/>
                <a:gd name="connsiteX1-341" fmla="*/ 117449 w 773882"/>
                <a:gd name="connsiteY1-342" fmla="*/ 606463 h 2413961"/>
                <a:gd name="connsiteX2-343" fmla="*/ 575442 w 773882"/>
                <a:gd name="connsiteY2-344" fmla="*/ 1074775 h 2413961"/>
                <a:gd name="connsiteX3-345" fmla="*/ 555599 w 773882"/>
                <a:gd name="connsiteY3-346" fmla="*/ 1281944 h 2413961"/>
                <a:gd name="connsiteX4-347" fmla="*/ 241274 w 773882"/>
                <a:gd name="connsiteY4-348" fmla="*/ 1562138 h 2413961"/>
                <a:gd name="connsiteX5-349" fmla="*/ 9499 w 773882"/>
                <a:gd name="connsiteY5-350" fmla="*/ 2336838 h 2413961"/>
                <a:gd name="connsiteX6-351" fmla="*/ 111099 w 773882"/>
                <a:gd name="connsiteY6-352" fmla="*/ 2327313 h 2413961"/>
                <a:gd name="connsiteX7-353" fmla="*/ 184124 w 773882"/>
                <a:gd name="connsiteY7-354" fmla="*/ 1816138 h 2413961"/>
                <a:gd name="connsiteX8-355" fmla="*/ 571474 w 773882"/>
                <a:gd name="connsiteY8-356" fmla="*/ 1324013 h 2413961"/>
                <a:gd name="connsiteX9-357" fmla="*/ 773880 w 773882"/>
                <a:gd name="connsiteY9-358" fmla="*/ 1142243 h 2413961"/>
                <a:gd name="connsiteX10-359" fmla="*/ 574649 w 773882"/>
                <a:gd name="connsiteY10-360" fmla="*/ 974763 h 2413961"/>
                <a:gd name="connsiteX11-361" fmla="*/ 180949 w 773882"/>
                <a:gd name="connsiteY11-362" fmla="*/ 492163 h 2413961"/>
                <a:gd name="connsiteX12-363" fmla="*/ 113480 w 773882"/>
                <a:gd name="connsiteY12-364" fmla="*/ 38 h 2413961"/>
                <a:gd name="connsiteX13" fmla="*/ 6324 w 773882"/>
                <a:gd name="connsiteY13" fmla="*/ 38 h 2413961"/>
                <a:gd name="connsiteX0-365" fmla="*/ 6324 w 773882"/>
                <a:gd name="connsiteY0-366" fmla="*/ 38 h 2413961"/>
                <a:gd name="connsiteX1-367" fmla="*/ 117449 w 773882"/>
                <a:gd name="connsiteY1-368" fmla="*/ 606463 h 2413961"/>
                <a:gd name="connsiteX2-369" fmla="*/ 575442 w 773882"/>
                <a:gd name="connsiteY2-370" fmla="*/ 1074775 h 2413961"/>
                <a:gd name="connsiteX3-371" fmla="*/ 543693 w 773882"/>
                <a:gd name="connsiteY3-372" fmla="*/ 1289087 h 2413961"/>
                <a:gd name="connsiteX4-373" fmla="*/ 241274 w 773882"/>
                <a:gd name="connsiteY4-374" fmla="*/ 1562138 h 2413961"/>
                <a:gd name="connsiteX5-375" fmla="*/ 9499 w 773882"/>
                <a:gd name="connsiteY5-376" fmla="*/ 2336838 h 2413961"/>
                <a:gd name="connsiteX6-377" fmla="*/ 111099 w 773882"/>
                <a:gd name="connsiteY6-378" fmla="*/ 2327313 h 2413961"/>
                <a:gd name="connsiteX7-379" fmla="*/ 184124 w 773882"/>
                <a:gd name="connsiteY7-380" fmla="*/ 1816138 h 2413961"/>
                <a:gd name="connsiteX8-381" fmla="*/ 571474 w 773882"/>
                <a:gd name="connsiteY8-382" fmla="*/ 1324013 h 2413961"/>
                <a:gd name="connsiteX9-383" fmla="*/ 773880 w 773882"/>
                <a:gd name="connsiteY9-384" fmla="*/ 1142243 h 2413961"/>
                <a:gd name="connsiteX10-385" fmla="*/ 574649 w 773882"/>
                <a:gd name="connsiteY10-386" fmla="*/ 974763 h 2413961"/>
                <a:gd name="connsiteX11-387" fmla="*/ 180949 w 773882"/>
                <a:gd name="connsiteY11-388" fmla="*/ 492163 h 2413961"/>
                <a:gd name="connsiteX12-389" fmla="*/ 113480 w 773882"/>
                <a:gd name="connsiteY12-390" fmla="*/ 38 h 2413961"/>
                <a:gd name="connsiteX13-391" fmla="*/ 6324 w 773882"/>
                <a:gd name="connsiteY13-392" fmla="*/ 38 h 2413961"/>
                <a:gd name="connsiteX0-393" fmla="*/ 6324 w 773882"/>
                <a:gd name="connsiteY0-394" fmla="*/ 38 h 2413961"/>
                <a:gd name="connsiteX1-395" fmla="*/ 117449 w 773882"/>
                <a:gd name="connsiteY1-396" fmla="*/ 606463 h 2413961"/>
                <a:gd name="connsiteX2-397" fmla="*/ 575442 w 773882"/>
                <a:gd name="connsiteY2-398" fmla="*/ 1074775 h 2413961"/>
                <a:gd name="connsiteX3-399" fmla="*/ 543693 w 773882"/>
                <a:gd name="connsiteY3-400" fmla="*/ 1289087 h 2413961"/>
                <a:gd name="connsiteX4-401" fmla="*/ 241274 w 773882"/>
                <a:gd name="connsiteY4-402" fmla="*/ 1562138 h 2413961"/>
                <a:gd name="connsiteX5-403" fmla="*/ 9499 w 773882"/>
                <a:gd name="connsiteY5-404" fmla="*/ 2336838 h 2413961"/>
                <a:gd name="connsiteX6-405" fmla="*/ 111099 w 773882"/>
                <a:gd name="connsiteY6-406" fmla="*/ 2327313 h 2413961"/>
                <a:gd name="connsiteX7-407" fmla="*/ 184124 w 773882"/>
                <a:gd name="connsiteY7-408" fmla="*/ 1816138 h 2413961"/>
                <a:gd name="connsiteX8-409" fmla="*/ 571474 w 773882"/>
                <a:gd name="connsiteY8-410" fmla="*/ 1324013 h 2413961"/>
                <a:gd name="connsiteX9-411" fmla="*/ 773880 w 773882"/>
                <a:gd name="connsiteY9-412" fmla="*/ 1142243 h 2413961"/>
                <a:gd name="connsiteX10-413" fmla="*/ 574649 w 773882"/>
                <a:gd name="connsiteY10-414" fmla="*/ 974763 h 2413961"/>
                <a:gd name="connsiteX11-415" fmla="*/ 180949 w 773882"/>
                <a:gd name="connsiteY11-416" fmla="*/ 492163 h 2413961"/>
                <a:gd name="connsiteX12-417" fmla="*/ 113480 w 773882"/>
                <a:gd name="connsiteY12-418" fmla="*/ 38 h 2413961"/>
                <a:gd name="connsiteX13-419" fmla="*/ 6324 w 773882"/>
                <a:gd name="connsiteY13-420" fmla="*/ 38 h 2413961"/>
                <a:gd name="connsiteX0-421" fmla="*/ 6324 w 773882"/>
                <a:gd name="connsiteY0-422" fmla="*/ 38 h 2413961"/>
                <a:gd name="connsiteX1-423" fmla="*/ 117449 w 773882"/>
                <a:gd name="connsiteY1-424" fmla="*/ 606463 h 2413961"/>
                <a:gd name="connsiteX2-425" fmla="*/ 575442 w 773882"/>
                <a:gd name="connsiteY2-426" fmla="*/ 1074775 h 2413961"/>
                <a:gd name="connsiteX3-427" fmla="*/ 543693 w 773882"/>
                <a:gd name="connsiteY3-428" fmla="*/ 1289087 h 2413961"/>
                <a:gd name="connsiteX4-429" fmla="*/ 241274 w 773882"/>
                <a:gd name="connsiteY4-430" fmla="*/ 1562138 h 2413961"/>
                <a:gd name="connsiteX5-431" fmla="*/ 9499 w 773882"/>
                <a:gd name="connsiteY5-432" fmla="*/ 2336838 h 2413961"/>
                <a:gd name="connsiteX6-433" fmla="*/ 111099 w 773882"/>
                <a:gd name="connsiteY6-434" fmla="*/ 2327313 h 2413961"/>
                <a:gd name="connsiteX7-435" fmla="*/ 184124 w 773882"/>
                <a:gd name="connsiteY7-436" fmla="*/ 1816138 h 2413961"/>
                <a:gd name="connsiteX8-437" fmla="*/ 571474 w 773882"/>
                <a:gd name="connsiteY8-438" fmla="*/ 1324013 h 2413961"/>
                <a:gd name="connsiteX9-439" fmla="*/ 773880 w 773882"/>
                <a:gd name="connsiteY9-440" fmla="*/ 1142243 h 2413961"/>
                <a:gd name="connsiteX10-441" fmla="*/ 574649 w 773882"/>
                <a:gd name="connsiteY10-442" fmla="*/ 974763 h 2413961"/>
                <a:gd name="connsiteX11-443" fmla="*/ 180949 w 773882"/>
                <a:gd name="connsiteY11-444" fmla="*/ 492163 h 2413961"/>
                <a:gd name="connsiteX12-445" fmla="*/ 113480 w 773882"/>
                <a:gd name="connsiteY12-446" fmla="*/ 38 h 2413961"/>
                <a:gd name="connsiteX13-447" fmla="*/ 6324 w 773882"/>
                <a:gd name="connsiteY13-448" fmla="*/ 38 h 2413961"/>
                <a:gd name="connsiteX0-449" fmla="*/ 6324 w 773882"/>
                <a:gd name="connsiteY0-450" fmla="*/ 38 h 2413961"/>
                <a:gd name="connsiteX1-451" fmla="*/ 117449 w 773882"/>
                <a:gd name="connsiteY1-452" fmla="*/ 606463 h 2413961"/>
                <a:gd name="connsiteX2-453" fmla="*/ 575442 w 773882"/>
                <a:gd name="connsiteY2-454" fmla="*/ 1074775 h 2413961"/>
                <a:gd name="connsiteX3-455" fmla="*/ 624655 w 773882"/>
                <a:gd name="connsiteY3-456" fmla="*/ 1246224 h 2413961"/>
                <a:gd name="connsiteX4-457" fmla="*/ 241274 w 773882"/>
                <a:gd name="connsiteY4-458" fmla="*/ 1562138 h 2413961"/>
                <a:gd name="connsiteX5-459" fmla="*/ 9499 w 773882"/>
                <a:gd name="connsiteY5-460" fmla="*/ 2336838 h 2413961"/>
                <a:gd name="connsiteX6-461" fmla="*/ 111099 w 773882"/>
                <a:gd name="connsiteY6-462" fmla="*/ 2327313 h 2413961"/>
                <a:gd name="connsiteX7-463" fmla="*/ 184124 w 773882"/>
                <a:gd name="connsiteY7-464" fmla="*/ 1816138 h 2413961"/>
                <a:gd name="connsiteX8-465" fmla="*/ 571474 w 773882"/>
                <a:gd name="connsiteY8-466" fmla="*/ 1324013 h 2413961"/>
                <a:gd name="connsiteX9-467" fmla="*/ 773880 w 773882"/>
                <a:gd name="connsiteY9-468" fmla="*/ 1142243 h 2413961"/>
                <a:gd name="connsiteX10-469" fmla="*/ 574649 w 773882"/>
                <a:gd name="connsiteY10-470" fmla="*/ 974763 h 2413961"/>
                <a:gd name="connsiteX11-471" fmla="*/ 180949 w 773882"/>
                <a:gd name="connsiteY11-472" fmla="*/ 492163 h 2413961"/>
                <a:gd name="connsiteX12-473" fmla="*/ 113480 w 773882"/>
                <a:gd name="connsiteY12-474" fmla="*/ 38 h 2413961"/>
                <a:gd name="connsiteX13-475" fmla="*/ 6324 w 773882"/>
                <a:gd name="connsiteY13-476" fmla="*/ 38 h 2413961"/>
                <a:gd name="connsiteX0-477" fmla="*/ 6324 w 773882"/>
                <a:gd name="connsiteY0-478" fmla="*/ 38 h 2413961"/>
                <a:gd name="connsiteX1-479" fmla="*/ 117449 w 773882"/>
                <a:gd name="connsiteY1-480" fmla="*/ 606463 h 2413961"/>
                <a:gd name="connsiteX2-481" fmla="*/ 575442 w 773882"/>
                <a:gd name="connsiteY2-482" fmla="*/ 1074775 h 2413961"/>
                <a:gd name="connsiteX3-483" fmla="*/ 579411 w 773882"/>
                <a:gd name="connsiteY3-484" fmla="*/ 1260512 h 2413961"/>
                <a:gd name="connsiteX4-485" fmla="*/ 241274 w 773882"/>
                <a:gd name="connsiteY4-486" fmla="*/ 1562138 h 2413961"/>
                <a:gd name="connsiteX5-487" fmla="*/ 9499 w 773882"/>
                <a:gd name="connsiteY5-488" fmla="*/ 2336838 h 2413961"/>
                <a:gd name="connsiteX6-489" fmla="*/ 111099 w 773882"/>
                <a:gd name="connsiteY6-490" fmla="*/ 2327313 h 2413961"/>
                <a:gd name="connsiteX7-491" fmla="*/ 184124 w 773882"/>
                <a:gd name="connsiteY7-492" fmla="*/ 1816138 h 2413961"/>
                <a:gd name="connsiteX8-493" fmla="*/ 571474 w 773882"/>
                <a:gd name="connsiteY8-494" fmla="*/ 1324013 h 2413961"/>
                <a:gd name="connsiteX9-495" fmla="*/ 773880 w 773882"/>
                <a:gd name="connsiteY9-496" fmla="*/ 1142243 h 2413961"/>
                <a:gd name="connsiteX10-497" fmla="*/ 574649 w 773882"/>
                <a:gd name="connsiteY10-498" fmla="*/ 974763 h 2413961"/>
                <a:gd name="connsiteX11-499" fmla="*/ 180949 w 773882"/>
                <a:gd name="connsiteY11-500" fmla="*/ 492163 h 2413961"/>
                <a:gd name="connsiteX12-501" fmla="*/ 113480 w 773882"/>
                <a:gd name="connsiteY12-502" fmla="*/ 38 h 2413961"/>
                <a:gd name="connsiteX13-503" fmla="*/ 6324 w 773882"/>
                <a:gd name="connsiteY13-504" fmla="*/ 38 h 2413961"/>
                <a:gd name="connsiteX0-505" fmla="*/ 6324 w 773882"/>
                <a:gd name="connsiteY0-506" fmla="*/ 38 h 2413961"/>
                <a:gd name="connsiteX1-507" fmla="*/ 117449 w 773882"/>
                <a:gd name="connsiteY1-508" fmla="*/ 606463 h 2413961"/>
                <a:gd name="connsiteX2-509" fmla="*/ 575442 w 773882"/>
                <a:gd name="connsiteY2-510" fmla="*/ 1074775 h 2413961"/>
                <a:gd name="connsiteX3-511" fmla="*/ 579411 w 773882"/>
                <a:gd name="connsiteY3-512" fmla="*/ 1260512 h 2413961"/>
                <a:gd name="connsiteX4-513" fmla="*/ 241274 w 773882"/>
                <a:gd name="connsiteY4-514" fmla="*/ 1562138 h 2413961"/>
                <a:gd name="connsiteX5-515" fmla="*/ 9499 w 773882"/>
                <a:gd name="connsiteY5-516" fmla="*/ 2336838 h 2413961"/>
                <a:gd name="connsiteX6-517" fmla="*/ 111099 w 773882"/>
                <a:gd name="connsiteY6-518" fmla="*/ 2327313 h 2413961"/>
                <a:gd name="connsiteX7-519" fmla="*/ 184124 w 773882"/>
                <a:gd name="connsiteY7-520" fmla="*/ 1816138 h 2413961"/>
                <a:gd name="connsiteX8-521" fmla="*/ 571474 w 773882"/>
                <a:gd name="connsiteY8-522" fmla="*/ 1324013 h 2413961"/>
                <a:gd name="connsiteX9-523" fmla="*/ 773880 w 773882"/>
                <a:gd name="connsiteY9-524" fmla="*/ 1142243 h 2413961"/>
                <a:gd name="connsiteX10-525" fmla="*/ 574649 w 773882"/>
                <a:gd name="connsiteY10-526" fmla="*/ 974763 h 2413961"/>
                <a:gd name="connsiteX11-527" fmla="*/ 180949 w 773882"/>
                <a:gd name="connsiteY11-528" fmla="*/ 492163 h 2413961"/>
                <a:gd name="connsiteX12-529" fmla="*/ 113480 w 773882"/>
                <a:gd name="connsiteY12-530" fmla="*/ 38 h 2413961"/>
                <a:gd name="connsiteX13-531" fmla="*/ 6324 w 773882"/>
                <a:gd name="connsiteY13-532" fmla="*/ 38 h 2413961"/>
                <a:gd name="connsiteX0-533" fmla="*/ 6324 w 773882"/>
                <a:gd name="connsiteY0-534" fmla="*/ 38 h 2561614"/>
                <a:gd name="connsiteX1-535" fmla="*/ 117449 w 773882"/>
                <a:gd name="connsiteY1-536" fmla="*/ 606463 h 2561614"/>
                <a:gd name="connsiteX2-537" fmla="*/ 575442 w 773882"/>
                <a:gd name="connsiteY2-538" fmla="*/ 1074775 h 2561614"/>
                <a:gd name="connsiteX3-539" fmla="*/ 579411 w 773882"/>
                <a:gd name="connsiteY3-540" fmla="*/ 1260512 h 2561614"/>
                <a:gd name="connsiteX4-541" fmla="*/ 241274 w 773882"/>
                <a:gd name="connsiteY4-542" fmla="*/ 1562138 h 2561614"/>
                <a:gd name="connsiteX5-543" fmla="*/ 9499 w 773882"/>
                <a:gd name="connsiteY5-544" fmla="*/ 2336838 h 2561614"/>
                <a:gd name="connsiteX6-545" fmla="*/ 111099 w 773882"/>
                <a:gd name="connsiteY6-546" fmla="*/ 2327313 h 2561614"/>
                <a:gd name="connsiteX7-547" fmla="*/ 184124 w 773882"/>
                <a:gd name="connsiteY7-548" fmla="*/ 1816138 h 2561614"/>
                <a:gd name="connsiteX8-549" fmla="*/ 571474 w 773882"/>
                <a:gd name="connsiteY8-550" fmla="*/ 1324013 h 2561614"/>
                <a:gd name="connsiteX9-551" fmla="*/ 773880 w 773882"/>
                <a:gd name="connsiteY9-552" fmla="*/ 1142243 h 2561614"/>
                <a:gd name="connsiteX10-553" fmla="*/ 574649 w 773882"/>
                <a:gd name="connsiteY10-554" fmla="*/ 974763 h 2561614"/>
                <a:gd name="connsiteX11-555" fmla="*/ 180949 w 773882"/>
                <a:gd name="connsiteY11-556" fmla="*/ 492163 h 2561614"/>
                <a:gd name="connsiteX12-557" fmla="*/ 113480 w 773882"/>
                <a:gd name="connsiteY12-558" fmla="*/ 38 h 2561614"/>
                <a:gd name="connsiteX13-559" fmla="*/ 6324 w 773882"/>
                <a:gd name="connsiteY13-560" fmla="*/ 38 h 2561614"/>
                <a:gd name="connsiteX0-561" fmla="*/ 6324 w 773882"/>
                <a:gd name="connsiteY0-562" fmla="*/ 38 h 2409510"/>
                <a:gd name="connsiteX1-563" fmla="*/ 117449 w 773882"/>
                <a:gd name="connsiteY1-564" fmla="*/ 606463 h 2409510"/>
                <a:gd name="connsiteX2-565" fmla="*/ 575442 w 773882"/>
                <a:gd name="connsiteY2-566" fmla="*/ 1074775 h 2409510"/>
                <a:gd name="connsiteX3-567" fmla="*/ 579411 w 773882"/>
                <a:gd name="connsiteY3-568" fmla="*/ 1260512 h 2409510"/>
                <a:gd name="connsiteX4-569" fmla="*/ 184124 w 773882"/>
                <a:gd name="connsiteY4-570" fmla="*/ 1626432 h 2409510"/>
                <a:gd name="connsiteX5-571" fmla="*/ 9499 w 773882"/>
                <a:gd name="connsiteY5-572" fmla="*/ 2336838 h 2409510"/>
                <a:gd name="connsiteX6-573" fmla="*/ 111099 w 773882"/>
                <a:gd name="connsiteY6-574" fmla="*/ 2327313 h 2409510"/>
                <a:gd name="connsiteX7-575" fmla="*/ 184124 w 773882"/>
                <a:gd name="connsiteY7-576" fmla="*/ 1816138 h 2409510"/>
                <a:gd name="connsiteX8-577" fmla="*/ 571474 w 773882"/>
                <a:gd name="connsiteY8-578" fmla="*/ 1324013 h 2409510"/>
                <a:gd name="connsiteX9-579" fmla="*/ 773880 w 773882"/>
                <a:gd name="connsiteY9-580" fmla="*/ 1142243 h 2409510"/>
                <a:gd name="connsiteX10-581" fmla="*/ 574649 w 773882"/>
                <a:gd name="connsiteY10-582" fmla="*/ 974763 h 2409510"/>
                <a:gd name="connsiteX11-583" fmla="*/ 180949 w 773882"/>
                <a:gd name="connsiteY11-584" fmla="*/ 492163 h 2409510"/>
                <a:gd name="connsiteX12-585" fmla="*/ 113480 w 773882"/>
                <a:gd name="connsiteY12-586" fmla="*/ 38 h 2409510"/>
                <a:gd name="connsiteX13-587" fmla="*/ 6324 w 773882"/>
                <a:gd name="connsiteY13-588" fmla="*/ 38 h 2409510"/>
                <a:gd name="connsiteX0-589" fmla="*/ 6324 w 773882"/>
                <a:gd name="connsiteY0-590" fmla="*/ 38 h 2409510"/>
                <a:gd name="connsiteX1-591" fmla="*/ 117449 w 773882"/>
                <a:gd name="connsiteY1-592" fmla="*/ 606463 h 2409510"/>
                <a:gd name="connsiteX2-593" fmla="*/ 575442 w 773882"/>
                <a:gd name="connsiteY2-594" fmla="*/ 1074775 h 2409510"/>
                <a:gd name="connsiteX3-595" fmla="*/ 579411 w 773882"/>
                <a:gd name="connsiteY3-596" fmla="*/ 1260512 h 2409510"/>
                <a:gd name="connsiteX4-597" fmla="*/ 184124 w 773882"/>
                <a:gd name="connsiteY4-598" fmla="*/ 1626432 h 2409510"/>
                <a:gd name="connsiteX5-599" fmla="*/ 9499 w 773882"/>
                <a:gd name="connsiteY5-600" fmla="*/ 2336838 h 2409510"/>
                <a:gd name="connsiteX6-601" fmla="*/ 111099 w 773882"/>
                <a:gd name="connsiteY6-602" fmla="*/ 2327313 h 2409510"/>
                <a:gd name="connsiteX7-603" fmla="*/ 184124 w 773882"/>
                <a:gd name="connsiteY7-604" fmla="*/ 1816138 h 2409510"/>
                <a:gd name="connsiteX8-605" fmla="*/ 571474 w 773882"/>
                <a:gd name="connsiteY8-606" fmla="*/ 1324013 h 2409510"/>
                <a:gd name="connsiteX9-607" fmla="*/ 773880 w 773882"/>
                <a:gd name="connsiteY9-608" fmla="*/ 1142243 h 2409510"/>
                <a:gd name="connsiteX10-609" fmla="*/ 574649 w 773882"/>
                <a:gd name="connsiteY10-610" fmla="*/ 974763 h 2409510"/>
                <a:gd name="connsiteX11-611" fmla="*/ 180949 w 773882"/>
                <a:gd name="connsiteY11-612" fmla="*/ 492163 h 2409510"/>
                <a:gd name="connsiteX12-613" fmla="*/ 113480 w 773882"/>
                <a:gd name="connsiteY12-614" fmla="*/ 38 h 2409510"/>
                <a:gd name="connsiteX13-615" fmla="*/ 6324 w 773882"/>
                <a:gd name="connsiteY13-616" fmla="*/ 38 h 2409510"/>
                <a:gd name="connsiteX0-617" fmla="*/ 6324 w 773882"/>
                <a:gd name="connsiteY0-618" fmla="*/ 38 h 2407548"/>
                <a:gd name="connsiteX1-619" fmla="*/ 117449 w 773882"/>
                <a:gd name="connsiteY1-620" fmla="*/ 606463 h 2407548"/>
                <a:gd name="connsiteX2-621" fmla="*/ 575442 w 773882"/>
                <a:gd name="connsiteY2-622" fmla="*/ 1074775 h 2407548"/>
                <a:gd name="connsiteX3-623" fmla="*/ 579411 w 773882"/>
                <a:gd name="connsiteY3-624" fmla="*/ 1260512 h 2407548"/>
                <a:gd name="connsiteX4-625" fmla="*/ 184124 w 773882"/>
                <a:gd name="connsiteY4-626" fmla="*/ 1626432 h 2407548"/>
                <a:gd name="connsiteX5-627" fmla="*/ 9499 w 773882"/>
                <a:gd name="connsiteY5-628" fmla="*/ 2336838 h 2407548"/>
                <a:gd name="connsiteX6-629" fmla="*/ 111099 w 773882"/>
                <a:gd name="connsiteY6-630" fmla="*/ 2327313 h 2407548"/>
                <a:gd name="connsiteX7-631" fmla="*/ 184124 w 773882"/>
                <a:gd name="connsiteY7-632" fmla="*/ 1816138 h 2407548"/>
                <a:gd name="connsiteX8-633" fmla="*/ 571474 w 773882"/>
                <a:gd name="connsiteY8-634" fmla="*/ 1324013 h 2407548"/>
                <a:gd name="connsiteX9-635" fmla="*/ 773880 w 773882"/>
                <a:gd name="connsiteY9-636" fmla="*/ 1142243 h 2407548"/>
                <a:gd name="connsiteX10-637" fmla="*/ 574649 w 773882"/>
                <a:gd name="connsiteY10-638" fmla="*/ 974763 h 2407548"/>
                <a:gd name="connsiteX11-639" fmla="*/ 180949 w 773882"/>
                <a:gd name="connsiteY11-640" fmla="*/ 492163 h 2407548"/>
                <a:gd name="connsiteX12-641" fmla="*/ 113480 w 773882"/>
                <a:gd name="connsiteY12-642" fmla="*/ 38 h 2407548"/>
                <a:gd name="connsiteX13-643" fmla="*/ 6324 w 773882"/>
                <a:gd name="connsiteY13-644" fmla="*/ 38 h 2407548"/>
                <a:gd name="connsiteX0-645" fmla="*/ 6324 w 773882"/>
                <a:gd name="connsiteY0-646" fmla="*/ 38 h 2367963"/>
                <a:gd name="connsiteX1-647" fmla="*/ 117449 w 773882"/>
                <a:gd name="connsiteY1-648" fmla="*/ 606463 h 2367963"/>
                <a:gd name="connsiteX2-649" fmla="*/ 575442 w 773882"/>
                <a:gd name="connsiteY2-650" fmla="*/ 1074775 h 2367963"/>
                <a:gd name="connsiteX3-651" fmla="*/ 579411 w 773882"/>
                <a:gd name="connsiteY3-652" fmla="*/ 1260512 h 2367963"/>
                <a:gd name="connsiteX4-653" fmla="*/ 184124 w 773882"/>
                <a:gd name="connsiteY4-654" fmla="*/ 1626432 h 2367963"/>
                <a:gd name="connsiteX5-655" fmla="*/ 9499 w 773882"/>
                <a:gd name="connsiteY5-656" fmla="*/ 2336838 h 2367963"/>
                <a:gd name="connsiteX6-657" fmla="*/ 111099 w 773882"/>
                <a:gd name="connsiteY6-658" fmla="*/ 2327313 h 2367963"/>
                <a:gd name="connsiteX7-659" fmla="*/ 184124 w 773882"/>
                <a:gd name="connsiteY7-660" fmla="*/ 1816138 h 2367963"/>
                <a:gd name="connsiteX8-661" fmla="*/ 571474 w 773882"/>
                <a:gd name="connsiteY8-662" fmla="*/ 1324013 h 2367963"/>
                <a:gd name="connsiteX9-663" fmla="*/ 773880 w 773882"/>
                <a:gd name="connsiteY9-664" fmla="*/ 1142243 h 2367963"/>
                <a:gd name="connsiteX10-665" fmla="*/ 574649 w 773882"/>
                <a:gd name="connsiteY10-666" fmla="*/ 974763 h 2367963"/>
                <a:gd name="connsiteX11-667" fmla="*/ 180949 w 773882"/>
                <a:gd name="connsiteY11-668" fmla="*/ 492163 h 2367963"/>
                <a:gd name="connsiteX12-669" fmla="*/ 113480 w 773882"/>
                <a:gd name="connsiteY12-670" fmla="*/ 38 h 2367963"/>
                <a:gd name="connsiteX13-671" fmla="*/ 6324 w 773882"/>
                <a:gd name="connsiteY13-672" fmla="*/ 38 h 2367963"/>
                <a:gd name="connsiteX0-673" fmla="*/ 6324 w 773882"/>
                <a:gd name="connsiteY0-674" fmla="*/ 38 h 2336838"/>
                <a:gd name="connsiteX1-675" fmla="*/ 117449 w 773882"/>
                <a:gd name="connsiteY1-676" fmla="*/ 606463 h 2336838"/>
                <a:gd name="connsiteX2-677" fmla="*/ 575442 w 773882"/>
                <a:gd name="connsiteY2-678" fmla="*/ 1074775 h 2336838"/>
                <a:gd name="connsiteX3-679" fmla="*/ 579411 w 773882"/>
                <a:gd name="connsiteY3-680" fmla="*/ 1260512 h 2336838"/>
                <a:gd name="connsiteX4-681" fmla="*/ 184124 w 773882"/>
                <a:gd name="connsiteY4-682" fmla="*/ 1626432 h 2336838"/>
                <a:gd name="connsiteX5-683" fmla="*/ 9499 w 773882"/>
                <a:gd name="connsiteY5-684" fmla="*/ 2336838 h 2336838"/>
                <a:gd name="connsiteX6-685" fmla="*/ 111099 w 773882"/>
                <a:gd name="connsiteY6-686" fmla="*/ 2327313 h 2336838"/>
                <a:gd name="connsiteX7-687" fmla="*/ 184124 w 773882"/>
                <a:gd name="connsiteY7-688" fmla="*/ 1816138 h 2336838"/>
                <a:gd name="connsiteX8-689" fmla="*/ 571474 w 773882"/>
                <a:gd name="connsiteY8-690" fmla="*/ 1324013 h 2336838"/>
                <a:gd name="connsiteX9-691" fmla="*/ 773880 w 773882"/>
                <a:gd name="connsiteY9-692" fmla="*/ 1142243 h 2336838"/>
                <a:gd name="connsiteX10-693" fmla="*/ 574649 w 773882"/>
                <a:gd name="connsiteY10-694" fmla="*/ 974763 h 2336838"/>
                <a:gd name="connsiteX11-695" fmla="*/ 180949 w 773882"/>
                <a:gd name="connsiteY11-696" fmla="*/ 492163 h 2336838"/>
                <a:gd name="connsiteX12-697" fmla="*/ 113480 w 773882"/>
                <a:gd name="connsiteY12-698" fmla="*/ 38 h 2336838"/>
                <a:gd name="connsiteX13-699" fmla="*/ 6324 w 773882"/>
                <a:gd name="connsiteY13-700" fmla="*/ 38 h 2336838"/>
                <a:gd name="connsiteX0-701" fmla="*/ 6324 w 773882"/>
                <a:gd name="connsiteY0-702" fmla="*/ 38 h 2343129"/>
                <a:gd name="connsiteX1-703" fmla="*/ 117449 w 773882"/>
                <a:gd name="connsiteY1-704" fmla="*/ 606463 h 2343129"/>
                <a:gd name="connsiteX2-705" fmla="*/ 575442 w 773882"/>
                <a:gd name="connsiteY2-706" fmla="*/ 1074775 h 2343129"/>
                <a:gd name="connsiteX3-707" fmla="*/ 579411 w 773882"/>
                <a:gd name="connsiteY3-708" fmla="*/ 1260512 h 2343129"/>
                <a:gd name="connsiteX4-709" fmla="*/ 184124 w 773882"/>
                <a:gd name="connsiteY4-710" fmla="*/ 1626432 h 2343129"/>
                <a:gd name="connsiteX5-711" fmla="*/ 9499 w 773882"/>
                <a:gd name="connsiteY5-712" fmla="*/ 2336838 h 2343129"/>
                <a:gd name="connsiteX6-713" fmla="*/ 113480 w 773882"/>
                <a:gd name="connsiteY6-714" fmla="*/ 2341600 h 2343129"/>
                <a:gd name="connsiteX7-715" fmla="*/ 184124 w 773882"/>
                <a:gd name="connsiteY7-716" fmla="*/ 1816138 h 2343129"/>
                <a:gd name="connsiteX8-717" fmla="*/ 571474 w 773882"/>
                <a:gd name="connsiteY8-718" fmla="*/ 1324013 h 2343129"/>
                <a:gd name="connsiteX9-719" fmla="*/ 773880 w 773882"/>
                <a:gd name="connsiteY9-720" fmla="*/ 1142243 h 2343129"/>
                <a:gd name="connsiteX10-721" fmla="*/ 574649 w 773882"/>
                <a:gd name="connsiteY10-722" fmla="*/ 974763 h 2343129"/>
                <a:gd name="connsiteX11-723" fmla="*/ 180949 w 773882"/>
                <a:gd name="connsiteY11-724" fmla="*/ 492163 h 2343129"/>
                <a:gd name="connsiteX12-725" fmla="*/ 113480 w 773882"/>
                <a:gd name="connsiteY12-726" fmla="*/ 38 h 2343129"/>
                <a:gd name="connsiteX13-727" fmla="*/ 6324 w 773882"/>
                <a:gd name="connsiteY13-728" fmla="*/ 38 h 2343129"/>
                <a:gd name="connsiteX0-729" fmla="*/ 6324 w 773882"/>
                <a:gd name="connsiteY0-730" fmla="*/ 38 h 2343129"/>
                <a:gd name="connsiteX1-731" fmla="*/ 117449 w 773882"/>
                <a:gd name="connsiteY1-732" fmla="*/ 606463 h 2343129"/>
                <a:gd name="connsiteX2-733" fmla="*/ 575442 w 773882"/>
                <a:gd name="connsiteY2-734" fmla="*/ 1074775 h 2343129"/>
                <a:gd name="connsiteX3-735" fmla="*/ 579411 w 773882"/>
                <a:gd name="connsiteY3-736" fmla="*/ 1260512 h 2343129"/>
                <a:gd name="connsiteX4-737" fmla="*/ 184124 w 773882"/>
                <a:gd name="connsiteY4-738" fmla="*/ 1626432 h 2343129"/>
                <a:gd name="connsiteX5-739" fmla="*/ 9499 w 773882"/>
                <a:gd name="connsiteY5-740" fmla="*/ 2336838 h 2343129"/>
                <a:gd name="connsiteX6-741" fmla="*/ 113480 w 773882"/>
                <a:gd name="connsiteY6-742" fmla="*/ 2341600 h 2343129"/>
                <a:gd name="connsiteX7-743" fmla="*/ 184124 w 773882"/>
                <a:gd name="connsiteY7-744" fmla="*/ 1816138 h 2343129"/>
                <a:gd name="connsiteX8-745" fmla="*/ 571474 w 773882"/>
                <a:gd name="connsiteY8-746" fmla="*/ 1324013 h 2343129"/>
                <a:gd name="connsiteX9-747" fmla="*/ 773880 w 773882"/>
                <a:gd name="connsiteY9-748" fmla="*/ 1142243 h 2343129"/>
                <a:gd name="connsiteX10-749" fmla="*/ 574649 w 773882"/>
                <a:gd name="connsiteY10-750" fmla="*/ 974763 h 2343129"/>
                <a:gd name="connsiteX11-751" fmla="*/ 180949 w 773882"/>
                <a:gd name="connsiteY11-752" fmla="*/ 492163 h 2343129"/>
                <a:gd name="connsiteX12-753" fmla="*/ 113480 w 773882"/>
                <a:gd name="connsiteY12-754" fmla="*/ 38 h 2343129"/>
                <a:gd name="connsiteX13-755" fmla="*/ 6324 w 773882"/>
                <a:gd name="connsiteY13-756" fmla="*/ 38 h 2343129"/>
                <a:gd name="connsiteX0-757" fmla="*/ 6324 w 773882"/>
                <a:gd name="connsiteY0-758" fmla="*/ 38 h 2343129"/>
                <a:gd name="connsiteX1-759" fmla="*/ 117449 w 773882"/>
                <a:gd name="connsiteY1-760" fmla="*/ 606463 h 2343129"/>
                <a:gd name="connsiteX2-761" fmla="*/ 575442 w 773882"/>
                <a:gd name="connsiteY2-762" fmla="*/ 1074775 h 2343129"/>
                <a:gd name="connsiteX3-763" fmla="*/ 579411 w 773882"/>
                <a:gd name="connsiteY3-764" fmla="*/ 1260512 h 2343129"/>
                <a:gd name="connsiteX4-765" fmla="*/ 184124 w 773882"/>
                <a:gd name="connsiteY4-766" fmla="*/ 1626432 h 2343129"/>
                <a:gd name="connsiteX5-767" fmla="*/ 9499 w 773882"/>
                <a:gd name="connsiteY5-768" fmla="*/ 2336838 h 2343129"/>
                <a:gd name="connsiteX6-769" fmla="*/ 113480 w 773882"/>
                <a:gd name="connsiteY6-770" fmla="*/ 2341600 h 2343129"/>
                <a:gd name="connsiteX7-771" fmla="*/ 184124 w 773882"/>
                <a:gd name="connsiteY7-772" fmla="*/ 1816138 h 2343129"/>
                <a:gd name="connsiteX8-773" fmla="*/ 571474 w 773882"/>
                <a:gd name="connsiteY8-774" fmla="*/ 1324013 h 2343129"/>
                <a:gd name="connsiteX9-775" fmla="*/ 773880 w 773882"/>
                <a:gd name="connsiteY9-776" fmla="*/ 1142243 h 2343129"/>
                <a:gd name="connsiteX10-777" fmla="*/ 574649 w 773882"/>
                <a:gd name="connsiteY10-778" fmla="*/ 974763 h 2343129"/>
                <a:gd name="connsiteX11-779" fmla="*/ 180949 w 773882"/>
                <a:gd name="connsiteY11-780" fmla="*/ 492163 h 2343129"/>
                <a:gd name="connsiteX12-781" fmla="*/ 113480 w 773882"/>
                <a:gd name="connsiteY12-782" fmla="*/ 38 h 2343129"/>
                <a:gd name="connsiteX13-783" fmla="*/ 6324 w 773882"/>
                <a:gd name="connsiteY13-784" fmla="*/ 38 h 2343129"/>
                <a:gd name="connsiteX0-785" fmla="*/ 6324 w 773882"/>
                <a:gd name="connsiteY0-786" fmla="*/ 38 h 2343129"/>
                <a:gd name="connsiteX1-787" fmla="*/ 117449 w 773882"/>
                <a:gd name="connsiteY1-788" fmla="*/ 606463 h 2343129"/>
                <a:gd name="connsiteX2-789" fmla="*/ 575442 w 773882"/>
                <a:gd name="connsiteY2-790" fmla="*/ 1074775 h 2343129"/>
                <a:gd name="connsiteX3-791" fmla="*/ 579411 w 773882"/>
                <a:gd name="connsiteY3-792" fmla="*/ 1260512 h 2343129"/>
                <a:gd name="connsiteX4-793" fmla="*/ 184124 w 773882"/>
                <a:gd name="connsiteY4-794" fmla="*/ 1626432 h 2343129"/>
                <a:gd name="connsiteX5-795" fmla="*/ 9499 w 773882"/>
                <a:gd name="connsiteY5-796" fmla="*/ 2336838 h 2343129"/>
                <a:gd name="connsiteX6-797" fmla="*/ 113480 w 773882"/>
                <a:gd name="connsiteY6-798" fmla="*/ 2341600 h 2343129"/>
                <a:gd name="connsiteX7-799" fmla="*/ 184124 w 773882"/>
                <a:gd name="connsiteY7-800" fmla="*/ 1816138 h 2343129"/>
                <a:gd name="connsiteX8-801" fmla="*/ 571474 w 773882"/>
                <a:gd name="connsiteY8-802" fmla="*/ 1324013 h 2343129"/>
                <a:gd name="connsiteX9-803" fmla="*/ 773880 w 773882"/>
                <a:gd name="connsiteY9-804" fmla="*/ 1142243 h 2343129"/>
                <a:gd name="connsiteX10-805" fmla="*/ 574649 w 773882"/>
                <a:gd name="connsiteY10-806" fmla="*/ 974763 h 2343129"/>
                <a:gd name="connsiteX11-807" fmla="*/ 180949 w 773882"/>
                <a:gd name="connsiteY11-808" fmla="*/ 492163 h 2343129"/>
                <a:gd name="connsiteX12-809" fmla="*/ 113480 w 773882"/>
                <a:gd name="connsiteY12-810" fmla="*/ 38 h 2343129"/>
                <a:gd name="connsiteX13-811" fmla="*/ 6324 w 773882"/>
                <a:gd name="connsiteY13-812" fmla="*/ 38 h 2343129"/>
                <a:gd name="connsiteX0-813" fmla="*/ 6324 w 773882"/>
                <a:gd name="connsiteY0-814" fmla="*/ 38 h 2343129"/>
                <a:gd name="connsiteX1-815" fmla="*/ 117449 w 773882"/>
                <a:gd name="connsiteY1-816" fmla="*/ 606463 h 2343129"/>
                <a:gd name="connsiteX2-817" fmla="*/ 575442 w 773882"/>
                <a:gd name="connsiteY2-818" fmla="*/ 1074775 h 2343129"/>
                <a:gd name="connsiteX3-819" fmla="*/ 579411 w 773882"/>
                <a:gd name="connsiteY3-820" fmla="*/ 1260512 h 2343129"/>
                <a:gd name="connsiteX4-821" fmla="*/ 184124 w 773882"/>
                <a:gd name="connsiteY4-822" fmla="*/ 1626432 h 2343129"/>
                <a:gd name="connsiteX5-823" fmla="*/ 9499 w 773882"/>
                <a:gd name="connsiteY5-824" fmla="*/ 2336838 h 2343129"/>
                <a:gd name="connsiteX6-825" fmla="*/ 113480 w 773882"/>
                <a:gd name="connsiteY6-826" fmla="*/ 2341600 h 2343129"/>
                <a:gd name="connsiteX7-827" fmla="*/ 184124 w 773882"/>
                <a:gd name="connsiteY7-828" fmla="*/ 1816138 h 2343129"/>
                <a:gd name="connsiteX8-829" fmla="*/ 571474 w 773882"/>
                <a:gd name="connsiteY8-830" fmla="*/ 1324013 h 2343129"/>
                <a:gd name="connsiteX9-831" fmla="*/ 773880 w 773882"/>
                <a:gd name="connsiteY9-832" fmla="*/ 1142243 h 2343129"/>
                <a:gd name="connsiteX10-833" fmla="*/ 574649 w 773882"/>
                <a:gd name="connsiteY10-834" fmla="*/ 974763 h 2343129"/>
                <a:gd name="connsiteX11-835" fmla="*/ 180949 w 773882"/>
                <a:gd name="connsiteY11-836" fmla="*/ 492163 h 2343129"/>
                <a:gd name="connsiteX12-837" fmla="*/ 113480 w 773882"/>
                <a:gd name="connsiteY12-838" fmla="*/ 38 h 2343129"/>
                <a:gd name="connsiteX13-839" fmla="*/ 6324 w 773882"/>
                <a:gd name="connsiteY13-840" fmla="*/ 38 h 2343129"/>
                <a:gd name="connsiteX0-841" fmla="*/ 6324 w 773882"/>
                <a:gd name="connsiteY0-842" fmla="*/ 38 h 2343129"/>
                <a:gd name="connsiteX1-843" fmla="*/ 117449 w 773882"/>
                <a:gd name="connsiteY1-844" fmla="*/ 606463 h 2343129"/>
                <a:gd name="connsiteX2-845" fmla="*/ 575442 w 773882"/>
                <a:gd name="connsiteY2-846" fmla="*/ 1074775 h 2343129"/>
                <a:gd name="connsiteX3-847" fmla="*/ 579411 w 773882"/>
                <a:gd name="connsiteY3-848" fmla="*/ 1260512 h 2343129"/>
                <a:gd name="connsiteX4-849" fmla="*/ 184124 w 773882"/>
                <a:gd name="connsiteY4-850" fmla="*/ 1626432 h 2343129"/>
                <a:gd name="connsiteX5-851" fmla="*/ 9499 w 773882"/>
                <a:gd name="connsiteY5-852" fmla="*/ 2336838 h 2343129"/>
                <a:gd name="connsiteX6-853" fmla="*/ 113480 w 773882"/>
                <a:gd name="connsiteY6-854" fmla="*/ 2341600 h 2343129"/>
                <a:gd name="connsiteX7-855" fmla="*/ 184124 w 773882"/>
                <a:gd name="connsiteY7-856" fmla="*/ 1816138 h 2343129"/>
                <a:gd name="connsiteX8-857" fmla="*/ 571474 w 773882"/>
                <a:gd name="connsiteY8-858" fmla="*/ 1324013 h 2343129"/>
                <a:gd name="connsiteX9-859" fmla="*/ 773880 w 773882"/>
                <a:gd name="connsiteY9-860" fmla="*/ 1142243 h 2343129"/>
                <a:gd name="connsiteX10-861" fmla="*/ 574649 w 773882"/>
                <a:gd name="connsiteY10-862" fmla="*/ 974763 h 2343129"/>
                <a:gd name="connsiteX11-863" fmla="*/ 180949 w 773882"/>
                <a:gd name="connsiteY11-864" fmla="*/ 492163 h 2343129"/>
                <a:gd name="connsiteX12-865" fmla="*/ 113480 w 773882"/>
                <a:gd name="connsiteY12-866" fmla="*/ 38 h 2343129"/>
                <a:gd name="connsiteX13-867" fmla="*/ 6324 w 773882"/>
                <a:gd name="connsiteY13-868" fmla="*/ 38 h 2343129"/>
                <a:gd name="connsiteX0-869" fmla="*/ 6324 w 773882"/>
                <a:gd name="connsiteY0-870" fmla="*/ 38 h 2343129"/>
                <a:gd name="connsiteX1-871" fmla="*/ 117449 w 773882"/>
                <a:gd name="connsiteY1-872" fmla="*/ 606463 h 2343129"/>
                <a:gd name="connsiteX2-873" fmla="*/ 575442 w 773882"/>
                <a:gd name="connsiteY2-874" fmla="*/ 1074775 h 2343129"/>
                <a:gd name="connsiteX3-875" fmla="*/ 579411 w 773882"/>
                <a:gd name="connsiteY3-876" fmla="*/ 1260512 h 2343129"/>
                <a:gd name="connsiteX4-877" fmla="*/ 184124 w 773882"/>
                <a:gd name="connsiteY4-878" fmla="*/ 1626432 h 2343129"/>
                <a:gd name="connsiteX5-879" fmla="*/ 9499 w 773882"/>
                <a:gd name="connsiteY5-880" fmla="*/ 2336838 h 2343129"/>
                <a:gd name="connsiteX6-881" fmla="*/ 113480 w 773882"/>
                <a:gd name="connsiteY6-882" fmla="*/ 2341600 h 2343129"/>
                <a:gd name="connsiteX7-883" fmla="*/ 184124 w 773882"/>
                <a:gd name="connsiteY7-884" fmla="*/ 1816138 h 2343129"/>
                <a:gd name="connsiteX8-885" fmla="*/ 571474 w 773882"/>
                <a:gd name="connsiteY8-886" fmla="*/ 1324013 h 2343129"/>
                <a:gd name="connsiteX9-887" fmla="*/ 773880 w 773882"/>
                <a:gd name="connsiteY9-888" fmla="*/ 1142243 h 2343129"/>
                <a:gd name="connsiteX10-889" fmla="*/ 574649 w 773882"/>
                <a:gd name="connsiteY10-890" fmla="*/ 974763 h 2343129"/>
                <a:gd name="connsiteX11-891" fmla="*/ 180949 w 773882"/>
                <a:gd name="connsiteY11-892" fmla="*/ 492163 h 2343129"/>
                <a:gd name="connsiteX12-893" fmla="*/ 113480 w 773882"/>
                <a:gd name="connsiteY12-894" fmla="*/ 38 h 2343129"/>
                <a:gd name="connsiteX13-895" fmla="*/ 6324 w 773882"/>
                <a:gd name="connsiteY13-896" fmla="*/ 38 h 2343129"/>
                <a:gd name="connsiteX0-897" fmla="*/ 6324 w 773882"/>
                <a:gd name="connsiteY0-898" fmla="*/ 38 h 2343129"/>
                <a:gd name="connsiteX1-899" fmla="*/ 117449 w 773882"/>
                <a:gd name="connsiteY1-900" fmla="*/ 606463 h 2343129"/>
                <a:gd name="connsiteX2-901" fmla="*/ 575442 w 773882"/>
                <a:gd name="connsiteY2-902" fmla="*/ 1074775 h 2343129"/>
                <a:gd name="connsiteX3-903" fmla="*/ 579411 w 773882"/>
                <a:gd name="connsiteY3-904" fmla="*/ 1260512 h 2343129"/>
                <a:gd name="connsiteX4-905" fmla="*/ 184124 w 773882"/>
                <a:gd name="connsiteY4-906" fmla="*/ 1626432 h 2343129"/>
                <a:gd name="connsiteX5-907" fmla="*/ 9499 w 773882"/>
                <a:gd name="connsiteY5-908" fmla="*/ 2336838 h 2343129"/>
                <a:gd name="connsiteX6-909" fmla="*/ 113480 w 773882"/>
                <a:gd name="connsiteY6-910" fmla="*/ 2341600 h 2343129"/>
                <a:gd name="connsiteX7-911" fmla="*/ 184124 w 773882"/>
                <a:gd name="connsiteY7-912" fmla="*/ 1816138 h 2343129"/>
                <a:gd name="connsiteX8-913" fmla="*/ 571474 w 773882"/>
                <a:gd name="connsiteY8-914" fmla="*/ 1324013 h 2343129"/>
                <a:gd name="connsiteX9-915" fmla="*/ 773880 w 773882"/>
                <a:gd name="connsiteY9-916" fmla="*/ 1142243 h 2343129"/>
                <a:gd name="connsiteX10-917" fmla="*/ 574649 w 773882"/>
                <a:gd name="connsiteY10-918" fmla="*/ 974763 h 2343129"/>
                <a:gd name="connsiteX11-919" fmla="*/ 180949 w 773882"/>
                <a:gd name="connsiteY11-920" fmla="*/ 492163 h 2343129"/>
                <a:gd name="connsiteX12-921" fmla="*/ 113480 w 773882"/>
                <a:gd name="connsiteY12-922" fmla="*/ 38 h 2343129"/>
                <a:gd name="connsiteX13-923" fmla="*/ 6324 w 773882"/>
                <a:gd name="connsiteY13-924" fmla="*/ 38 h 2343129"/>
                <a:gd name="connsiteX0-925" fmla="*/ 6324 w 773881"/>
                <a:gd name="connsiteY0-926" fmla="*/ 38 h 2343129"/>
                <a:gd name="connsiteX1-927" fmla="*/ 117449 w 773881"/>
                <a:gd name="connsiteY1-928" fmla="*/ 606463 h 2343129"/>
                <a:gd name="connsiteX2-929" fmla="*/ 575442 w 773881"/>
                <a:gd name="connsiteY2-930" fmla="*/ 1074775 h 2343129"/>
                <a:gd name="connsiteX3-931" fmla="*/ 579411 w 773881"/>
                <a:gd name="connsiteY3-932" fmla="*/ 1260512 h 2343129"/>
                <a:gd name="connsiteX4-933" fmla="*/ 184124 w 773881"/>
                <a:gd name="connsiteY4-934" fmla="*/ 1626432 h 2343129"/>
                <a:gd name="connsiteX5-935" fmla="*/ 9499 w 773881"/>
                <a:gd name="connsiteY5-936" fmla="*/ 2336838 h 2343129"/>
                <a:gd name="connsiteX6-937" fmla="*/ 113480 w 773881"/>
                <a:gd name="connsiteY6-938" fmla="*/ 2341600 h 2343129"/>
                <a:gd name="connsiteX7-939" fmla="*/ 184124 w 773881"/>
                <a:gd name="connsiteY7-940" fmla="*/ 1816138 h 2343129"/>
                <a:gd name="connsiteX8-941" fmla="*/ 571474 w 773881"/>
                <a:gd name="connsiteY8-942" fmla="*/ 1324013 h 2343129"/>
                <a:gd name="connsiteX9-943" fmla="*/ 773880 w 773881"/>
                <a:gd name="connsiteY9-944" fmla="*/ 1142243 h 2343129"/>
                <a:gd name="connsiteX10-945" fmla="*/ 553218 w 773881"/>
                <a:gd name="connsiteY10-946" fmla="*/ 986670 h 2343129"/>
                <a:gd name="connsiteX11-947" fmla="*/ 180949 w 773881"/>
                <a:gd name="connsiteY11-948" fmla="*/ 492163 h 2343129"/>
                <a:gd name="connsiteX12-949" fmla="*/ 113480 w 773881"/>
                <a:gd name="connsiteY12-950" fmla="*/ 38 h 2343129"/>
                <a:gd name="connsiteX13-951" fmla="*/ 6324 w 773881"/>
                <a:gd name="connsiteY13-952" fmla="*/ 38 h 2343129"/>
                <a:gd name="connsiteX0-953" fmla="*/ 6324 w 773885"/>
                <a:gd name="connsiteY0-954" fmla="*/ 38 h 2343129"/>
                <a:gd name="connsiteX1-955" fmla="*/ 117449 w 773885"/>
                <a:gd name="connsiteY1-956" fmla="*/ 606463 h 2343129"/>
                <a:gd name="connsiteX2-957" fmla="*/ 575442 w 773885"/>
                <a:gd name="connsiteY2-958" fmla="*/ 1074775 h 2343129"/>
                <a:gd name="connsiteX3-959" fmla="*/ 579411 w 773885"/>
                <a:gd name="connsiteY3-960" fmla="*/ 1260512 h 2343129"/>
                <a:gd name="connsiteX4-961" fmla="*/ 184124 w 773885"/>
                <a:gd name="connsiteY4-962" fmla="*/ 1626432 h 2343129"/>
                <a:gd name="connsiteX5-963" fmla="*/ 9499 w 773885"/>
                <a:gd name="connsiteY5-964" fmla="*/ 2336838 h 2343129"/>
                <a:gd name="connsiteX6-965" fmla="*/ 113480 w 773885"/>
                <a:gd name="connsiteY6-966" fmla="*/ 2341600 h 2343129"/>
                <a:gd name="connsiteX7-967" fmla="*/ 184124 w 773885"/>
                <a:gd name="connsiteY7-968" fmla="*/ 1816138 h 2343129"/>
                <a:gd name="connsiteX8-969" fmla="*/ 571474 w 773885"/>
                <a:gd name="connsiteY8-970" fmla="*/ 1324013 h 2343129"/>
                <a:gd name="connsiteX9-971" fmla="*/ 773880 w 773885"/>
                <a:gd name="connsiteY9-972" fmla="*/ 1142243 h 2343129"/>
                <a:gd name="connsiteX10-973" fmla="*/ 553218 w 773885"/>
                <a:gd name="connsiteY10-974" fmla="*/ 986670 h 2343129"/>
                <a:gd name="connsiteX11-975" fmla="*/ 180949 w 773885"/>
                <a:gd name="connsiteY11-976" fmla="*/ 492163 h 2343129"/>
                <a:gd name="connsiteX12-977" fmla="*/ 113480 w 773885"/>
                <a:gd name="connsiteY12-978" fmla="*/ 38 h 2343129"/>
                <a:gd name="connsiteX13-979" fmla="*/ 6324 w 773885"/>
                <a:gd name="connsiteY13-980" fmla="*/ 38 h 2343129"/>
                <a:gd name="connsiteX0-981" fmla="*/ 6324 w 773881"/>
                <a:gd name="connsiteY0-982" fmla="*/ 38 h 2343129"/>
                <a:gd name="connsiteX1-983" fmla="*/ 117449 w 773881"/>
                <a:gd name="connsiteY1-984" fmla="*/ 606463 h 2343129"/>
                <a:gd name="connsiteX2-985" fmla="*/ 575442 w 773881"/>
                <a:gd name="connsiteY2-986" fmla="*/ 1074775 h 2343129"/>
                <a:gd name="connsiteX3-987" fmla="*/ 579411 w 773881"/>
                <a:gd name="connsiteY3-988" fmla="*/ 1260512 h 2343129"/>
                <a:gd name="connsiteX4-989" fmla="*/ 184124 w 773881"/>
                <a:gd name="connsiteY4-990" fmla="*/ 1626432 h 2343129"/>
                <a:gd name="connsiteX5-991" fmla="*/ 9499 w 773881"/>
                <a:gd name="connsiteY5-992" fmla="*/ 2336838 h 2343129"/>
                <a:gd name="connsiteX6-993" fmla="*/ 113480 w 773881"/>
                <a:gd name="connsiteY6-994" fmla="*/ 2341600 h 2343129"/>
                <a:gd name="connsiteX7-995" fmla="*/ 184124 w 773881"/>
                <a:gd name="connsiteY7-996" fmla="*/ 1816138 h 2343129"/>
                <a:gd name="connsiteX8-997" fmla="*/ 571474 w 773881"/>
                <a:gd name="connsiteY8-998" fmla="*/ 1324013 h 2343129"/>
                <a:gd name="connsiteX9-999" fmla="*/ 773880 w 773881"/>
                <a:gd name="connsiteY9-1000" fmla="*/ 1142243 h 2343129"/>
                <a:gd name="connsiteX10-1001" fmla="*/ 553218 w 773881"/>
                <a:gd name="connsiteY10-1002" fmla="*/ 986670 h 2343129"/>
                <a:gd name="connsiteX11-1003" fmla="*/ 123799 w 773881"/>
                <a:gd name="connsiteY11-1004" fmla="*/ 504069 h 2343129"/>
                <a:gd name="connsiteX12-1005" fmla="*/ 113480 w 773881"/>
                <a:gd name="connsiteY12-1006" fmla="*/ 38 h 2343129"/>
                <a:gd name="connsiteX13-1007" fmla="*/ 6324 w 773881"/>
                <a:gd name="connsiteY13-1008" fmla="*/ 38 h 2343129"/>
                <a:gd name="connsiteX0-1009" fmla="*/ 6324 w 773881"/>
                <a:gd name="connsiteY0-1010" fmla="*/ 38 h 2343129"/>
                <a:gd name="connsiteX1-1011" fmla="*/ 117449 w 773881"/>
                <a:gd name="connsiteY1-1012" fmla="*/ 606463 h 2343129"/>
                <a:gd name="connsiteX2-1013" fmla="*/ 575442 w 773881"/>
                <a:gd name="connsiteY2-1014" fmla="*/ 1074775 h 2343129"/>
                <a:gd name="connsiteX3-1015" fmla="*/ 579411 w 773881"/>
                <a:gd name="connsiteY3-1016" fmla="*/ 1260512 h 2343129"/>
                <a:gd name="connsiteX4-1017" fmla="*/ 184124 w 773881"/>
                <a:gd name="connsiteY4-1018" fmla="*/ 1626432 h 2343129"/>
                <a:gd name="connsiteX5-1019" fmla="*/ 9499 w 773881"/>
                <a:gd name="connsiteY5-1020" fmla="*/ 2336838 h 2343129"/>
                <a:gd name="connsiteX6-1021" fmla="*/ 113480 w 773881"/>
                <a:gd name="connsiteY6-1022" fmla="*/ 2341600 h 2343129"/>
                <a:gd name="connsiteX7-1023" fmla="*/ 184124 w 773881"/>
                <a:gd name="connsiteY7-1024" fmla="*/ 1816138 h 2343129"/>
                <a:gd name="connsiteX8-1025" fmla="*/ 571474 w 773881"/>
                <a:gd name="connsiteY8-1026" fmla="*/ 1324013 h 2343129"/>
                <a:gd name="connsiteX9-1027" fmla="*/ 773880 w 773881"/>
                <a:gd name="connsiteY9-1028" fmla="*/ 1142243 h 2343129"/>
                <a:gd name="connsiteX10-1029" fmla="*/ 553218 w 773881"/>
                <a:gd name="connsiteY10-1030" fmla="*/ 986670 h 2343129"/>
                <a:gd name="connsiteX11-1031" fmla="*/ 164280 w 773881"/>
                <a:gd name="connsiteY11-1032" fmla="*/ 494544 h 2343129"/>
                <a:gd name="connsiteX12-1033" fmla="*/ 113480 w 773881"/>
                <a:gd name="connsiteY12-1034" fmla="*/ 38 h 2343129"/>
                <a:gd name="connsiteX13-1035" fmla="*/ 6324 w 773881"/>
                <a:gd name="connsiteY13-1036" fmla="*/ 38 h 2343129"/>
                <a:gd name="connsiteX0-1037" fmla="*/ 6324 w 773881"/>
                <a:gd name="connsiteY0-1038" fmla="*/ 38 h 2343129"/>
                <a:gd name="connsiteX1-1039" fmla="*/ 117449 w 773881"/>
                <a:gd name="connsiteY1-1040" fmla="*/ 606463 h 2343129"/>
                <a:gd name="connsiteX2-1041" fmla="*/ 575442 w 773881"/>
                <a:gd name="connsiteY2-1042" fmla="*/ 1074775 h 2343129"/>
                <a:gd name="connsiteX3-1043" fmla="*/ 579411 w 773881"/>
                <a:gd name="connsiteY3-1044" fmla="*/ 1260512 h 2343129"/>
                <a:gd name="connsiteX4-1045" fmla="*/ 184124 w 773881"/>
                <a:gd name="connsiteY4-1046" fmla="*/ 1626432 h 2343129"/>
                <a:gd name="connsiteX5-1047" fmla="*/ 9499 w 773881"/>
                <a:gd name="connsiteY5-1048" fmla="*/ 2336838 h 2343129"/>
                <a:gd name="connsiteX6-1049" fmla="*/ 113480 w 773881"/>
                <a:gd name="connsiteY6-1050" fmla="*/ 2341600 h 2343129"/>
                <a:gd name="connsiteX7-1051" fmla="*/ 184124 w 773881"/>
                <a:gd name="connsiteY7-1052" fmla="*/ 1816138 h 2343129"/>
                <a:gd name="connsiteX8-1053" fmla="*/ 571474 w 773881"/>
                <a:gd name="connsiteY8-1054" fmla="*/ 1324013 h 2343129"/>
                <a:gd name="connsiteX9-1055" fmla="*/ 773880 w 773881"/>
                <a:gd name="connsiteY9-1056" fmla="*/ 1142243 h 2343129"/>
                <a:gd name="connsiteX10-1057" fmla="*/ 553218 w 773881"/>
                <a:gd name="connsiteY10-1058" fmla="*/ 986670 h 2343129"/>
                <a:gd name="connsiteX11-1059" fmla="*/ 164280 w 773881"/>
                <a:gd name="connsiteY11-1060" fmla="*/ 494544 h 2343129"/>
                <a:gd name="connsiteX12-1061" fmla="*/ 113480 w 773881"/>
                <a:gd name="connsiteY12-1062" fmla="*/ 38 h 2343129"/>
                <a:gd name="connsiteX13-1063" fmla="*/ 6324 w 773881"/>
                <a:gd name="connsiteY13-1064" fmla="*/ 38 h 2343129"/>
                <a:gd name="connsiteX0-1065" fmla="*/ 6324 w 773881"/>
                <a:gd name="connsiteY0-1066" fmla="*/ 38 h 2343129"/>
                <a:gd name="connsiteX1-1067" fmla="*/ 117449 w 773881"/>
                <a:gd name="connsiteY1-1068" fmla="*/ 606463 h 2343129"/>
                <a:gd name="connsiteX2-1069" fmla="*/ 575442 w 773881"/>
                <a:gd name="connsiteY2-1070" fmla="*/ 1074775 h 2343129"/>
                <a:gd name="connsiteX3-1071" fmla="*/ 579411 w 773881"/>
                <a:gd name="connsiteY3-1072" fmla="*/ 1260512 h 2343129"/>
                <a:gd name="connsiteX4-1073" fmla="*/ 184124 w 773881"/>
                <a:gd name="connsiteY4-1074" fmla="*/ 1626432 h 2343129"/>
                <a:gd name="connsiteX5-1075" fmla="*/ 9499 w 773881"/>
                <a:gd name="connsiteY5-1076" fmla="*/ 2336838 h 2343129"/>
                <a:gd name="connsiteX6-1077" fmla="*/ 113480 w 773881"/>
                <a:gd name="connsiteY6-1078" fmla="*/ 2341600 h 2343129"/>
                <a:gd name="connsiteX7-1079" fmla="*/ 184124 w 773881"/>
                <a:gd name="connsiteY7-1080" fmla="*/ 1816138 h 2343129"/>
                <a:gd name="connsiteX8-1081" fmla="*/ 571474 w 773881"/>
                <a:gd name="connsiteY8-1082" fmla="*/ 1324013 h 2343129"/>
                <a:gd name="connsiteX9-1083" fmla="*/ 773880 w 773881"/>
                <a:gd name="connsiteY9-1084" fmla="*/ 1142243 h 2343129"/>
                <a:gd name="connsiteX10-1085" fmla="*/ 553218 w 773881"/>
                <a:gd name="connsiteY10-1086" fmla="*/ 986670 h 2343129"/>
                <a:gd name="connsiteX11-1087" fmla="*/ 164280 w 773881"/>
                <a:gd name="connsiteY11-1088" fmla="*/ 494544 h 2343129"/>
                <a:gd name="connsiteX12-1089" fmla="*/ 113480 w 773881"/>
                <a:gd name="connsiteY12-1090" fmla="*/ 38 h 2343129"/>
                <a:gd name="connsiteX13-1091" fmla="*/ 6324 w 773881"/>
                <a:gd name="connsiteY13-1092" fmla="*/ 38 h 2343129"/>
                <a:gd name="connsiteX0-1093" fmla="*/ 6324 w 773881"/>
                <a:gd name="connsiteY0-1094" fmla="*/ 38 h 2343129"/>
                <a:gd name="connsiteX1-1095" fmla="*/ 117449 w 773881"/>
                <a:gd name="connsiteY1-1096" fmla="*/ 606463 h 2343129"/>
                <a:gd name="connsiteX2-1097" fmla="*/ 575442 w 773881"/>
                <a:gd name="connsiteY2-1098" fmla="*/ 1074775 h 2343129"/>
                <a:gd name="connsiteX3-1099" fmla="*/ 579411 w 773881"/>
                <a:gd name="connsiteY3-1100" fmla="*/ 1260512 h 2343129"/>
                <a:gd name="connsiteX4-1101" fmla="*/ 184124 w 773881"/>
                <a:gd name="connsiteY4-1102" fmla="*/ 1626432 h 2343129"/>
                <a:gd name="connsiteX5-1103" fmla="*/ 9499 w 773881"/>
                <a:gd name="connsiteY5-1104" fmla="*/ 2336838 h 2343129"/>
                <a:gd name="connsiteX6-1105" fmla="*/ 113480 w 773881"/>
                <a:gd name="connsiteY6-1106" fmla="*/ 2341600 h 2343129"/>
                <a:gd name="connsiteX7-1107" fmla="*/ 184124 w 773881"/>
                <a:gd name="connsiteY7-1108" fmla="*/ 1816138 h 2343129"/>
                <a:gd name="connsiteX8-1109" fmla="*/ 571474 w 773881"/>
                <a:gd name="connsiteY8-1110" fmla="*/ 1324013 h 2343129"/>
                <a:gd name="connsiteX9-1111" fmla="*/ 773880 w 773881"/>
                <a:gd name="connsiteY9-1112" fmla="*/ 1142243 h 2343129"/>
                <a:gd name="connsiteX10-1113" fmla="*/ 553218 w 773881"/>
                <a:gd name="connsiteY10-1114" fmla="*/ 986670 h 2343129"/>
                <a:gd name="connsiteX11-1115" fmla="*/ 164280 w 773881"/>
                <a:gd name="connsiteY11-1116" fmla="*/ 494544 h 2343129"/>
                <a:gd name="connsiteX12-1117" fmla="*/ 113480 w 773881"/>
                <a:gd name="connsiteY12-1118" fmla="*/ 38 h 2343129"/>
                <a:gd name="connsiteX13-1119" fmla="*/ 6324 w 773881"/>
                <a:gd name="connsiteY13-1120" fmla="*/ 38 h 2343129"/>
                <a:gd name="connsiteX0-1121" fmla="*/ 6324 w 773881"/>
                <a:gd name="connsiteY0-1122" fmla="*/ 38 h 2343129"/>
                <a:gd name="connsiteX1-1123" fmla="*/ 117449 w 773881"/>
                <a:gd name="connsiteY1-1124" fmla="*/ 606463 h 2343129"/>
                <a:gd name="connsiteX2-1125" fmla="*/ 575442 w 773881"/>
                <a:gd name="connsiteY2-1126" fmla="*/ 1074775 h 2343129"/>
                <a:gd name="connsiteX3-1127" fmla="*/ 579411 w 773881"/>
                <a:gd name="connsiteY3-1128" fmla="*/ 1260512 h 2343129"/>
                <a:gd name="connsiteX4-1129" fmla="*/ 184124 w 773881"/>
                <a:gd name="connsiteY4-1130" fmla="*/ 1626432 h 2343129"/>
                <a:gd name="connsiteX5-1131" fmla="*/ 9499 w 773881"/>
                <a:gd name="connsiteY5-1132" fmla="*/ 2336838 h 2343129"/>
                <a:gd name="connsiteX6-1133" fmla="*/ 113480 w 773881"/>
                <a:gd name="connsiteY6-1134" fmla="*/ 2341600 h 2343129"/>
                <a:gd name="connsiteX7-1135" fmla="*/ 184124 w 773881"/>
                <a:gd name="connsiteY7-1136" fmla="*/ 1816138 h 2343129"/>
                <a:gd name="connsiteX8-1137" fmla="*/ 571474 w 773881"/>
                <a:gd name="connsiteY8-1138" fmla="*/ 1324013 h 2343129"/>
                <a:gd name="connsiteX9-1139" fmla="*/ 773880 w 773881"/>
                <a:gd name="connsiteY9-1140" fmla="*/ 1142243 h 2343129"/>
                <a:gd name="connsiteX10-1141" fmla="*/ 553218 w 773881"/>
                <a:gd name="connsiteY10-1142" fmla="*/ 986670 h 2343129"/>
                <a:gd name="connsiteX11-1143" fmla="*/ 164280 w 773881"/>
                <a:gd name="connsiteY11-1144" fmla="*/ 494544 h 2343129"/>
                <a:gd name="connsiteX12-1145" fmla="*/ 113480 w 773881"/>
                <a:gd name="connsiteY12-1146" fmla="*/ 38 h 2343129"/>
                <a:gd name="connsiteX13-1147" fmla="*/ 6324 w 773881"/>
                <a:gd name="connsiteY13-1148" fmla="*/ 38 h 2343129"/>
                <a:gd name="connsiteX0-1149" fmla="*/ 6324 w 773881"/>
                <a:gd name="connsiteY0-1150" fmla="*/ 38 h 2343129"/>
                <a:gd name="connsiteX1-1151" fmla="*/ 117449 w 773881"/>
                <a:gd name="connsiteY1-1152" fmla="*/ 606463 h 2343129"/>
                <a:gd name="connsiteX2-1153" fmla="*/ 575442 w 773881"/>
                <a:gd name="connsiteY2-1154" fmla="*/ 1074775 h 2343129"/>
                <a:gd name="connsiteX3-1155" fmla="*/ 579411 w 773881"/>
                <a:gd name="connsiteY3-1156" fmla="*/ 1260512 h 2343129"/>
                <a:gd name="connsiteX4-1157" fmla="*/ 184124 w 773881"/>
                <a:gd name="connsiteY4-1158" fmla="*/ 1626432 h 2343129"/>
                <a:gd name="connsiteX5-1159" fmla="*/ 9499 w 773881"/>
                <a:gd name="connsiteY5-1160" fmla="*/ 2336838 h 2343129"/>
                <a:gd name="connsiteX6-1161" fmla="*/ 113480 w 773881"/>
                <a:gd name="connsiteY6-1162" fmla="*/ 2341600 h 2343129"/>
                <a:gd name="connsiteX7-1163" fmla="*/ 184124 w 773881"/>
                <a:gd name="connsiteY7-1164" fmla="*/ 1816138 h 2343129"/>
                <a:gd name="connsiteX8-1165" fmla="*/ 571474 w 773881"/>
                <a:gd name="connsiteY8-1166" fmla="*/ 1324013 h 2343129"/>
                <a:gd name="connsiteX9-1167" fmla="*/ 773880 w 773881"/>
                <a:gd name="connsiteY9-1168" fmla="*/ 1142243 h 2343129"/>
                <a:gd name="connsiteX10-1169" fmla="*/ 553218 w 773881"/>
                <a:gd name="connsiteY10-1170" fmla="*/ 986670 h 2343129"/>
                <a:gd name="connsiteX11-1171" fmla="*/ 164280 w 773881"/>
                <a:gd name="connsiteY11-1172" fmla="*/ 494544 h 2343129"/>
                <a:gd name="connsiteX12-1173" fmla="*/ 113480 w 773881"/>
                <a:gd name="connsiteY12-1174" fmla="*/ 38 h 2343129"/>
                <a:gd name="connsiteX13-1175" fmla="*/ 6324 w 773881"/>
                <a:gd name="connsiteY13-1176" fmla="*/ 38 h 2343129"/>
                <a:gd name="connsiteX0-1177" fmla="*/ 6324 w 773881"/>
                <a:gd name="connsiteY0-1178" fmla="*/ 38 h 2343129"/>
                <a:gd name="connsiteX1-1179" fmla="*/ 117449 w 773881"/>
                <a:gd name="connsiteY1-1180" fmla="*/ 606463 h 2343129"/>
                <a:gd name="connsiteX2-1181" fmla="*/ 575442 w 773881"/>
                <a:gd name="connsiteY2-1182" fmla="*/ 1074775 h 2343129"/>
                <a:gd name="connsiteX3-1183" fmla="*/ 579411 w 773881"/>
                <a:gd name="connsiteY3-1184" fmla="*/ 1260512 h 2343129"/>
                <a:gd name="connsiteX4-1185" fmla="*/ 184124 w 773881"/>
                <a:gd name="connsiteY4-1186" fmla="*/ 1626432 h 2343129"/>
                <a:gd name="connsiteX5-1187" fmla="*/ 9499 w 773881"/>
                <a:gd name="connsiteY5-1188" fmla="*/ 2336838 h 2343129"/>
                <a:gd name="connsiteX6-1189" fmla="*/ 113480 w 773881"/>
                <a:gd name="connsiteY6-1190" fmla="*/ 2341600 h 2343129"/>
                <a:gd name="connsiteX7-1191" fmla="*/ 184124 w 773881"/>
                <a:gd name="connsiteY7-1192" fmla="*/ 1816138 h 2343129"/>
                <a:gd name="connsiteX8-1193" fmla="*/ 571474 w 773881"/>
                <a:gd name="connsiteY8-1194" fmla="*/ 1324013 h 2343129"/>
                <a:gd name="connsiteX9-1195" fmla="*/ 773880 w 773881"/>
                <a:gd name="connsiteY9-1196" fmla="*/ 1142243 h 2343129"/>
                <a:gd name="connsiteX10-1197" fmla="*/ 553218 w 773881"/>
                <a:gd name="connsiteY10-1198" fmla="*/ 986670 h 2343129"/>
                <a:gd name="connsiteX11-1199" fmla="*/ 176186 w 773881"/>
                <a:gd name="connsiteY11-1200" fmla="*/ 535025 h 2343129"/>
                <a:gd name="connsiteX12-1201" fmla="*/ 113480 w 773881"/>
                <a:gd name="connsiteY12-1202" fmla="*/ 38 h 2343129"/>
                <a:gd name="connsiteX13-1203" fmla="*/ 6324 w 773881"/>
                <a:gd name="connsiteY13-1204" fmla="*/ 38 h 2343129"/>
                <a:gd name="connsiteX0-1205" fmla="*/ 6324 w 773881"/>
                <a:gd name="connsiteY0-1206" fmla="*/ 38 h 2343129"/>
                <a:gd name="connsiteX1-1207" fmla="*/ 117449 w 773881"/>
                <a:gd name="connsiteY1-1208" fmla="*/ 606463 h 2343129"/>
                <a:gd name="connsiteX2-1209" fmla="*/ 575442 w 773881"/>
                <a:gd name="connsiteY2-1210" fmla="*/ 1074775 h 2343129"/>
                <a:gd name="connsiteX3-1211" fmla="*/ 579411 w 773881"/>
                <a:gd name="connsiteY3-1212" fmla="*/ 1260512 h 2343129"/>
                <a:gd name="connsiteX4-1213" fmla="*/ 184124 w 773881"/>
                <a:gd name="connsiteY4-1214" fmla="*/ 1626432 h 2343129"/>
                <a:gd name="connsiteX5-1215" fmla="*/ 9499 w 773881"/>
                <a:gd name="connsiteY5-1216" fmla="*/ 2336838 h 2343129"/>
                <a:gd name="connsiteX6-1217" fmla="*/ 113480 w 773881"/>
                <a:gd name="connsiteY6-1218" fmla="*/ 2341600 h 2343129"/>
                <a:gd name="connsiteX7-1219" fmla="*/ 184124 w 773881"/>
                <a:gd name="connsiteY7-1220" fmla="*/ 1816138 h 2343129"/>
                <a:gd name="connsiteX8-1221" fmla="*/ 571474 w 773881"/>
                <a:gd name="connsiteY8-1222" fmla="*/ 1324013 h 2343129"/>
                <a:gd name="connsiteX9-1223" fmla="*/ 773880 w 773881"/>
                <a:gd name="connsiteY9-1224" fmla="*/ 1142243 h 2343129"/>
                <a:gd name="connsiteX10-1225" fmla="*/ 553218 w 773881"/>
                <a:gd name="connsiteY10-1226" fmla="*/ 986670 h 2343129"/>
                <a:gd name="connsiteX11-1227" fmla="*/ 176186 w 773881"/>
                <a:gd name="connsiteY11-1228" fmla="*/ 535025 h 2343129"/>
                <a:gd name="connsiteX12-1229" fmla="*/ 113480 w 773881"/>
                <a:gd name="connsiteY12-1230" fmla="*/ 38 h 2343129"/>
                <a:gd name="connsiteX13-1231" fmla="*/ 6324 w 773881"/>
                <a:gd name="connsiteY13-1232" fmla="*/ 38 h 2343129"/>
                <a:gd name="connsiteX0-1233" fmla="*/ 6324 w 773881"/>
                <a:gd name="connsiteY0-1234" fmla="*/ 38 h 2343129"/>
                <a:gd name="connsiteX1-1235" fmla="*/ 117449 w 773881"/>
                <a:gd name="connsiteY1-1236" fmla="*/ 606463 h 2343129"/>
                <a:gd name="connsiteX2-1237" fmla="*/ 575442 w 773881"/>
                <a:gd name="connsiteY2-1238" fmla="*/ 1074775 h 2343129"/>
                <a:gd name="connsiteX3-1239" fmla="*/ 579411 w 773881"/>
                <a:gd name="connsiteY3-1240" fmla="*/ 1260512 h 2343129"/>
                <a:gd name="connsiteX4-1241" fmla="*/ 184124 w 773881"/>
                <a:gd name="connsiteY4-1242" fmla="*/ 1626432 h 2343129"/>
                <a:gd name="connsiteX5-1243" fmla="*/ 9499 w 773881"/>
                <a:gd name="connsiteY5-1244" fmla="*/ 2336838 h 2343129"/>
                <a:gd name="connsiteX6-1245" fmla="*/ 113480 w 773881"/>
                <a:gd name="connsiteY6-1246" fmla="*/ 2341600 h 2343129"/>
                <a:gd name="connsiteX7-1247" fmla="*/ 184124 w 773881"/>
                <a:gd name="connsiteY7-1248" fmla="*/ 1816138 h 2343129"/>
                <a:gd name="connsiteX8-1249" fmla="*/ 571474 w 773881"/>
                <a:gd name="connsiteY8-1250" fmla="*/ 1324013 h 2343129"/>
                <a:gd name="connsiteX9-1251" fmla="*/ 773880 w 773881"/>
                <a:gd name="connsiteY9-1252" fmla="*/ 1142243 h 2343129"/>
                <a:gd name="connsiteX10-1253" fmla="*/ 553218 w 773881"/>
                <a:gd name="connsiteY10-1254" fmla="*/ 986670 h 2343129"/>
                <a:gd name="connsiteX11-1255" fmla="*/ 176186 w 773881"/>
                <a:gd name="connsiteY11-1256" fmla="*/ 535025 h 2343129"/>
                <a:gd name="connsiteX12-1257" fmla="*/ 113480 w 773881"/>
                <a:gd name="connsiteY12-1258" fmla="*/ 38 h 2343129"/>
                <a:gd name="connsiteX13-1259" fmla="*/ 6324 w 773881"/>
                <a:gd name="connsiteY13-1260" fmla="*/ 38 h 2343129"/>
                <a:gd name="connsiteX0-1261" fmla="*/ 6324 w 773881"/>
                <a:gd name="connsiteY0-1262" fmla="*/ 38 h 2343129"/>
                <a:gd name="connsiteX1-1263" fmla="*/ 117449 w 773881"/>
                <a:gd name="connsiteY1-1264" fmla="*/ 606463 h 2343129"/>
                <a:gd name="connsiteX2-1265" fmla="*/ 575442 w 773881"/>
                <a:gd name="connsiteY2-1266" fmla="*/ 1074775 h 2343129"/>
                <a:gd name="connsiteX3-1267" fmla="*/ 579411 w 773881"/>
                <a:gd name="connsiteY3-1268" fmla="*/ 1260512 h 2343129"/>
                <a:gd name="connsiteX4-1269" fmla="*/ 184124 w 773881"/>
                <a:gd name="connsiteY4-1270" fmla="*/ 1626432 h 2343129"/>
                <a:gd name="connsiteX5-1271" fmla="*/ 9499 w 773881"/>
                <a:gd name="connsiteY5-1272" fmla="*/ 2336838 h 2343129"/>
                <a:gd name="connsiteX6-1273" fmla="*/ 113480 w 773881"/>
                <a:gd name="connsiteY6-1274" fmla="*/ 2341600 h 2343129"/>
                <a:gd name="connsiteX7-1275" fmla="*/ 184124 w 773881"/>
                <a:gd name="connsiteY7-1276" fmla="*/ 1816138 h 2343129"/>
                <a:gd name="connsiteX8-1277" fmla="*/ 571474 w 773881"/>
                <a:gd name="connsiteY8-1278" fmla="*/ 1324013 h 2343129"/>
                <a:gd name="connsiteX9-1279" fmla="*/ 773880 w 773881"/>
                <a:gd name="connsiteY9-1280" fmla="*/ 1142243 h 2343129"/>
                <a:gd name="connsiteX10-1281" fmla="*/ 553218 w 773881"/>
                <a:gd name="connsiteY10-1282" fmla="*/ 986670 h 2343129"/>
                <a:gd name="connsiteX11-1283" fmla="*/ 176186 w 773881"/>
                <a:gd name="connsiteY11-1284" fmla="*/ 535025 h 2343129"/>
                <a:gd name="connsiteX12-1285" fmla="*/ 113480 w 773881"/>
                <a:gd name="connsiteY12-1286" fmla="*/ 38 h 2343129"/>
                <a:gd name="connsiteX13-1287" fmla="*/ 6324 w 773881"/>
                <a:gd name="connsiteY13-1288" fmla="*/ 38 h 2343129"/>
                <a:gd name="connsiteX0-1289" fmla="*/ 6324 w 773881"/>
                <a:gd name="connsiteY0-1290" fmla="*/ 38 h 2343129"/>
                <a:gd name="connsiteX1-1291" fmla="*/ 117449 w 773881"/>
                <a:gd name="connsiteY1-1292" fmla="*/ 606463 h 2343129"/>
                <a:gd name="connsiteX2-1293" fmla="*/ 575442 w 773881"/>
                <a:gd name="connsiteY2-1294" fmla="*/ 1074775 h 2343129"/>
                <a:gd name="connsiteX3-1295" fmla="*/ 579411 w 773881"/>
                <a:gd name="connsiteY3-1296" fmla="*/ 1260512 h 2343129"/>
                <a:gd name="connsiteX4-1297" fmla="*/ 184124 w 773881"/>
                <a:gd name="connsiteY4-1298" fmla="*/ 1626432 h 2343129"/>
                <a:gd name="connsiteX5-1299" fmla="*/ 9499 w 773881"/>
                <a:gd name="connsiteY5-1300" fmla="*/ 2336838 h 2343129"/>
                <a:gd name="connsiteX6-1301" fmla="*/ 113480 w 773881"/>
                <a:gd name="connsiteY6-1302" fmla="*/ 2341600 h 2343129"/>
                <a:gd name="connsiteX7-1303" fmla="*/ 184124 w 773881"/>
                <a:gd name="connsiteY7-1304" fmla="*/ 1816138 h 2343129"/>
                <a:gd name="connsiteX8-1305" fmla="*/ 571474 w 773881"/>
                <a:gd name="connsiteY8-1306" fmla="*/ 1324013 h 2343129"/>
                <a:gd name="connsiteX9-1307" fmla="*/ 773880 w 773881"/>
                <a:gd name="connsiteY9-1308" fmla="*/ 1142243 h 2343129"/>
                <a:gd name="connsiteX10-1309" fmla="*/ 550837 w 773881"/>
                <a:gd name="connsiteY10-1310" fmla="*/ 986670 h 2343129"/>
                <a:gd name="connsiteX11-1311" fmla="*/ 176186 w 773881"/>
                <a:gd name="connsiteY11-1312" fmla="*/ 535025 h 2343129"/>
                <a:gd name="connsiteX12-1313" fmla="*/ 113480 w 773881"/>
                <a:gd name="connsiteY12-1314" fmla="*/ 38 h 2343129"/>
                <a:gd name="connsiteX13-1315" fmla="*/ 6324 w 773881"/>
                <a:gd name="connsiteY13-1316" fmla="*/ 38 h 2343129"/>
                <a:gd name="connsiteX0-1317" fmla="*/ 6324 w 773881"/>
                <a:gd name="connsiteY0-1318" fmla="*/ 38 h 2343129"/>
                <a:gd name="connsiteX1-1319" fmla="*/ 117449 w 773881"/>
                <a:gd name="connsiteY1-1320" fmla="*/ 606463 h 2343129"/>
                <a:gd name="connsiteX2-1321" fmla="*/ 575442 w 773881"/>
                <a:gd name="connsiteY2-1322" fmla="*/ 1074775 h 2343129"/>
                <a:gd name="connsiteX3-1323" fmla="*/ 579411 w 773881"/>
                <a:gd name="connsiteY3-1324" fmla="*/ 1260512 h 2343129"/>
                <a:gd name="connsiteX4-1325" fmla="*/ 184124 w 773881"/>
                <a:gd name="connsiteY4-1326" fmla="*/ 1626432 h 2343129"/>
                <a:gd name="connsiteX5-1327" fmla="*/ 9499 w 773881"/>
                <a:gd name="connsiteY5-1328" fmla="*/ 2336838 h 2343129"/>
                <a:gd name="connsiteX6-1329" fmla="*/ 113480 w 773881"/>
                <a:gd name="connsiteY6-1330" fmla="*/ 2341600 h 2343129"/>
                <a:gd name="connsiteX7-1331" fmla="*/ 184124 w 773881"/>
                <a:gd name="connsiteY7-1332" fmla="*/ 1816138 h 2343129"/>
                <a:gd name="connsiteX8-1333" fmla="*/ 571474 w 773881"/>
                <a:gd name="connsiteY8-1334" fmla="*/ 1324013 h 2343129"/>
                <a:gd name="connsiteX9-1335" fmla="*/ 773880 w 773881"/>
                <a:gd name="connsiteY9-1336" fmla="*/ 1142243 h 2343129"/>
                <a:gd name="connsiteX10-1337" fmla="*/ 550837 w 773881"/>
                <a:gd name="connsiteY10-1338" fmla="*/ 986670 h 2343129"/>
                <a:gd name="connsiteX11-1339" fmla="*/ 176186 w 773881"/>
                <a:gd name="connsiteY11-1340" fmla="*/ 535025 h 2343129"/>
                <a:gd name="connsiteX12-1341" fmla="*/ 113480 w 773881"/>
                <a:gd name="connsiteY12-1342" fmla="*/ 38 h 2343129"/>
                <a:gd name="connsiteX13-1343" fmla="*/ 6324 w 773881"/>
                <a:gd name="connsiteY13-1344" fmla="*/ 38 h 2343129"/>
                <a:gd name="connsiteX0-1345" fmla="*/ 6324 w 773881"/>
                <a:gd name="connsiteY0-1346" fmla="*/ 38 h 2343129"/>
                <a:gd name="connsiteX1-1347" fmla="*/ 117449 w 773881"/>
                <a:gd name="connsiteY1-1348" fmla="*/ 606463 h 2343129"/>
                <a:gd name="connsiteX2-1349" fmla="*/ 575442 w 773881"/>
                <a:gd name="connsiteY2-1350" fmla="*/ 1074775 h 2343129"/>
                <a:gd name="connsiteX3-1351" fmla="*/ 579411 w 773881"/>
                <a:gd name="connsiteY3-1352" fmla="*/ 1260512 h 2343129"/>
                <a:gd name="connsiteX4-1353" fmla="*/ 184124 w 773881"/>
                <a:gd name="connsiteY4-1354" fmla="*/ 1626432 h 2343129"/>
                <a:gd name="connsiteX5-1355" fmla="*/ 9499 w 773881"/>
                <a:gd name="connsiteY5-1356" fmla="*/ 2336838 h 2343129"/>
                <a:gd name="connsiteX6-1357" fmla="*/ 113480 w 773881"/>
                <a:gd name="connsiteY6-1358" fmla="*/ 2341600 h 2343129"/>
                <a:gd name="connsiteX7-1359" fmla="*/ 184124 w 773881"/>
                <a:gd name="connsiteY7-1360" fmla="*/ 1816138 h 2343129"/>
                <a:gd name="connsiteX8-1361" fmla="*/ 571474 w 773881"/>
                <a:gd name="connsiteY8-1362" fmla="*/ 1324013 h 2343129"/>
                <a:gd name="connsiteX9-1363" fmla="*/ 773880 w 773881"/>
                <a:gd name="connsiteY9-1364" fmla="*/ 1142243 h 2343129"/>
                <a:gd name="connsiteX10-1365" fmla="*/ 550837 w 773881"/>
                <a:gd name="connsiteY10-1366" fmla="*/ 986670 h 2343129"/>
                <a:gd name="connsiteX11-1367" fmla="*/ 176186 w 773881"/>
                <a:gd name="connsiteY11-1368" fmla="*/ 535025 h 2343129"/>
                <a:gd name="connsiteX12-1369" fmla="*/ 113480 w 773881"/>
                <a:gd name="connsiteY12-1370" fmla="*/ 38 h 2343129"/>
                <a:gd name="connsiteX13-1371" fmla="*/ 6324 w 773881"/>
                <a:gd name="connsiteY13-1372" fmla="*/ 38 h 2343129"/>
                <a:gd name="connsiteX0-1373" fmla="*/ 6324 w 690539"/>
                <a:gd name="connsiteY0-1374" fmla="*/ 38 h 2343129"/>
                <a:gd name="connsiteX1-1375" fmla="*/ 117449 w 690539"/>
                <a:gd name="connsiteY1-1376" fmla="*/ 606463 h 2343129"/>
                <a:gd name="connsiteX2-1377" fmla="*/ 575442 w 690539"/>
                <a:gd name="connsiteY2-1378" fmla="*/ 1074775 h 2343129"/>
                <a:gd name="connsiteX3-1379" fmla="*/ 579411 w 690539"/>
                <a:gd name="connsiteY3-1380" fmla="*/ 1260512 h 2343129"/>
                <a:gd name="connsiteX4-1381" fmla="*/ 184124 w 690539"/>
                <a:gd name="connsiteY4-1382" fmla="*/ 1626432 h 2343129"/>
                <a:gd name="connsiteX5-1383" fmla="*/ 9499 w 690539"/>
                <a:gd name="connsiteY5-1384" fmla="*/ 2336838 h 2343129"/>
                <a:gd name="connsiteX6-1385" fmla="*/ 113480 w 690539"/>
                <a:gd name="connsiteY6-1386" fmla="*/ 2341600 h 2343129"/>
                <a:gd name="connsiteX7-1387" fmla="*/ 184124 w 690539"/>
                <a:gd name="connsiteY7-1388" fmla="*/ 1816138 h 2343129"/>
                <a:gd name="connsiteX8-1389" fmla="*/ 571474 w 690539"/>
                <a:gd name="connsiteY8-1390" fmla="*/ 1324013 h 2343129"/>
                <a:gd name="connsiteX9-1391" fmla="*/ 690536 w 690539"/>
                <a:gd name="connsiteY9-1392" fmla="*/ 1144624 h 2343129"/>
                <a:gd name="connsiteX10-1393" fmla="*/ 550837 w 690539"/>
                <a:gd name="connsiteY10-1394" fmla="*/ 986670 h 2343129"/>
                <a:gd name="connsiteX11-1395" fmla="*/ 176186 w 690539"/>
                <a:gd name="connsiteY11-1396" fmla="*/ 535025 h 2343129"/>
                <a:gd name="connsiteX12-1397" fmla="*/ 113480 w 690539"/>
                <a:gd name="connsiteY12-1398" fmla="*/ 38 h 2343129"/>
                <a:gd name="connsiteX13-1399" fmla="*/ 6324 w 690539"/>
                <a:gd name="connsiteY13-1400" fmla="*/ 38 h 2343129"/>
                <a:gd name="connsiteX0-1401" fmla="*/ 6324 w 690541"/>
                <a:gd name="connsiteY0-1402" fmla="*/ 38 h 2343129"/>
                <a:gd name="connsiteX1-1403" fmla="*/ 117449 w 690541"/>
                <a:gd name="connsiteY1-1404" fmla="*/ 606463 h 2343129"/>
                <a:gd name="connsiteX2-1405" fmla="*/ 575442 w 690541"/>
                <a:gd name="connsiteY2-1406" fmla="*/ 1074775 h 2343129"/>
                <a:gd name="connsiteX3-1407" fmla="*/ 579411 w 690541"/>
                <a:gd name="connsiteY3-1408" fmla="*/ 1260512 h 2343129"/>
                <a:gd name="connsiteX4-1409" fmla="*/ 184124 w 690541"/>
                <a:gd name="connsiteY4-1410" fmla="*/ 1626432 h 2343129"/>
                <a:gd name="connsiteX5-1411" fmla="*/ 9499 w 690541"/>
                <a:gd name="connsiteY5-1412" fmla="*/ 2336838 h 2343129"/>
                <a:gd name="connsiteX6-1413" fmla="*/ 113480 w 690541"/>
                <a:gd name="connsiteY6-1414" fmla="*/ 2341600 h 2343129"/>
                <a:gd name="connsiteX7-1415" fmla="*/ 184124 w 690541"/>
                <a:gd name="connsiteY7-1416" fmla="*/ 1816138 h 2343129"/>
                <a:gd name="connsiteX8-1417" fmla="*/ 571474 w 690541"/>
                <a:gd name="connsiteY8-1418" fmla="*/ 1324013 h 2343129"/>
                <a:gd name="connsiteX9-1419" fmla="*/ 690536 w 690541"/>
                <a:gd name="connsiteY9-1420" fmla="*/ 1144624 h 2343129"/>
                <a:gd name="connsiteX10-1421" fmla="*/ 550837 w 690541"/>
                <a:gd name="connsiteY10-1422" fmla="*/ 986670 h 2343129"/>
                <a:gd name="connsiteX11-1423" fmla="*/ 176186 w 690541"/>
                <a:gd name="connsiteY11-1424" fmla="*/ 535025 h 2343129"/>
                <a:gd name="connsiteX12-1425" fmla="*/ 113480 w 690541"/>
                <a:gd name="connsiteY12-1426" fmla="*/ 38 h 2343129"/>
                <a:gd name="connsiteX13-1427" fmla="*/ 6324 w 690541"/>
                <a:gd name="connsiteY13-1428" fmla="*/ 38 h 2343129"/>
                <a:gd name="connsiteX0-1429" fmla="*/ 6324 w 690541"/>
                <a:gd name="connsiteY0-1430" fmla="*/ 38 h 2343129"/>
                <a:gd name="connsiteX1-1431" fmla="*/ 117449 w 690541"/>
                <a:gd name="connsiteY1-1432" fmla="*/ 606463 h 2343129"/>
                <a:gd name="connsiteX2-1433" fmla="*/ 575442 w 690541"/>
                <a:gd name="connsiteY2-1434" fmla="*/ 1074775 h 2343129"/>
                <a:gd name="connsiteX3-1435" fmla="*/ 579411 w 690541"/>
                <a:gd name="connsiteY3-1436" fmla="*/ 1260512 h 2343129"/>
                <a:gd name="connsiteX4-1437" fmla="*/ 184124 w 690541"/>
                <a:gd name="connsiteY4-1438" fmla="*/ 1626432 h 2343129"/>
                <a:gd name="connsiteX5-1439" fmla="*/ 9499 w 690541"/>
                <a:gd name="connsiteY5-1440" fmla="*/ 2336838 h 2343129"/>
                <a:gd name="connsiteX6-1441" fmla="*/ 113480 w 690541"/>
                <a:gd name="connsiteY6-1442" fmla="*/ 2341600 h 2343129"/>
                <a:gd name="connsiteX7-1443" fmla="*/ 184124 w 690541"/>
                <a:gd name="connsiteY7-1444" fmla="*/ 1816138 h 2343129"/>
                <a:gd name="connsiteX8-1445" fmla="*/ 502418 w 690541"/>
                <a:gd name="connsiteY8-1446" fmla="*/ 1388307 h 2343129"/>
                <a:gd name="connsiteX9-1447" fmla="*/ 690536 w 690541"/>
                <a:gd name="connsiteY9-1448" fmla="*/ 1144624 h 2343129"/>
                <a:gd name="connsiteX10-1449" fmla="*/ 550837 w 690541"/>
                <a:gd name="connsiteY10-1450" fmla="*/ 986670 h 2343129"/>
                <a:gd name="connsiteX11-1451" fmla="*/ 176186 w 690541"/>
                <a:gd name="connsiteY11-1452" fmla="*/ 535025 h 2343129"/>
                <a:gd name="connsiteX12-1453" fmla="*/ 113480 w 690541"/>
                <a:gd name="connsiteY12-1454" fmla="*/ 38 h 2343129"/>
                <a:gd name="connsiteX13-1455" fmla="*/ 6324 w 690541"/>
                <a:gd name="connsiteY13-1456" fmla="*/ 38 h 2343129"/>
                <a:gd name="connsiteX0-1457" fmla="*/ 6324 w 690541"/>
                <a:gd name="connsiteY0-1458" fmla="*/ 38 h 2343129"/>
                <a:gd name="connsiteX1-1459" fmla="*/ 117449 w 690541"/>
                <a:gd name="connsiteY1-1460" fmla="*/ 606463 h 2343129"/>
                <a:gd name="connsiteX2-1461" fmla="*/ 575442 w 690541"/>
                <a:gd name="connsiteY2-1462" fmla="*/ 1074775 h 2343129"/>
                <a:gd name="connsiteX3-1463" fmla="*/ 579411 w 690541"/>
                <a:gd name="connsiteY3-1464" fmla="*/ 1260512 h 2343129"/>
                <a:gd name="connsiteX4-1465" fmla="*/ 184124 w 690541"/>
                <a:gd name="connsiteY4-1466" fmla="*/ 1626432 h 2343129"/>
                <a:gd name="connsiteX5-1467" fmla="*/ 9499 w 690541"/>
                <a:gd name="connsiteY5-1468" fmla="*/ 2336838 h 2343129"/>
                <a:gd name="connsiteX6-1469" fmla="*/ 113480 w 690541"/>
                <a:gd name="connsiteY6-1470" fmla="*/ 2341600 h 2343129"/>
                <a:gd name="connsiteX7-1471" fmla="*/ 184124 w 690541"/>
                <a:gd name="connsiteY7-1472" fmla="*/ 1816138 h 2343129"/>
                <a:gd name="connsiteX8-1473" fmla="*/ 502418 w 690541"/>
                <a:gd name="connsiteY8-1474" fmla="*/ 1388307 h 2343129"/>
                <a:gd name="connsiteX9-1475" fmla="*/ 690536 w 690541"/>
                <a:gd name="connsiteY9-1476" fmla="*/ 1144624 h 2343129"/>
                <a:gd name="connsiteX10-1477" fmla="*/ 550837 w 690541"/>
                <a:gd name="connsiteY10-1478" fmla="*/ 986670 h 2343129"/>
                <a:gd name="connsiteX11-1479" fmla="*/ 176186 w 690541"/>
                <a:gd name="connsiteY11-1480" fmla="*/ 535025 h 2343129"/>
                <a:gd name="connsiteX12-1481" fmla="*/ 113480 w 690541"/>
                <a:gd name="connsiteY12-1482" fmla="*/ 38 h 2343129"/>
                <a:gd name="connsiteX13-1483" fmla="*/ 6324 w 690541"/>
                <a:gd name="connsiteY13-1484" fmla="*/ 38 h 2343129"/>
                <a:gd name="connsiteX0-1485" fmla="*/ 6324 w 690541"/>
                <a:gd name="connsiteY0-1486" fmla="*/ 38 h 2343129"/>
                <a:gd name="connsiteX1-1487" fmla="*/ 117449 w 690541"/>
                <a:gd name="connsiteY1-1488" fmla="*/ 606463 h 2343129"/>
                <a:gd name="connsiteX2-1489" fmla="*/ 575442 w 690541"/>
                <a:gd name="connsiteY2-1490" fmla="*/ 1074775 h 2343129"/>
                <a:gd name="connsiteX3-1491" fmla="*/ 579411 w 690541"/>
                <a:gd name="connsiteY3-1492" fmla="*/ 1260512 h 2343129"/>
                <a:gd name="connsiteX4-1493" fmla="*/ 184124 w 690541"/>
                <a:gd name="connsiteY4-1494" fmla="*/ 1626432 h 2343129"/>
                <a:gd name="connsiteX5-1495" fmla="*/ 9499 w 690541"/>
                <a:gd name="connsiteY5-1496" fmla="*/ 2336838 h 2343129"/>
                <a:gd name="connsiteX6-1497" fmla="*/ 113480 w 690541"/>
                <a:gd name="connsiteY6-1498" fmla="*/ 2341600 h 2343129"/>
                <a:gd name="connsiteX7-1499" fmla="*/ 184124 w 690541"/>
                <a:gd name="connsiteY7-1500" fmla="*/ 1816138 h 2343129"/>
                <a:gd name="connsiteX8-1501" fmla="*/ 502418 w 690541"/>
                <a:gd name="connsiteY8-1502" fmla="*/ 1388307 h 2343129"/>
                <a:gd name="connsiteX9-1503" fmla="*/ 690536 w 690541"/>
                <a:gd name="connsiteY9-1504" fmla="*/ 1144624 h 2343129"/>
                <a:gd name="connsiteX10-1505" fmla="*/ 550837 w 690541"/>
                <a:gd name="connsiteY10-1506" fmla="*/ 986670 h 2343129"/>
                <a:gd name="connsiteX11-1507" fmla="*/ 176186 w 690541"/>
                <a:gd name="connsiteY11-1508" fmla="*/ 535025 h 2343129"/>
                <a:gd name="connsiteX12-1509" fmla="*/ 113480 w 690541"/>
                <a:gd name="connsiteY12-1510" fmla="*/ 38 h 2343129"/>
                <a:gd name="connsiteX13-1511" fmla="*/ 6324 w 690541"/>
                <a:gd name="connsiteY13-1512" fmla="*/ 38 h 2343129"/>
                <a:gd name="connsiteX0-1513" fmla="*/ 6324 w 690541"/>
                <a:gd name="connsiteY0-1514" fmla="*/ 38 h 2343129"/>
                <a:gd name="connsiteX1-1515" fmla="*/ 117449 w 690541"/>
                <a:gd name="connsiteY1-1516" fmla="*/ 606463 h 2343129"/>
                <a:gd name="connsiteX2-1517" fmla="*/ 575442 w 690541"/>
                <a:gd name="connsiteY2-1518" fmla="*/ 1074775 h 2343129"/>
                <a:gd name="connsiteX3-1519" fmla="*/ 579411 w 690541"/>
                <a:gd name="connsiteY3-1520" fmla="*/ 1260512 h 2343129"/>
                <a:gd name="connsiteX4-1521" fmla="*/ 184124 w 690541"/>
                <a:gd name="connsiteY4-1522" fmla="*/ 1626432 h 2343129"/>
                <a:gd name="connsiteX5-1523" fmla="*/ 9499 w 690541"/>
                <a:gd name="connsiteY5-1524" fmla="*/ 2336838 h 2343129"/>
                <a:gd name="connsiteX6-1525" fmla="*/ 113480 w 690541"/>
                <a:gd name="connsiteY6-1526" fmla="*/ 2341600 h 2343129"/>
                <a:gd name="connsiteX7-1527" fmla="*/ 184124 w 690541"/>
                <a:gd name="connsiteY7-1528" fmla="*/ 1816138 h 2343129"/>
                <a:gd name="connsiteX8-1529" fmla="*/ 502418 w 690541"/>
                <a:gd name="connsiteY8-1530" fmla="*/ 1388307 h 2343129"/>
                <a:gd name="connsiteX9-1531" fmla="*/ 690536 w 690541"/>
                <a:gd name="connsiteY9-1532" fmla="*/ 1144624 h 2343129"/>
                <a:gd name="connsiteX10-1533" fmla="*/ 550837 w 690541"/>
                <a:gd name="connsiteY10-1534" fmla="*/ 986670 h 2343129"/>
                <a:gd name="connsiteX11-1535" fmla="*/ 176186 w 690541"/>
                <a:gd name="connsiteY11-1536" fmla="*/ 535025 h 2343129"/>
                <a:gd name="connsiteX12-1537" fmla="*/ 113480 w 690541"/>
                <a:gd name="connsiteY12-1538" fmla="*/ 38 h 2343129"/>
                <a:gd name="connsiteX13-1539" fmla="*/ 6324 w 690541"/>
                <a:gd name="connsiteY13-1540" fmla="*/ 38 h 2343129"/>
                <a:gd name="connsiteX0-1541" fmla="*/ 6324 w 690541"/>
                <a:gd name="connsiteY0-1542" fmla="*/ 38 h 2343129"/>
                <a:gd name="connsiteX1-1543" fmla="*/ 117449 w 690541"/>
                <a:gd name="connsiteY1-1544" fmla="*/ 606463 h 2343129"/>
                <a:gd name="connsiteX2-1545" fmla="*/ 575442 w 690541"/>
                <a:gd name="connsiteY2-1546" fmla="*/ 1074775 h 2343129"/>
                <a:gd name="connsiteX3-1547" fmla="*/ 579411 w 690541"/>
                <a:gd name="connsiteY3-1548" fmla="*/ 1260512 h 2343129"/>
                <a:gd name="connsiteX4-1549" fmla="*/ 184124 w 690541"/>
                <a:gd name="connsiteY4-1550" fmla="*/ 1626432 h 2343129"/>
                <a:gd name="connsiteX5-1551" fmla="*/ 9499 w 690541"/>
                <a:gd name="connsiteY5-1552" fmla="*/ 2336838 h 2343129"/>
                <a:gd name="connsiteX6-1553" fmla="*/ 113480 w 690541"/>
                <a:gd name="connsiteY6-1554" fmla="*/ 2341600 h 2343129"/>
                <a:gd name="connsiteX7-1555" fmla="*/ 148405 w 690541"/>
                <a:gd name="connsiteY7-1556" fmla="*/ 1806613 h 2343129"/>
                <a:gd name="connsiteX8-1557" fmla="*/ 502418 w 690541"/>
                <a:gd name="connsiteY8-1558" fmla="*/ 1388307 h 2343129"/>
                <a:gd name="connsiteX9-1559" fmla="*/ 690536 w 690541"/>
                <a:gd name="connsiteY9-1560" fmla="*/ 1144624 h 2343129"/>
                <a:gd name="connsiteX10-1561" fmla="*/ 550837 w 690541"/>
                <a:gd name="connsiteY10-1562" fmla="*/ 986670 h 2343129"/>
                <a:gd name="connsiteX11-1563" fmla="*/ 176186 w 690541"/>
                <a:gd name="connsiteY11-1564" fmla="*/ 535025 h 2343129"/>
                <a:gd name="connsiteX12-1565" fmla="*/ 113480 w 690541"/>
                <a:gd name="connsiteY12-1566" fmla="*/ 38 h 2343129"/>
                <a:gd name="connsiteX13-1567" fmla="*/ 6324 w 690541"/>
                <a:gd name="connsiteY13-1568" fmla="*/ 38 h 2343129"/>
                <a:gd name="connsiteX0-1569" fmla="*/ 6324 w 690541"/>
                <a:gd name="connsiteY0-1570" fmla="*/ 38 h 2343129"/>
                <a:gd name="connsiteX1-1571" fmla="*/ 117449 w 690541"/>
                <a:gd name="connsiteY1-1572" fmla="*/ 606463 h 2343129"/>
                <a:gd name="connsiteX2-1573" fmla="*/ 575442 w 690541"/>
                <a:gd name="connsiteY2-1574" fmla="*/ 1074775 h 2343129"/>
                <a:gd name="connsiteX3-1575" fmla="*/ 579411 w 690541"/>
                <a:gd name="connsiteY3-1576" fmla="*/ 1260512 h 2343129"/>
                <a:gd name="connsiteX4-1577" fmla="*/ 184124 w 690541"/>
                <a:gd name="connsiteY4-1578" fmla="*/ 1626432 h 2343129"/>
                <a:gd name="connsiteX5-1579" fmla="*/ 9499 w 690541"/>
                <a:gd name="connsiteY5-1580" fmla="*/ 2336838 h 2343129"/>
                <a:gd name="connsiteX6-1581" fmla="*/ 113480 w 690541"/>
                <a:gd name="connsiteY6-1582" fmla="*/ 2341600 h 2343129"/>
                <a:gd name="connsiteX7-1583" fmla="*/ 174599 w 690541"/>
                <a:gd name="connsiteY7-1584" fmla="*/ 1813757 h 2343129"/>
                <a:gd name="connsiteX8-1585" fmla="*/ 502418 w 690541"/>
                <a:gd name="connsiteY8-1586" fmla="*/ 1388307 h 2343129"/>
                <a:gd name="connsiteX9-1587" fmla="*/ 690536 w 690541"/>
                <a:gd name="connsiteY9-1588" fmla="*/ 1144624 h 2343129"/>
                <a:gd name="connsiteX10-1589" fmla="*/ 550837 w 690541"/>
                <a:gd name="connsiteY10-1590" fmla="*/ 986670 h 2343129"/>
                <a:gd name="connsiteX11-1591" fmla="*/ 176186 w 690541"/>
                <a:gd name="connsiteY11-1592" fmla="*/ 535025 h 2343129"/>
                <a:gd name="connsiteX12-1593" fmla="*/ 113480 w 690541"/>
                <a:gd name="connsiteY12-1594" fmla="*/ 38 h 2343129"/>
                <a:gd name="connsiteX13-1595" fmla="*/ 6324 w 690541"/>
                <a:gd name="connsiteY13-1596" fmla="*/ 38 h 2343129"/>
                <a:gd name="connsiteX0-1597" fmla="*/ 6324 w 690541"/>
                <a:gd name="connsiteY0-1598" fmla="*/ 38 h 2343129"/>
                <a:gd name="connsiteX1-1599" fmla="*/ 117449 w 690541"/>
                <a:gd name="connsiteY1-1600" fmla="*/ 606463 h 2343129"/>
                <a:gd name="connsiteX2-1601" fmla="*/ 575442 w 690541"/>
                <a:gd name="connsiteY2-1602" fmla="*/ 1074775 h 2343129"/>
                <a:gd name="connsiteX3-1603" fmla="*/ 579411 w 690541"/>
                <a:gd name="connsiteY3-1604" fmla="*/ 1260512 h 2343129"/>
                <a:gd name="connsiteX4-1605" fmla="*/ 184124 w 690541"/>
                <a:gd name="connsiteY4-1606" fmla="*/ 1626432 h 2343129"/>
                <a:gd name="connsiteX5-1607" fmla="*/ 9499 w 690541"/>
                <a:gd name="connsiteY5-1608" fmla="*/ 2336838 h 2343129"/>
                <a:gd name="connsiteX6-1609" fmla="*/ 113480 w 690541"/>
                <a:gd name="connsiteY6-1610" fmla="*/ 2341600 h 2343129"/>
                <a:gd name="connsiteX7-1611" fmla="*/ 174599 w 690541"/>
                <a:gd name="connsiteY7-1612" fmla="*/ 1813757 h 2343129"/>
                <a:gd name="connsiteX8-1613" fmla="*/ 502418 w 690541"/>
                <a:gd name="connsiteY8-1614" fmla="*/ 1388307 h 2343129"/>
                <a:gd name="connsiteX9-1615" fmla="*/ 690536 w 690541"/>
                <a:gd name="connsiteY9-1616" fmla="*/ 1144624 h 2343129"/>
                <a:gd name="connsiteX10-1617" fmla="*/ 550837 w 690541"/>
                <a:gd name="connsiteY10-1618" fmla="*/ 986670 h 2343129"/>
                <a:gd name="connsiteX11-1619" fmla="*/ 176186 w 690541"/>
                <a:gd name="connsiteY11-1620" fmla="*/ 535025 h 2343129"/>
                <a:gd name="connsiteX12-1621" fmla="*/ 113480 w 690541"/>
                <a:gd name="connsiteY12-1622" fmla="*/ 38 h 2343129"/>
                <a:gd name="connsiteX13-1623" fmla="*/ 6324 w 690541"/>
                <a:gd name="connsiteY13-1624" fmla="*/ 38 h 2343129"/>
                <a:gd name="connsiteX0-1625" fmla="*/ 6324 w 690541"/>
                <a:gd name="connsiteY0-1626" fmla="*/ 38 h 2343129"/>
                <a:gd name="connsiteX1-1627" fmla="*/ 117449 w 690541"/>
                <a:gd name="connsiteY1-1628" fmla="*/ 606463 h 2343129"/>
                <a:gd name="connsiteX2-1629" fmla="*/ 575442 w 690541"/>
                <a:gd name="connsiteY2-1630" fmla="*/ 1074775 h 2343129"/>
                <a:gd name="connsiteX3-1631" fmla="*/ 579411 w 690541"/>
                <a:gd name="connsiteY3-1632" fmla="*/ 1260512 h 2343129"/>
                <a:gd name="connsiteX4-1633" fmla="*/ 184124 w 690541"/>
                <a:gd name="connsiteY4-1634" fmla="*/ 1626432 h 2343129"/>
                <a:gd name="connsiteX5-1635" fmla="*/ 9499 w 690541"/>
                <a:gd name="connsiteY5-1636" fmla="*/ 2336838 h 2343129"/>
                <a:gd name="connsiteX6-1637" fmla="*/ 113480 w 690541"/>
                <a:gd name="connsiteY6-1638" fmla="*/ 2341600 h 2343129"/>
                <a:gd name="connsiteX7-1639" fmla="*/ 174599 w 690541"/>
                <a:gd name="connsiteY7-1640" fmla="*/ 1813757 h 2343129"/>
                <a:gd name="connsiteX8-1641" fmla="*/ 502418 w 690541"/>
                <a:gd name="connsiteY8-1642" fmla="*/ 1388307 h 2343129"/>
                <a:gd name="connsiteX9-1643" fmla="*/ 690536 w 690541"/>
                <a:gd name="connsiteY9-1644" fmla="*/ 1144624 h 2343129"/>
                <a:gd name="connsiteX10-1645" fmla="*/ 550837 w 690541"/>
                <a:gd name="connsiteY10-1646" fmla="*/ 986670 h 2343129"/>
                <a:gd name="connsiteX11-1647" fmla="*/ 176186 w 690541"/>
                <a:gd name="connsiteY11-1648" fmla="*/ 535025 h 2343129"/>
                <a:gd name="connsiteX12-1649" fmla="*/ 113480 w 690541"/>
                <a:gd name="connsiteY12-1650" fmla="*/ 38 h 2343129"/>
                <a:gd name="connsiteX13-1651" fmla="*/ 6324 w 690541"/>
                <a:gd name="connsiteY13-1652" fmla="*/ 38 h 2343129"/>
                <a:gd name="connsiteX0-1653" fmla="*/ 6324 w 690541"/>
                <a:gd name="connsiteY0-1654" fmla="*/ 38 h 2343129"/>
                <a:gd name="connsiteX1-1655" fmla="*/ 117449 w 690541"/>
                <a:gd name="connsiteY1-1656" fmla="*/ 606463 h 2343129"/>
                <a:gd name="connsiteX2-1657" fmla="*/ 575442 w 690541"/>
                <a:gd name="connsiteY2-1658" fmla="*/ 1074775 h 2343129"/>
                <a:gd name="connsiteX3-1659" fmla="*/ 579411 w 690541"/>
                <a:gd name="connsiteY3-1660" fmla="*/ 1260512 h 2343129"/>
                <a:gd name="connsiteX4-1661" fmla="*/ 184124 w 690541"/>
                <a:gd name="connsiteY4-1662" fmla="*/ 1626432 h 2343129"/>
                <a:gd name="connsiteX5-1663" fmla="*/ 9499 w 690541"/>
                <a:gd name="connsiteY5-1664" fmla="*/ 2336838 h 2343129"/>
                <a:gd name="connsiteX6-1665" fmla="*/ 113480 w 690541"/>
                <a:gd name="connsiteY6-1666" fmla="*/ 2341600 h 2343129"/>
                <a:gd name="connsiteX7-1667" fmla="*/ 174599 w 690541"/>
                <a:gd name="connsiteY7-1668" fmla="*/ 1813757 h 2343129"/>
                <a:gd name="connsiteX8-1669" fmla="*/ 502418 w 690541"/>
                <a:gd name="connsiteY8-1670" fmla="*/ 1388307 h 2343129"/>
                <a:gd name="connsiteX9-1671" fmla="*/ 690536 w 690541"/>
                <a:gd name="connsiteY9-1672" fmla="*/ 1144624 h 2343129"/>
                <a:gd name="connsiteX10-1673" fmla="*/ 550837 w 690541"/>
                <a:gd name="connsiteY10-1674" fmla="*/ 986670 h 2343129"/>
                <a:gd name="connsiteX11-1675" fmla="*/ 176186 w 690541"/>
                <a:gd name="connsiteY11-1676" fmla="*/ 535025 h 2343129"/>
                <a:gd name="connsiteX12-1677" fmla="*/ 113480 w 690541"/>
                <a:gd name="connsiteY12-1678" fmla="*/ 38 h 2343129"/>
                <a:gd name="connsiteX13-1679" fmla="*/ 6324 w 690541"/>
                <a:gd name="connsiteY13-1680" fmla="*/ 38 h 2343129"/>
                <a:gd name="connsiteX0-1681" fmla="*/ 6324 w 690541"/>
                <a:gd name="connsiteY0-1682" fmla="*/ 38 h 2343129"/>
                <a:gd name="connsiteX1-1683" fmla="*/ 117449 w 690541"/>
                <a:gd name="connsiteY1-1684" fmla="*/ 606463 h 2343129"/>
                <a:gd name="connsiteX2-1685" fmla="*/ 575442 w 690541"/>
                <a:gd name="connsiteY2-1686" fmla="*/ 1074775 h 2343129"/>
                <a:gd name="connsiteX3-1687" fmla="*/ 579411 w 690541"/>
                <a:gd name="connsiteY3-1688" fmla="*/ 1260512 h 2343129"/>
                <a:gd name="connsiteX4-1689" fmla="*/ 184124 w 690541"/>
                <a:gd name="connsiteY4-1690" fmla="*/ 1626432 h 2343129"/>
                <a:gd name="connsiteX5-1691" fmla="*/ 9499 w 690541"/>
                <a:gd name="connsiteY5-1692" fmla="*/ 2336838 h 2343129"/>
                <a:gd name="connsiteX6-1693" fmla="*/ 113480 w 690541"/>
                <a:gd name="connsiteY6-1694" fmla="*/ 2341600 h 2343129"/>
                <a:gd name="connsiteX7-1695" fmla="*/ 174599 w 690541"/>
                <a:gd name="connsiteY7-1696" fmla="*/ 1813757 h 2343129"/>
                <a:gd name="connsiteX8-1697" fmla="*/ 502418 w 690541"/>
                <a:gd name="connsiteY8-1698" fmla="*/ 1388307 h 2343129"/>
                <a:gd name="connsiteX9-1699" fmla="*/ 690536 w 690541"/>
                <a:gd name="connsiteY9-1700" fmla="*/ 1144624 h 2343129"/>
                <a:gd name="connsiteX10-1701" fmla="*/ 550837 w 690541"/>
                <a:gd name="connsiteY10-1702" fmla="*/ 986670 h 2343129"/>
                <a:gd name="connsiteX11-1703" fmla="*/ 176186 w 690541"/>
                <a:gd name="connsiteY11-1704" fmla="*/ 535025 h 2343129"/>
                <a:gd name="connsiteX12-1705" fmla="*/ 113480 w 690541"/>
                <a:gd name="connsiteY12-1706" fmla="*/ 38 h 2343129"/>
                <a:gd name="connsiteX13-1707" fmla="*/ 6324 w 690541"/>
                <a:gd name="connsiteY13-1708" fmla="*/ 38 h 2343129"/>
                <a:gd name="connsiteX0-1709" fmla="*/ 6324 w 690541"/>
                <a:gd name="connsiteY0-1710" fmla="*/ 38 h 2343129"/>
                <a:gd name="connsiteX1-1711" fmla="*/ 117449 w 690541"/>
                <a:gd name="connsiteY1-1712" fmla="*/ 606463 h 2343129"/>
                <a:gd name="connsiteX2-1713" fmla="*/ 575442 w 690541"/>
                <a:gd name="connsiteY2-1714" fmla="*/ 1074775 h 2343129"/>
                <a:gd name="connsiteX3-1715" fmla="*/ 579411 w 690541"/>
                <a:gd name="connsiteY3-1716" fmla="*/ 1260512 h 2343129"/>
                <a:gd name="connsiteX4-1717" fmla="*/ 184124 w 690541"/>
                <a:gd name="connsiteY4-1718" fmla="*/ 1626432 h 2343129"/>
                <a:gd name="connsiteX5-1719" fmla="*/ 9499 w 690541"/>
                <a:gd name="connsiteY5-1720" fmla="*/ 2336838 h 2343129"/>
                <a:gd name="connsiteX6-1721" fmla="*/ 113480 w 690541"/>
                <a:gd name="connsiteY6-1722" fmla="*/ 2341600 h 2343129"/>
                <a:gd name="connsiteX7-1723" fmla="*/ 174599 w 690541"/>
                <a:gd name="connsiteY7-1724" fmla="*/ 1813757 h 2343129"/>
                <a:gd name="connsiteX8-1725" fmla="*/ 511943 w 690541"/>
                <a:gd name="connsiteY8-1726" fmla="*/ 1343063 h 2343129"/>
                <a:gd name="connsiteX9-1727" fmla="*/ 690536 w 690541"/>
                <a:gd name="connsiteY9-1728" fmla="*/ 1144624 h 2343129"/>
                <a:gd name="connsiteX10-1729" fmla="*/ 550837 w 690541"/>
                <a:gd name="connsiteY10-1730" fmla="*/ 986670 h 2343129"/>
                <a:gd name="connsiteX11-1731" fmla="*/ 176186 w 690541"/>
                <a:gd name="connsiteY11-1732" fmla="*/ 535025 h 2343129"/>
                <a:gd name="connsiteX12-1733" fmla="*/ 113480 w 690541"/>
                <a:gd name="connsiteY12-1734" fmla="*/ 38 h 2343129"/>
                <a:gd name="connsiteX13-1735" fmla="*/ 6324 w 690541"/>
                <a:gd name="connsiteY13-1736" fmla="*/ 38 h 2343129"/>
                <a:gd name="connsiteX0-1737" fmla="*/ 6324 w 690541"/>
                <a:gd name="connsiteY0-1738" fmla="*/ 38 h 2343129"/>
                <a:gd name="connsiteX1-1739" fmla="*/ 117449 w 690541"/>
                <a:gd name="connsiteY1-1740" fmla="*/ 606463 h 2343129"/>
                <a:gd name="connsiteX2-1741" fmla="*/ 575442 w 690541"/>
                <a:gd name="connsiteY2-1742" fmla="*/ 1074775 h 2343129"/>
                <a:gd name="connsiteX3-1743" fmla="*/ 579411 w 690541"/>
                <a:gd name="connsiteY3-1744" fmla="*/ 1260512 h 2343129"/>
                <a:gd name="connsiteX4-1745" fmla="*/ 184124 w 690541"/>
                <a:gd name="connsiteY4-1746" fmla="*/ 1626432 h 2343129"/>
                <a:gd name="connsiteX5-1747" fmla="*/ 9499 w 690541"/>
                <a:gd name="connsiteY5-1748" fmla="*/ 2336838 h 2343129"/>
                <a:gd name="connsiteX6-1749" fmla="*/ 113480 w 690541"/>
                <a:gd name="connsiteY6-1750" fmla="*/ 2341600 h 2343129"/>
                <a:gd name="connsiteX7-1751" fmla="*/ 174599 w 690541"/>
                <a:gd name="connsiteY7-1752" fmla="*/ 1813757 h 2343129"/>
                <a:gd name="connsiteX8-1753" fmla="*/ 516706 w 690541"/>
                <a:gd name="connsiteY8-1754" fmla="*/ 1376400 h 2343129"/>
                <a:gd name="connsiteX9-1755" fmla="*/ 690536 w 690541"/>
                <a:gd name="connsiteY9-1756" fmla="*/ 1144624 h 2343129"/>
                <a:gd name="connsiteX10-1757" fmla="*/ 550837 w 690541"/>
                <a:gd name="connsiteY10-1758" fmla="*/ 986670 h 2343129"/>
                <a:gd name="connsiteX11-1759" fmla="*/ 176186 w 690541"/>
                <a:gd name="connsiteY11-1760" fmla="*/ 535025 h 2343129"/>
                <a:gd name="connsiteX12-1761" fmla="*/ 113480 w 690541"/>
                <a:gd name="connsiteY12-1762" fmla="*/ 38 h 2343129"/>
                <a:gd name="connsiteX13-1763" fmla="*/ 6324 w 690541"/>
                <a:gd name="connsiteY13-1764" fmla="*/ 38 h 2343129"/>
                <a:gd name="connsiteX0-1765" fmla="*/ 6324 w 690541"/>
                <a:gd name="connsiteY0-1766" fmla="*/ 38 h 2343129"/>
                <a:gd name="connsiteX1-1767" fmla="*/ 117449 w 690541"/>
                <a:gd name="connsiteY1-1768" fmla="*/ 606463 h 2343129"/>
                <a:gd name="connsiteX2-1769" fmla="*/ 575442 w 690541"/>
                <a:gd name="connsiteY2-1770" fmla="*/ 1074775 h 2343129"/>
                <a:gd name="connsiteX3-1771" fmla="*/ 579411 w 690541"/>
                <a:gd name="connsiteY3-1772" fmla="*/ 1260512 h 2343129"/>
                <a:gd name="connsiteX4-1773" fmla="*/ 184124 w 690541"/>
                <a:gd name="connsiteY4-1774" fmla="*/ 1626432 h 2343129"/>
                <a:gd name="connsiteX5-1775" fmla="*/ 9499 w 690541"/>
                <a:gd name="connsiteY5-1776" fmla="*/ 2336838 h 2343129"/>
                <a:gd name="connsiteX6-1777" fmla="*/ 113480 w 690541"/>
                <a:gd name="connsiteY6-1778" fmla="*/ 2341600 h 2343129"/>
                <a:gd name="connsiteX7-1779" fmla="*/ 174599 w 690541"/>
                <a:gd name="connsiteY7-1780" fmla="*/ 1813757 h 2343129"/>
                <a:gd name="connsiteX8-1781" fmla="*/ 516706 w 690541"/>
                <a:gd name="connsiteY8-1782" fmla="*/ 1376400 h 2343129"/>
                <a:gd name="connsiteX9-1783" fmla="*/ 690536 w 690541"/>
                <a:gd name="connsiteY9-1784" fmla="*/ 1144624 h 2343129"/>
                <a:gd name="connsiteX10-1785" fmla="*/ 550837 w 690541"/>
                <a:gd name="connsiteY10-1786" fmla="*/ 986670 h 2343129"/>
                <a:gd name="connsiteX11-1787" fmla="*/ 176186 w 690541"/>
                <a:gd name="connsiteY11-1788" fmla="*/ 535025 h 2343129"/>
                <a:gd name="connsiteX12-1789" fmla="*/ 113480 w 690541"/>
                <a:gd name="connsiteY12-1790" fmla="*/ 38 h 2343129"/>
                <a:gd name="connsiteX13-1791" fmla="*/ 6324 w 690541"/>
                <a:gd name="connsiteY13-1792" fmla="*/ 38 h 2343129"/>
                <a:gd name="connsiteX0-1793" fmla="*/ 6324 w 690541"/>
                <a:gd name="connsiteY0-1794" fmla="*/ 38 h 2343129"/>
                <a:gd name="connsiteX1-1795" fmla="*/ 117449 w 690541"/>
                <a:gd name="connsiteY1-1796" fmla="*/ 606463 h 2343129"/>
                <a:gd name="connsiteX2-1797" fmla="*/ 575442 w 690541"/>
                <a:gd name="connsiteY2-1798" fmla="*/ 1074775 h 2343129"/>
                <a:gd name="connsiteX3-1799" fmla="*/ 579411 w 690541"/>
                <a:gd name="connsiteY3-1800" fmla="*/ 1260512 h 2343129"/>
                <a:gd name="connsiteX4-1801" fmla="*/ 184124 w 690541"/>
                <a:gd name="connsiteY4-1802" fmla="*/ 1626432 h 2343129"/>
                <a:gd name="connsiteX5-1803" fmla="*/ 9499 w 690541"/>
                <a:gd name="connsiteY5-1804" fmla="*/ 2336838 h 2343129"/>
                <a:gd name="connsiteX6-1805" fmla="*/ 113480 w 690541"/>
                <a:gd name="connsiteY6-1806" fmla="*/ 2341600 h 2343129"/>
                <a:gd name="connsiteX7-1807" fmla="*/ 174599 w 690541"/>
                <a:gd name="connsiteY7-1808" fmla="*/ 1813757 h 2343129"/>
                <a:gd name="connsiteX8-1809" fmla="*/ 516706 w 690541"/>
                <a:gd name="connsiteY8-1810" fmla="*/ 1376400 h 2343129"/>
                <a:gd name="connsiteX9-1811" fmla="*/ 690536 w 690541"/>
                <a:gd name="connsiteY9-1812" fmla="*/ 1144624 h 2343129"/>
                <a:gd name="connsiteX10-1813" fmla="*/ 550837 w 690541"/>
                <a:gd name="connsiteY10-1814" fmla="*/ 986670 h 2343129"/>
                <a:gd name="connsiteX11-1815" fmla="*/ 176186 w 690541"/>
                <a:gd name="connsiteY11-1816" fmla="*/ 535025 h 2343129"/>
                <a:gd name="connsiteX12-1817" fmla="*/ 113480 w 690541"/>
                <a:gd name="connsiteY12-1818" fmla="*/ 38 h 2343129"/>
                <a:gd name="connsiteX13-1819" fmla="*/ 6324 w 690541"/>
                <a:gd name="connsiteY13-1820" fmla="*/ 38 h 2343129"/>
                <a:gd name="connsiteX0-1821" fmla="*/ 5435 w 689652"/>
                <a:gd name="connsiteY0-1822" fmla="*/ 38 h 2343129"/>
                <a:gd name="connsiteX1-1823" fmla="*/ 116560 w 689652"/>
                <a:gd name="connsiteY1-1824" fmla="*/ 606463 h 2343129"/>
                <a:gd name="connsiteX2-1825" fmla="*/ 503116 w 689652"/>
                <a:gd name="connsiteY2-1826" fmla="*/ 1017625 h 2343129"/>
                <a:gd name="connsiteX3-1827" fmla="*/ 578522 w 689652"/>
                <a:gd name="connsiteY3-1828" fmla="*/ 1260512 h 2343129"/>
                <a:gd name="connsiteX4-1829" fmla="*/ 183235 w 689652"/>
                <a:gd name="connsiteY4-1830" fmla="*/ 1626432 h 2343129"/>
                <a:gd name="connsiteX5-1831" fmla="*/ 8610 w 689652"/>
                <a:gd name="connsiteY5-1832" fmla="*/ 2336838 h 2343129"/>
                <a:gd name="connsiteX6-1833" fmla="*/ 112591 w 689652"/>
                <a:gd name="connsiteY6-1834" fmla="*/ 2341600 h 2343129"/>
                <a:gd name="connsiteX7-1835" fmla="*/ 173710 w 689652"/>
                <a:gd name="connsiteY7-1836" fmla="*/ 1813757 h 2343129"/>
                <a:gd name="connsiteX8-1837" fmla="*/ 515817 w 689652"/>
                <a:gd name="connsiteY8-1838" fmla="*/ 1376400 h 2343129"/>
                <a:gd name="connsiteX9-1839" fmla="*/ 689647 w 689652"/>
                <a:gd name="connsiteY9-1840" fmla="*/ 1144624 h 2343129"/>
                <a:gd name="connsiteX10-1841" fmla="*/ 549948 w 689652"/>
                <a:gd name="connsiteY10-1842" fmla="*/ 986670 h 2343129"/>
                <a:gd name="connsiteX11-1843" fmla="*/ 175297 w 689652"/>
                <a:gd name="connsiteY11-1844" fmla="*/ 535025 h 2343129"/>
                <a:gd name="connsiteX12-1845" fmla="*/ 112591 w 689652"/>
                <a:gd name="connsiteY12-1846" fmla="*/ 38 h 2343129"/>
                <a:gd name="connsiteX13-1847" fmla="*/ 5435 w 689652"/>
                <a:gd name="connsiteY13-1848" fmla="*/ 38 h 2343129"/>
                <a:gd name="connsiteX0-1849" fmla="*/ 5435 w 689652"/>
                <a:gd name="connsiteY0-1850" fmla="*/ 38 h 2343129"/>
                <a:gd name="connsiteX1-1851" fmla="*/ 116560 w 689652"/>
                <a:gd name="connsiteY1-1852" fmla="*/ 606463 h 2343129"/>
                <a:gd name="connsiteX2-1853" fmla="*/ 503116 w 689652"/>
                <a:gd name="connsiteY2-1854" fmla="*/ 1017625 h 2343129"/>
                <a:gd name="connsiteX3-1855" fmla="*/ 578522 w 689652"/>
                <a:gd name="connsiteY3-1856" fmla="*/ 1260512 h 2343129"/>
                <a:gd name="connsiteX4-1857" fmla="*/ 183235 w 689652"/>
                <a:gd name="connsiteY4-1858" fmla="*/ 1626432 h 2343129"/>
                <a:gd name="connsiteX5-1859" fmla="*/ 8610 w 689652"/>
                <a:gd name="connsiteY5-1860" fmla="*/ 2336838 h 2343129"/>
                <a:gd name="connsiteX6-1861" fmla="*/ 112591 w 689652"/>
                <a:gd name="connsiteY6-1862" fmla="*/ 2341600 h 2343129"/>
                <a:gd name="connsiteX7-1863" fmla="*/ 173710 w 689652"/>
                <a:gd name="connsiteY7-1864" fmla="*/ 1813757 h 2343129"/>
                <a:gd name="connsiteX8-1865" fmla="*/ 515817 w 689652"/>
                <a:gd name="connsiteY8-1866" fmla="*/ 1376400 h 2343129"/>
                <a:gd name="connsiteX9-1867" fmla="*/ 689647 w 689652"/>
                <a:gd name="connsiteY9-1868" fmla="*/ 1144624 h 2343129"/>
                <a:gd name="connsiteX10-1869" fmla="*/ 549948 w 689652"/>
                <a:gd name="connsiteY10-1870" fmla="*/ 986670 h 2343129"/>
                <a:gd name="connsiteX11-1871" fmla="*/ 175297 w 689652"/>
                <a:gd name="connsiteY11-1872" fmla="*/ 535025 h 2343129"/>
                <a:gd name="connsiteX12-1873" fmla="*/ 112591 w 689652"/>
                <a:gd name="connsiteY12-1874" fmla="*/ 38 h 2343129"/>
                <a:gd name="connsiteX13-1875" fmla="*/ 5435 w 689652"/>
                <a:gd name="connsiteY13-1876" fmla="*/ 38 h 2343129"/>
                <a:gd name="connsiteX0-1877" fmla="*/ 6032 w 690249"/>
                <a:gd name="connsiteY0-1878" fmla="*/ 38 h 2343129"/>
                <a:gd name="connsiteX1-1879" fmla="*/ 117157 w 690249"/>
                <a:gd name="connsiteY1-1880" fmla="*/ 606463 h 2343129"/>
                <a:gd name="connsiteX2-1881" fmla="*/ 553720 w 690249"/>
                <a:gd name="connsiteY2-1882" fmla="*/ 1060487 h 2343129"/>
                <a:gd name="connsiteX3-1883" fmla="*/ 579119 w 690249"/>
                <a:gd name="connsiteY3-1884" fmla="*/ 1260512 h 2343129"/>
                <a:gd name="connsiteX4-1885" fmla="*/ 183832 w 690249"/>
                <a:gd name="connsiteY4-1886" fmla="*/ 1626432 h 2343129"/>
                <a:gd name="connsiteX5-1887" fmla="*/ 9207 w 690249"/>
                <a:gd name="connsiteY5-1888" fmla="*/ 2336838 h 2343129"/>
                <a:gd name="connsiteX6-1889" fmla="*/ 113188 w 690249"/>
                <a:gd name="connsiteY6-1890" fmla="*/ 2341600 h 2343129"/>
                <a:gd name="connsiteX7-1891" fmla="*/ 174307 w 690249"/>
                <a:gd name="connsiteY7-1892" fmla="*/ 1813757 h 2343129"/>
                <a:gd name="connsiteX8-1893" fmla="*/ 516414 w 690249"/>
                <a:gd name="connsiteY8-1894" fmla="*/ 1376400 h 2343129"/>
                <a:gd name="connsiteX9-1895" fmla="*/ 690244 w 690249"/>
                <a:gd name="connsiteY9-1896" fmla="*/ 1144624 h 2343129"/>
                <a:gd name="connsiteX10-1897" fmla="*/ 550545 w 690249"/>
                <a:gd name="connsiteY10-1898" fmla="*/ 986670 h 2343129"/>
                <a:gd name="connsiteX11-1899" fmla="*/ 175894 w 690249"/>
                <a:gd name="connsiteY11-1900" fmla="*/ 535025 h 2343129"/>
                <a:gd name="connsiteX12-1901" fmla="*/ 113188 w 690249"/>
                <a:gd name="connsiteY12-1902" fmla="*/ 38 h 2343129"/>
                <a:gd name="connsiteX13-1903" fmla="*/ 6032 w 690249"/>
                <a:gd name="connsiteY13-1904" fmla="*/ 38 h 2343129"/>
                <a:gd name="connsiteX0-1905" fmla="*/ 6032 w 690249"/>
                <a:gd name="connsiteY0-1906" fmla="*/ 38 h 2343129"/>
                <a:gd name="connsiteX1-1907" fmla="*/ 117157 w 690249"/>
                <a:gd name="connsiteY1-1908" fmla="*/ 606463 h 2343129"/>
                <a:gd name="connsiteX2-1909" fmla="*/ 553720 w 690249"/>
                <a:gd name="connsiteY2-1910" fmla="*/ 1060487 h 2343129"/>
                <a:gd name="connsiteX3-1911" fmla="*/ 579119 w 690249"/>
                <a:gd name="connsiteY3-1912" fmla="*/ 1260512 h 2343129"/>
                <a:gd name="connsiteX4-1913" fmla="*/ 183832 w 690249"/>
                <a:gd name="connsiteY4-1914" fmla="*/ 1626432 h 2343129"/>
                <a:gd name="connsiteX5-1915" fmla="*/ 9207 w 690249"/>
                <a:gd name="connsiteY5-1916" fmla="*/ 2336838 h 2343129"/>
                <a:gd name="connsiteX6-1917" fmla="*/ 113188 w 690249"/>
                <a:gd name="connsiteY6-1918" fmla="*/ 2341600 h 2343129"/>
                <a:gd name="connsiteX7-1919" fmla="*/ 174307 w 690249"/>
                <a:gd name="connsiteY7-1920" fmla="*/ 1813757 h 2343129"/>
                <a:gd name="connsiteX8-1921" fmla="*/ 516414 w 690249"/>
                <a:gd name="connsiteY8-1922" fmla="*/ 1376400 h 2343129"/>
                <a:gd name="connsiteX9-1923" fmla="*/ 690244 w 690249"/>
                <a:gd name="connsiteY9-1924" fmla="*/ 1144624 h 2343129"/>
                <a:gd name="connsiteX10-1925" fmla="*/ 550545 w 690249"/>
                <a:gd name="connsiteY10-1926" fmla="*/ 986670 h 2343129"/>
                <a:gd name="connsiteX11-1927" fmla="*/ 175894 w 690249"/>
                <a:gd name="connsiteY11-1928" fmla="*/ 535025 h 2343129"/>
                <a:gd name="connsiteX12-1929" fmla="*/ 113188 w 690249"/>
                <a:gd name="connsiteY12-1930" fmla="*/ 38 h 2343129"/>
                <a:gd name="connsiteX13-1931" fmla="*/ 6032 w 690249"/>
                <a:gd name="connsiteY13-1932" fmla="*/ 38 h 2343129"/>
                <a:gd name="connsiteX0-1933" fmla="*/ 6032 w 690249"/>
                <a:gd name="connsiteY0-1934" fmla="*/ 38 h 2343129"/>
                <a:gd name="connsiteX1-1935" fmla="*/ 117157 w 690249"/>
                <a:gd name="connsiteY1-1936" fmla="*/ 606463 h 2343129"/>
                <a:gd name="connsiteX2-1937" fmla="*/ 553720 w 690249"/>
                <a:gd name="connsiteY2-1938" fmla="*/ 1060487 h 2343129"/>
                <a:gd name="connsiteX3-1939" fmla="*/ 579119 w 690249"/>
                <a:gd name="connsiteY3-1940" fmla="*/ 1260512 h 2343129"/>
                <a:gd name="connsiteX4-1941" fmla="*/ 183832 w 690249"/>
                <a:gd name="connsiteY4-1942" fmla="*/ 1626432 h 2343129"/>
                <a:gd name="connsiteX5-1943" fmla="*/ 9207 w 690249"/>
                <a:gd name="connsiteY5-1944" fmla="*/ 2336838 h 2343129"/>
                <a:gd name="connsiteX6-1945" fmla="*/ 113188 w 690249"/>
                <a:gd name="connsiteY6-1946" fmla="*/ 2341600 h 2343129"/>
                <a:gd name="connsiteX7-1947" fmla="*/ 174307 w 690249"/>
                <a:gd name="connsiteY7-1948" fmla="*/ 1813757 h 2343129"/>
                <a:gd name="connsiteX8-1949" fmla="*/ 516414 w 690249"/>
                <a:gd name="connsiteY8-1950" fmla="*/ 1376400 h 2343129"/>
                <a:gd name="connsiteX9-1951" fmla="*/ 690244 w 690249"/>
                <a:gd name="connsiteY9-1952" fmla="*/ 1144624 h 2343129"/>
                <a:gd name="connsiteX10-1953" fmla="*/ 550545 w 690249"/>
                <a:gd name="connsiteY10-1954" fmla="*/ 986670 h 2343129"/>
                <a:gd name="connsiteX11-1955" fmla="*/ 175894 w 690249"/>
                <a:gd name="connsiteY11-1956" fmla="*/ 535025 h 2343129"/>
                <a:gd name="connsiteX12-1957" fmla="*/ 113188 w 690249"/>
                <a:gd name="connsiteY12-1958" fmla="*/ 38 h 2343129"/>
                <a:gd name="connsiteX13-1959" fmla="*/ 6032 w 690249"/>
                <a:gd name="connsiteY13-1960" fmla="*/ 38 h 2343129"/>
                <a:gd name="connsiteX0-1961" fmla="*/ 6032 w 690249"/>
                <a:gd name="connsiteY0-1962" fmla="*/ 38 h 2343129"/>
                <a:gd name="connsiteX1-1963" fmla="*/ 117157 w 690249"/>
                <a:gd name="connsiteY1-1964" fmla="*/ 606463 h 2343129"/>
                <a:gd name="connsiteX2-1965" fmla="*/ 553720 w 690249"/>
                <a:gd name="connsiteY2-1966" fmla="*/ 1060487 h 2343129"/>
                <a:gd name="connsiteX3-1967" fmla="*/ 579119 w 690249"/>
                <a:gd name="connsiteY3-1968" fmla="*/ 1260512 h 2343129"/>
                <a:gd name="connsiteX4-1969" fmla="*/ 183832 w 690249"/>
                <a:gd name="connsiteY4-1970" fmla="*/ 1626432 h 2343129"/>
                <a:gd name="connsiteX5-1971" fmla="*/ 9207 w 690249"/>
                <a:gd name="connsiteY5-1972" fmla="*/ 2336838 h 2343129"/>
                <a:gd name="connsiteX6-1973" fmla="*/ 113188 w 690249"/>
                <a:gd name="connsiteY6-1974" fmla="*/ 2341600 h 2343129"/>
                <a:gd name="connsiteX7-1975" fmla="*/ 174307 w 690249"/>
                <a:gd name="connsiteY7-1976" fmla="*/ 1813757 h 2343129"/>
                <a:gd name="connsiteX8-1977" fmla="*/ 516414 w 690249"/>
                <a:gd name="connsiteY8-1978" fmla="*/ 1376400 h 2343129"/>
                <a:gd name="connsiteX9-1979" fmla="*/ 690244 w 690249"/>
                <a:gd name="connsiteY9-1980" fmla="*/ 1144624 h 2343129"/>
                <a:gd name="connsiteX10-1981" fmla="*/ 550545 w 690249"/>
                <a:gd name="connsiteY10-1982" fmla="*/ 986670 h 2343129"/>
                <a:gd name="connsiteX11-1983" fmla="*/ 175894 w 690249"/>
                <a:gd name="connsiteY11-1984" fmla="*/ 535025 h 2343129"/>
                <a:gd name="connsiteX12-1985" fmla="*/ 113188 w 690249"/>
                <a:gd name="connsiteY12-1986" fmla="*/ 38 h 2343129"/>
                <a:gd name="connsiteX13-1987" fmla="*/ 6032 w 690249"/>
                <a:gd name="connsiteY13-1988" fmla="*/ 38 h 2343129"/>
                <a:gd name="connsiteX0-1989" fmla="*/ 6032 w 690249"/>
                <a:gd name="connsiteY0-1990" fmla="*/ 38 h 2343129"/>
                <a:gd name="connsiteX1-1991" fmla="*/ 117157 w 690249"/>
                <a:gd name="connsiteY1-1992" fmla="*/ 606463 h 2343129"/>
                <a:gd name="connsiteX2-1993" fmla="*/ 553720 w 690249"/>
                <a:gd name="connsiteY2-1994" fmla="*/ 1060487 h 2343129"/>
                <a:gd name="connsiteX3-1995" fmla="*/ 552925 w 690249"/>
                <a:gd name="connsiteY3-1996" fmla="*/ 1272418 h 2343129"/>
                <a:gd name="connsiteX4-1997" fmla="*/ 183832 w 690249"/>
                <a:gd name="connsiteY4-1998" fmla="*/ 1626432 h 2343129"/>
                <a:gd name="connsiteX5-1999" fmla="*/ 9207 w 690249"/>
                <a:gd name="connsiteY5-2000" fmla="*/ 2336838 h 2343129"/>
                <a:gd name="connsiteX6-2001" fmla="*/ 113188 w 690249"/>
                <a:gd name="connsiteY6-2002" fmla="*/ 2341600 h 2343129"/>
                <a:gd name="connsiteX7-2003" fmla="*/ 174307 w 690249"/>
                <a:gd name="connsiteY7-2004" fmla="*/ 1813757 h 2343129"/>
                <a:gd name="connsiteX8-2005" fmla="*/ 516414 w 690249"/>
                <a:gd name="connsiteY8-2006" fmla="*/ 1376400 h 2343129"/>
                <a:gd name="connsiteX9-2007" fmla="*/ 690244 w 690249"/>
                <a:gd name="connsiteY9-2008" fmla="*/ 1144624 h 2343129"/>
                <a:gd name="connsiteX10-2009" fmla="*/ 550545 w 690249"/>
                <a:gd name="connsiteY10-2010" fmla="*/ 986670 h 2343129"/>
                <a:gd name="connsiteX11-2011" fmla="*/ 175894 w 690249"/>
                <a:gd name="connsiteY11-2012" fmla="*/ 535025 h 2343129"/>
                <a:gd name="connsiteX12-2013" fmla="*/ 113188 w 690249"/>
                <a:gd name="connsiteY12-2014" fmla="*/ 38 h 2343129"/>
                <a:gd name="connsiteX13-2015" fmla="*/ 6032 w 690249"/>
                <a:gd name="connsiteY13-2016" fmla="*/ 38 h 2343129"/>
                <a:gd name="connsiteX0-2017" fmla="*/ 6032 w 690249"/>
                <a:gd name="connsiteY0-2018" fmla="*/ 38 h 2343129"/>
                <a:gd name="connsiteX1-2019" fmla="*/ 117157 w 690249"/>
                <a:gd name="connsiteY1-2020" fmla="*/ 606463 h 2343129"/>
                <a:gd name="connsiteX2-2021" fmla="*/ 553720 w 690249"/>
                <a:gd name="connsiteY2-2022" fmla="*/ 1060487 h 2343129"/>
                <a:gd name="connsiteX3-2023" fmla="*/ 552925 w 690249"/>
                <a:gd name="connsiteY3-2024" fmla="*/ 1272418 h 2343129"/>
                <a:gd name="connsiteX4-2025" fmla="*/ 183832 w 690249"/>
                <a:gd name="connsiteY4-2026" fmla="*/ 1626432 h 2343129"/>
                <a:gd name="connsiteX5-2027" fmla="*/ 9207 w 690249"/>
                <a:gd name="connsiteY5-2028" fmla="*/ 2336838 h 2343129"/>
                <a:gd name="connsiteX6-2029" fmla="*/ 113188 w 690249"/>
                <a:gd name="connsiteY6-2030" fmla="*/ 2341600 h 2343129"/>
                <a:gd name="connsiteX7-2031" fmla="*/ 174307 w 690249"/>
                <a:gd name="connsiteY7-2032" fmla="*/ 1813757 h 2343129"/>
                <a:gd name="connsiteX8-2033" fmla="*/ 516414 w 690249"/>
                <a:gd name="connsiteY8-2034" fmla="*/ 1376400 h 2343129"/>
                <a:gd name="connsiteX9-2035" fmla="*/ 690244 w 690249"/>
                <a:gd name="connsiteY9-2036" fmla="*/ 1144624 h 2343129"/>
                <a:gd name="connsiteX10-2037" fmla="*/ 550545 w 690249"/>
                <a:gd name="connsiteY10-2038" fmla="*/ 986670 h 2343129"/>
                <a:gd name="connsiteX11-2039" fmla="*/ 175894 w 690249"/>
                <a:gd name="connsiteY11-2040" fmla="*/ 535025 h 2343129"/>
                <a:gd name="connsiteX12-2041" fmla="*/ 113188 w 690249"/>
                <a:gd name="connsiteY12-2042" fmla="*/ 38 h 2343129"/>
                <a:gd name="connsiteX13-2043" fmla="*/ 6032 w 690249"/>
                <a:gd name="connsiteY13-2044" fmla="*/ 38 h 2343129"/>
                <a:gd name="connsiteX0-2045" fmla="*/ 6032 w 690249"/>
                <a:gd name="connsiteY0-2046" fmla="*/ 38 h 2343129"/>
                <a:gd name="connsiteX1-2047" fmla="*/ 117157 w 690249"/>
                <a:gd name="connsiteY1-2048" fmla="*/ 606463 h 2343129"/>
                <a:gd name="connsiteX2-2049" fmla="*/ 553720 w 690249"/>
                <a:gd name="connsiteY2-2050" fmla="*/ 1060487 h 2343129"/>
                <a:gd name="connsiteX3-2051" fmla="*/ 552925 w 690249"/>
                <a:gd name="connsiteY3-2052" fmla="*/ 1272418 h 2343129"/>
                <a:gd name="connsiteX4-2053" fmla="*/ 183832 w 690249"/>
                <a:gd name="connsiteY4-2054" fmla="*/ 1626432 h 2343129"/>
                <a:gd name="connsiteX5-2055" fmla="*/ 9207 w 690249"/>
                <a:gd name="connsiteY5-2056" fmla="*/ 2336838 h 2343129"/>
                <a:gd name="connsiteX6-2057" fmla="*/ 113188 w 690249"/>
                <a:gd name="connsiteY6-2058" fmla="*/ 2341600 h 2343129"/>
                <a:gd name="connsiteX7-2059" fmla="*/ 174307 w 690249"/>
                <a:gd name="connsiteY7-2060" fmla="*/ 1813757 h 2343129"/>
                <a:gd name="connsiteX8-2061" fmla="*/ 516414 w 690249"/>
                <a:gd name="connsiteY8-2062" fmla="*/ 1376400 h 2343129"/>
                <a:gd name="connsiteX9-2063" fmla="*/ 690244 w 690249"/>
                <a:gd name="connsiteY9-2064" fmla="*/ 1144624 h 2343129"/>
                <a:gd name="connsiteX10-2065" fmla="*/ 550545 w 690249"/>
                <a:gd name="connsiteY10-2066" fmla="*/ 986670 h 2343129"/>
                <a:gd name="connsiteX11-2067" fmla="*/ 175894 w 690249"/>
                <a:gd name="connsiteY11-2068" fmla="*/ 535025 h 2343129"/>
                <a:gd name="connsiteX12-2069" fmla="*/ 113188 w 690249"/>
                <a:gd name="connsiteY12-2070" fmla="*/ 38 h 2343129"/>
                <a:gd name="connsiteX13-2071" fmla="*/ 6032 w 690249"/>
                <a:gd name="connsiteY13-2072" fmla="*/ 38 h 2343129"/>
                <a:gd name="connsiteX0-2073" fmla="*/ 6032 w 690249"/>
                <a:gd name="connsiteY0-2074" fmla="*/ 38 h 2343129"/>
                <a:gd name="connsiteX1-2075" fmla="*/ 117157 w 690249"/>
                <a:gd name="connsiteY1-2076" fmla="*/ 606463 h 2343129"/>
                <a:gd name="connsiteX2-2077" fmla="*/ 553720 w 690249"/>
                <a:gd name="connsiteY2-2078" fmla="*/ 1060487 h 2343129"/>
                <a:gd name="connsiteX3-2079" fmla="*/ 552925 w 690249"/>
                <a:gd name="connsiteY3-2080" fmla="*/ 1272418 h 2343129"/>
                <a:gd name="connsiteX4-2081" fmla="*/ 183832 w 690249"/>
                <a:gd name="connsiteY4-2082" fmla="*/ 1626432 h 2343129"/>
                <a:gd name="connsiteX5-2083" fmla="*/ 9207 w 690249"/>
                <a:gd name="connsiteY5-2084" fmla="*/ 2336838 h 2343129"/>
                <a:gd name="connsiteX6-2085" fmla="*/ 113188 w 690249"/>
                <a:gd name="connsiteY6-2086" fmla="*/ 2341600 h 2343129"/>
                <a:gd name="connsiteX7-2087" fmla="*/ 174307 w 690249"/>
                <a:gd name="connsiteY7-2088" fmla="*/ 1813757 h 2343129"/>
                <a:gd name="connsiteX8-2089" fmla="*/ 516414 w 690249"/>
                <a:gd name="connsiteY8-2090" fmla="*/ 1376400 h 2343129"/>
                <a:gd name="connsiteX9-2091" fmla="*/ 690244 w 690249"/>
                <a:gd name="connsiteY9-2092" fmla="*/ 1144624 h 2343129"/>
                <a:gd name="connsiteX10-2093" fmla="*/ 550545 w 690249"/>
                <a:gd name="connsiteY10-2094" fmla="*/ 986670 h 2343129"/>
                <a:gd name="connsiteX11-2095" fmla="*/ 175894 w 690249"/>
                <a:gd name="connsiteY11-2096" fmla="*/ 535025 h 2343129"/>
                <a:gd name="connsiteX12-2097" fmla="*/ 113188 w 690249"/>
                <a:gd name="connsiteY12-2098" fmla="*/ 38 h 2343129"/>
                <a:gd name="connsiteX13-2099" fmla="*/ 6032 w 690249"/>
                <a:gd name="connsiteY13-2100" fmla="*/ 38 h 2343129"/>
                <a:gd name="connsiteX0-2101" fmla="*/ 6032 w 690249"/>
                <a:gd name="connsiteY0-2102" fmla="*/ 38 h 2343129"/>
                <a:gd name="connsiteX1-2103" fmla="*/ 117157 w 690249"/>
                <a:gd name="connsiteY1-2104" fmla="*/ 606463 h 2343129"/>
                <a:gd name="connsiteX2-2105" fmla="*/ 553720 w 690249"/>
                <a:gd name="connsiteY2-2106" fmla="*/ 1060487 h 2343129"/>
                <a:gd name="connsiteX3-2107" fmla="*/ 552925 w 690249"/>
                <a:gd name="connsiteY3-2108" fmla="*/ 1272418 h 2343129"/>
                <a:gd name="connsiteX4-2109" fmla="*/ 183832 w 690249"/>
                <a:gd name="connsiteY4-2110" fmla="*/ 1626432 h 2343129"/>
                <a:gd name="connsiteX5-2111" fmla="*/ 9207 w 690249"/>
                <a:gd name="connsiteY5-2112" fmla="*/ 2336838 h 2343129"/>
                <a:gd name="connsiteX6-2113" fmla="*/ 113188 w 690249"/>
                <a:gd name="connsiteY6-2114" fmla="*/ 2341600 h 2343129"/>
                <a:gd name="connsiteX7-2115" fmla="*/ 174307 w 690249"/>
                <a:gd name="connsiteY7-2116" fmla="*/ 1813757 h 2343129"/>
                <a:gd name="connsiteX8-2117" fmla="*/ 516414 w 690249"/>
                <a:gd name="connsiteY8-2118" fmla="*/ 1376400 h 2343129"/>
                <a:gd name="connsiteX9-2119" fmla="*/ 690244 w 690249"/>
                <a:gd name="connsiteY9-2120" fmla="*/ 1144624 h 2343129"/>
                <a:gd name="connsiteX10-2121" fmla="*/ 550545 w 690249"/>
                <a:gd name="connsiteY10-2122" fmla="*/ 986670 h 2343129"/>
                <a:gd name="connsiteX11-2123" fmla="*/ 175894 w 690249"/>
                <a:gd name="connsiteY11-2124" fmla="*/ 535025 h 2343129"/>
                <a:gd name="connsiteX12-2125" fmla="*/ 113188 w 690249"/>
                <a:gd name="connsiteY12-2126" fmla="*/ 38 h 2343129"/>
                <a:gd name="connsiteX13-2127" fmla="*/ 6032 w 690249"/>
                <a:gd name="connsiteY13-2128" fmla="*/ 38 h 2343129"/>
                <a:gd name="connsiteX0-2129" fmla="*/ 6032 w 690249"/>
                <a:gd name="connsiteY0-2130" fmla="*/ 38 h 2343129"/>
                <a:gd name="connsiteX1-2131" fmla="*/ 117157 w 690249"/>
                <a:gd name="connsiteY1-2132" fmla="*/ 606463 h 2343129"/>
                <a:gd name="connsiteX2-2133" fmla="*/ 553720 w 690249"/>
                <a:gd name="connsiteY2-2134" fmla="*/ 1060487 h 2343129"/>
                <a:gd name="connsiteX3-2135" fmla="*/ 552925 w 690249"/>
                <a:gd name="connsiteY3-2136" fmla="*/ 1272418 h 2343129"/>
                <a:gd name="connsiteX4-2137" fmla="*/ 183832 w 690249"/>
                <a:gd name="connsiteY4-2138" fmla="*/ 1626432 h 2343129"/>
                <a:gd name="connsiteX5-2139" fmla="*/ 9207 w 690249"/>
                <a:gd name="connsiteY5-2140" fmla="*/ 2336838 h 2343129"/>
                <a:gd name="connsiteX6-2141" fmla="*/ 113188 w 690249"/>
                <a:gd name="connsiteY6-2142" fmla="*/ 2341600 h 2343129"/>
                <a:gd name="connsiteX7-2143" fmla="*/ 174307 w 690249"/>
                <a:gd name="connsiteY7-2144" fmla="*/ 1813757 h 2343129"/>
                <a:gd name="connsiteX8-2145" fmla="*/ 516414 w 690249"/>
                <a:gd name="connsiteY8-2146" fmla="*/ 1376400 h 2343129"/>
                <a:gd name="connsiteX9-2147" fmla="*/ 690244 w 690249"/>
                <a:gd name="connsiteY9-2148" fmla="*/ 1144624 h 2343129"/>
                <a:gd name="connsiteX10-2149" fmla="*/ 550545 w 690249"/>
                <a:gd name="connsiteY10-2150" fmla="*/ 986670 h 2343129"/>
                <a:gd name="connsiteX11-2151" fmla="*/ 175894 w 690249"/>
                <a:gd name="connsiteY11-2152" fmla="*/ 535025 h 2343129"/>
                <a:gd name="connsiteX12-2153" fmla="*/ 113188 w 690249"/>
                <a:gd name="connsiteY12-2154" fmla="*/ 38 h 2343129"/>
                <a:gd name="connsiteX13-2155" fmla="*/ 6032 w 690249"/>
                <a:gd name="connsiteY13-2156" fmla="*/ 38 h 2343129"/>
                <a:gd name="connsiteX0-2157" fmla="*/ 6032 w 690249"/>
                <a:gd name="connsiteY0-2158" fmla="*/ 38 h 2343129"/>
                <a:gd name="connsiteX1-2159" fmla="*/ 117157 w 690249"/>
                <a:gd name="connsiteY1-2160" fmla="*/ 606463 h 2343129"/>
                <a:gd name="connsiteX2-2161" fmla="*/ 553720 w 690249"/>
                <a:gd name="connsiteY2-2162" fmla="*/ 1060487 h 2343129"/>
                <a:gd name="connsiteX3-2163" fmla="*/ 552925 w 690249"/>
                <a:gd name="connsiteY3-2164" fmla="*/ 1272418 h 2343129"/>
                <a:gd name="connsiteX4-2165" fmla="*/ 183832 w 690249"/>
                <a:gd name="connsiteY4-2166" fmla="*/ 1626432 h 2343129"/>
                <a:gd name="connsiteX5-2167" fmla="*/ 9207 w 690249"/>
                <a:gd name="connsiteY5-2168" fmla="*/ 2336838 h 2343129"/>
                <a:gd name="connsiteX6-2169" fmla="*/ 113188 w 690249"/>
                <a:gd name="connsiteY6-2170" fmla="*/ 2341600 h 2343129"/>
                <a:gd name="connsiteX7-2171" fmla="*/ 174307 w 690249"/>
                <a:gd name="connsiteY7-2172" fmla="*/ 1813757 h 2343129"/>
                <a:gd name="connsiteX8-2173" fmla="*/ 516414 w 690249"/>
                <a:gd name="connsiteY8-2174" fmla="*/ 1376400 h 2343129"/>
                <a:gd name="connsiteX9-2175" fmla="*/ 690244 w 690249"/>
                <a:gd name="connsiteY9-2176" fmla="*/ 1144624 h 2343129"/>
                <a:gd name="connsiteX10-2177" fmla="*/ 550545 w 690249"/>
                <a:gd name="connsiteY10-2178" fmla="*/ 986670 h 2343129"/>
                <a:gd name="connsiteX11-2179" fmla="*/ 175894 w 690249"/>
                <a:gd name="connsiteY11-2180" fmla="*/ 535025 h 2343129"/>
                <a:gd name="connsiteX12-2181" fmla="*/ 113188 w 690249"/>
                <a:gd name="connsiteY12-2182" fmla="*/ 38 h 2343129"/>
                <a:gd name="connsiteX13-2183" fmla="*/ 6032 w 690249"/>
                <a:gd name="connsiteY13-2184" fmla="*/ 38 h 2343129"/>
                <a:gd name="connsiteX0-2185" fmla="*/ 6032 w 690249"/>
                <a:gd name="connsiteY0-2186" fmla="*/ 38 h 2343129"/>
                <a:gd name="connsiteX1-2187" fmla="*/ 117157 w 690249"/>
                <a:gd name="connsiteY1-2188" fmla="*/ 606463 h 2343129"/>
                <a:gd name="connsiteX2-2189" fmla="*/ 553720 w 690249"/>
                <a:gd name="connsiteY2-2190" fmla="*/ 1060487 h 2343129"/>
                <a:gd name="connsiteX3-2191" fmla="*/ 552925 w 690249"/>
                <a:gd name="connsiteY3-2192" fmla="*/ 1272418 h 2343129"/>
                <a:gd name="connsiteX4-2193" fmla="*/ 183832 w 690249"/>
                <a:gd name="connsiteY4-2194" fmla="*/ 1626432 h 2343129"/>
                <a:gd name="connsiteX5-2195" fmla="*/ 9207 w 690249"/>
                <a:gd name="connsiteY5-2196" fmla="*/ 2336838 h 2343129"/>
                <a:gd name="connsiteX6-2197" fmla="*/ 113188 w 690249"/>
                <a:gd name="connsiteY6-2198" fmla="*/ 2341600 h 2343129"/>
                <a:gd name="connsiteX7-2199" fmla="*/ 174307 w 690249"/>
                <a:gd name="connsiteY7-2200" fmla="*/ 1813757 h 2343129"/>
                <a:gd name="connsiteX8-2201" fmla="*/ 516414 w 690249"/>
                <a:gd name="connsiteY8-2202" fmla="*/ 1376400 h 2343129"/>
                <a:gd name="connsiteX9-2203" fmla="*/ 690244 w 690249"/>
                <a:gd name="connsiteY9-2204" fmla="*/ 1144624 h 2343129"/>
                <a:gd name="connsiteX10-2205" fmla="*/ 550545 w 690249"/>
                <a:gd name="connsiteY10-2206" fmla="*/ 986670 h 2343129"/>
                <a:gd name="connsiteX11-2207" fmla="*/ 175894 w 690249"/>
                <a:gd name="connsiteY11-2208" fmla="*/ 535025 h 2343129"/>
                <a:gd name="connsiteX12-2209" fmla="*/ 113188 w 690249"/>
                <a:gd name="connsiteY12-2210" fmla="*/ 38 h 2343129"/>
                <a:gd name="connsiteX13-2211" fmla="*/ 6032 w 690249"/>
                <a:gd name="connsiteY13-2212" fmla="*/ 38 h 2343129"/>
                <a:gd name="connsiteX0-2213" fmla="*/ 6032 w 690249"/>
                <a:gd name="connsiteY0-2214" fmla="*/ 38 h 2343129"/>
                <a:gd name="connsiteX1-2215" fmla="*/ 117157 w 690249"/>
                <a:gd name="connsiteY1-2216" fmla="*/ 606463 h 2343129"/>
                <a:gd name="connsiteX2-2217" fmla="*/ 553720 w 690249"/>
                <a:gd name="connsiteY2-2218" fmla="*/ 1060487 h 2343129"/>
                <a:gd name="connsiteX3-2219" fmla="*/ 552925 w 690249"/>
                <a:gd name="connsiteY3-2220" fmla="*/ 1272418 h 2343129"/>
                <a:gd name="connsiteX4-2221" fmla="*/ 183832 w 690249"/>
                <a:gd name="connsiteY4-2222" fmla="*/ 1626432 h 2343129"/>
                <a:gd name="connsiteX5-2223" fmla="*/ 9207 w 690249"/>
                <a:gd name="connsiteY5-2224" fmla="*/ 2336838 h 2343129"/>
                <a:gd name="connsiteX6-2225" fmla="*/ 113188 w 690249"/>
                <a:gd name="connsiteY6-2226" fmla="*/ 2341600 h 2343129"/>
                <a:gd name="connsiteX7-2227" fmla="*/ 174307 w 690249"/>
                <a:gd name="connsiteY7-2228" fmla="*/ 1813757 h 2343129"/>
                <a:gd name="connsiteX8-2229" fmla="*/ 516414 w 690249"/>
                <a:gd name="connsiteY8-2230" fmla="*/ 1376400 h 2343129"/>
                <a:gd name="connsiteX9-2231" fmla="*/ 690244 w 690249"/>
                <a:gd name="connsiteY9-2232" fmla="*/ 1144624 h 2343129"/>
                <a:gd name="connsiteX10-2233" fmla="*/ 550545 w 690249"/>
                <a:gd name="connsiteY10-2234" fmla="*/ 986670 h 2343129"/>
                <a:gd name="connsiteX11-2235" fmla="*/ 175894 w 690249"/>
                <a:gd name="connsiteY11-2236" fmla="*/ 535025 h 2343129"/>
                <a:gd name="connsiteX12-2237" fmla="*/ 113188 w 690249"/>
                <a:gd name="connsiteY12-2238" fmla="*/ 38 h 2343129"/>
                <a:gd name="connsiteX13-2239" fmla="*/ 6032 w 690249"/>
                <a:gd name="connsiteY13-2240" fmla="*/ 38 h 2343129"/>
                <a:gd name="connsiteX0-2241" fmla="*/ 6032 w 690249"/>
                <a:gd name="connsiteY0-2242" fmla="*/ 38 h 2343129"/>
                <a:gd name="connsiteX1-2243" fmla="*/ 117157 w 690249"/>
                <a:gd name="connsiteY1-2244" fmla="*/ 606463 h 2343129"/>
                <a:gd name="connsiteX2-2245" fmla="*/ 553720 w 690249"/>
                <a:gd name="connsiteY2-2246" fmla="*/ 1060487 h 2343129"/>
                <a:gd name="connsiteX3-2247" fmla="*/ 552925 w 690249"/>
                <a:gd name="connsiteY3-2248" fmla="*/ 1272418 h 2343129"/>
                <a:gd name="connsiteX4-2249" fmla="*/ 183832 w 690249"/>
                <a:gd name="connsiteY4-2250" fmla="*/ 1626432 h 2343129"/>
                <a:gd name="connsiteX5-2251" fmla="*/ 9207 w 690249"/>
                <a:gd name="connsiteY5-2252" fmla="*/ 2336838 h 2343129"/>
                <a:gd name="connsiteX6-2253" fmla="*/ 113188 w 690249"/>
                <a:gd name="connsiteY6-2254" fmla="*/ 2341600 h 2343129"/>
                <a:gd name="connsiteX7-2255" fmla="*/ 174307 w 690249"/>
                <a:gd name="connsiteY7-2256" fmla="*/ 1813757 h 2343129"/>
                <a:gd name="connsiteX8-2257" fmla="*/ 516414 w 690249"/>
                <a:gd name="connsiteY8-2258" fmla="*/ 1376400 h 2343129"/>
                <a:gd name="connsiteX9-2259" fmla="*/ 690244 w 690249"/>
                <a:gd name="connsiteY9-2260" fmla="*/ 1144624 h 2343129"/>
                <a:gd name="connsiteX10-2261" fmla="*/ 550545 w 690249"/>
                <a:gd name="connsiteY10-2262" fmla="*/ 986670 h 2343129"/>
                <a:gd name="connsiteX11-2263" fmla="*/ 175894 w 690249"/>
                <a:gd name="connsiteY11-2264" fmla="*/ 535025 h 2343129"/>
                <a:gd name="connsiteX12-2265" fmla="*/ 113188 w 690249"/>
                <a:gd name="connsiteY12-2266" fmla="*/ 38 h 2343129"/>
                <a:gd name="connsiteX13-2267" fmla="*/ 6032 w 690249"/>
                <a:gd name="connsiteY13-2268" fmla="*/ 38 h 2343129"/>
                <a:gd name="connsiteX0-2269" fmla="*/ 6032 w 690249"/>
                <a:gd name="connsiteY0-2270" fmla="*/ 38 h 2343129"/>
                <a:gd name="connsiteX1-2271" fmla="*/ 117157 w 690249"/>
                <a:gd name="connsiteY1-2272" fmla="*/ 606463 h 2343129"/>
                <a:gd name="connsiteX2-2273" fmla="*/ 553720 w 690249"/>
                <a:gd name="connsiteY2-2274" fmla="*/ 1060487 h 2343129"/>
                <a:gd name="connsiteX3-2275" fmla="*/ 552925 w 690249"/>
                <a:gd name="connsiteY3-2276" fmla="*/ 1272418 h 2343129"/>
                <a:gd name="connsiteX4-2277" fmla="*/ 183832 w 690249"/>
                <a:gd name="connsiteY4-2278" fmla="*/ 1626432 h 2343129"/>
                <a:gd name="connsiteX5-2279" fmla="*/ 9207 w 690249"/>
                <a:gd name="connsiteY5-2280" fmla="*/ 2336838 h 2343129"/>
                <a:gd name="connsiteX6-2281" fmla="*/ 113188 w 690249"/>
                <a:gd name="connsiteY6-2282" fmla="*/ 2341600 h 2343129"/>
                <a:gd name="connsiteX7-2283" fmla="*/ 174307 w 690249"/>
                <a:gd name="connsiteY7-2284" fmla="*/ 1813757 h 2343129"/>
                <a:gd name="connsiteX8-2285" fmla="*/ 516414 w 690249"/>
                <a:gd name="connsiteY8-2286" fmla="*/ 1376400 h 2343129"/>
                <a:gd name="connsiteX9-2287" fmla="*/ 690244 w 690249"/>
                <a:gd name="connsiteY9-2288" fmla="*/ 1144624 h 2343129"/>
                <a:gd name="connsiteX10-2289" fmla="*/ 550545 w 690249"/>
                <a:gd name="connsiteY10-2290" fmla="*/ 986670 h 2343129"/>
                <a:gd name="connsiteX11-2291" fmla="*/ 175894 w 690249"/>
                <a:gd name="connsiteY11-2292" fmla="*/ 535025 h 2343129"/>
                <a:gd name="connsiteX12-2293" fmla="*/ 113188 w 690249"/>
                <a:gd name="connsiteY12-2294" fmla="*/ 38 h 2343129"/>
                <a:gd name="connsiteX13-2295" fmla="*/ 6032 w 690249"/>
                <a:gd name="connsiteY13-2296" fmla="*/ 38 h 2343129"/>
                <a:gd name="connsiteX0-2297" fmla="*/ 6032 w 690249"/>
                <a:gd name="connsiteY0-2298" fmla="*/ 38 h 2343129"/>
                <a:gd name="connsiteX1-2299" fmla="*/ 117157 w 690249"/>
                <a:gd name="connsiteY1-2300" fmla="*/ 606463 h 2343129"/>
                <a:gd name="connsiteX2-2301" fmla="*/ 553720 w 690249"/>
                <a:gd name="connsiteY2-2302" fmla="*/ 1060487 h 2343129"/>
                <a:gd name="connsiteX3-2303" fmla="*/ 552925 w 690249"/>
                <a:gd name="connsiteY3-2304" fmla="*/ 1272418 h 2343129"/>
                <a:gd name="connsiteX4-2305" fmla="*/ 183832 w 690249"/>
                <a:gd name="connsiteY4-2306" fmla="*/ 1626432 h 2343129"/>
                <a:gd name="connsiteX5-2307" fmla="*/ 9207 w 690249"/>
                <a:gd name="connsiteY5-2308" fmla="*/ 2336838 h 2343129"/>
                <a:gd name="connsiteX6-2309" fmla="*/ 113188 w 690249"/>
                <a:gd name="connsiteY6-2310" fmla="*/ 2341600 h 2343129"/>
                <a:gd name="connsiteX7-2311" fmla="*/ 174307 w 690249"/>
                <a:gd name="connsiteY7-2312" fmla="*/ 1813757 h 2343129"/>
                <a:gd name="connsiteX8-2313" fmla="*/ 516414 w 690249"/>
                <a:gd name="connsiteY8-2314" fmla="*/ 1376400 h 2343129"/>
                <a:gd name="connsiteX9-2315" fmla="*/ 690244 w 690249"/>
                <a:gd name="connsiteY9-2316" fmla="*/ 1144624 h 2343129"/>
                <a:gd name="connsiteX10-2317" fmla="*/ 550545 w 690249"/>
                <a:gd name="connsiteY10-2318" fmla="*/ 986670 h 2343129"/>
                <a:gd name="connsiteX11-2319" fmla="*/ 175894 w 690249"/>
                <a:gd name="connsiteY11-2320" fmla="*/ 535025 h 2343129"/>
                <a:gd name="connsiteX12-2321" fmla="*/ 113188 w 690249"/>
                <a:gd name="connsiteY12-2322" fmla="*/ 38 h 2343129"/>
                <a:gd name="connsiteX13-2323" fmla="*/ 6032 w 690249"/>
                <a:gd name="connsiteY13-2324" fmla="*/ 38 h 2343129"/>
                <a:gd name="connsiteX0-2325" fmla="*/ 12817 w 697034"/>
                <a:gd name="connsiteY0-2326" fmla="*/ 38 h 2343129"/>
                <a:gd name="connsiteX1-2327" fmla="*/ 123942 w 697034"/>
                <a:gd name="connsiteY1-2328" fmla="*/ 606463 h 2343129"/>
                <a:gd name="connsiteX2-2329" fmla="*/ 560505 w 697034"/>
                <a:gd name="connsiteY2-2330" fmla="*/ 1060487 h 2343129"/>
                <a:gd name="connsiteX3-2331" fmla="*/ 559710 w 697034"/>
                <a:gd name="connsiteY3-2332" fmla="*/ 1272418 h 2343129"/>
                <a:gd name="connsiteX4-2333" fmla="*/ 131085 w 697034"/>
                <a:gd name="connsiteY4-2334" fmla="*/ 1719301 h 2343129"/>
                <a:gd name="connsiteX5-2335" fmla="*/ 15992 w 697034"/>
                <a:gd name="connsiteY5-2336" fmla="*/ 2336838 h 2343129"/>
                <a:gd name="connsiteX6-2337" fmla="*/ 119973 w 697034"/>
                <a:gd name="connsiteY6-2338" fmla="*/ 2341600 h 2343129"/>
                <a:gd name="connsiteX7-2339" fmla="*/ 181092 w 697034"/>
                <a:gd name="connsiteY7-2340" fmla="*/ 1813757 h 2343129"/>
                <a:gd name="connsiteX8-2341" fmla="*/ 523199 w 697034"/>
                <a:gd name="connsiteY8-2342" fmla="*/ 1376400 h 2343129"/>
                <a:gd name="connsiteX9-2343" fmla="*/ 697029 w 697034"/>
                <a:gd name="connsiteY9-2344" fmla="*/ 1144624 h 2343129"/>
                <a:gd name="connsiteX10-2345" fmla="*/ 557330 w 697034"/>
                <a:gd name="connsiteY10-2346" fmla="*/ 986670 h 2343129"/>
                <a:gd name="connsiteX11-2347" fmla="*/ 182679 w 697034"/>
                <a:gd name="connsiteY11-2348" fmla="*/ 535025 h 2343129"/>
                <a:gd name="connsiteX12-2349" fmla="*/ 119973 w 697034"/>
                <a:gd name="connsiteY12-2350" fmla="*/ 38 h 2343129"/>
                <a:gd name="connsiteX13-2351" fmla="*/ 12817 w 697034"/>
                <a:gd name="connsiteY13-2352" fmla="*/ 38 h 2343129"/>
                <a:gd name="connsiteX0-2353" fmla="*/ 12130 w 696347"/>
                <a:gd name="connsiteY0-2354" fmla="*/ 38 h 2343129"/>
                <a:gd name="connsiteX1-2355" fmla="*/ 123255 w 696347"/>
                <a:gd name="connsiteY1-2356" fmla="*/ 606463 h 2343129"/>
                <a:gd name="connsiteX2-2357" fmla="*/ 559818 w 696347"/>
                <a:gd name="connsiteY2-2358" fmla="*/ 1060487 h 2343129"/>
                <a:gd name="connsiteX3-2359" fmla="*/ 559023 w 696347"/>
                <a:gd name="connsiteY3-2360" fmla="*/ 1272418 h 2343129"/>
                <a:gd name="connsiteX4-2361" fmla="*/ 130398 w 696347"/>
                <a:gd name="connsiteY4-2362" fmla="*/ 1719301 h 2343129"/>
                <a:gd name="connsiteX5-2363" fmla="*/ 15305 w 696347"/>
                <a:gd name="connsiteY5-2364" fmla="*/ 2336838 h 2343129"/>
                <a:gd name="connsiteX6-2365" fmla="*/ 119286 w 696347"/>
                <a:gd name="connsiteY6-2366" fmla="*/ 2341600 h 2343129"/>
                <a:gd name="connsiteX7-2367" fmla="*/ 180405 w 696347"/>
                <a:gd name="connsiteY7-2368" fmla="*/ 1813757 h 2343129"/>
                <a:gd name="connsiteX8-2369" fmla="*/ 522512 w 696347"/>
                <a:gd name="connsiteY8-2370" fmla="*/ 1376400 h 2343129"/>
                <a:gd name="connsiteX9-2371" fmla="*/ 696342 w 696347"/>
                <a:gd name="connsiteY9-2372" fmla="*/ 1144624 h 2343129"/>
                <a:gd name="connsiteX10-2373" fmla="*/ 556643 w 696347"/>
                <a:gd name="connsiteY10-2374" fmla="*/ 986670 h 2343129"/>
                <a:gd name="connsiteX11-2375" fmla="*/ 181992 w 696347"/>
                <a:gd name="connsiteY11-2376" fmla="*/ 535025 h 2343129"/>
                <a:gd name="connsiteX12-2377" fmla="*/ 119286 w 696347"/>
                <a:gd name="connsiteY12-2378" fmla="*/ 38 h 2343129"/>
                <a:gd name="connsiteX13-2379" fmla="*/ 12130 w 696347"/>
                <a:gd name="connsiteY13-2380" fmla="*/ 38 h 2343129"/>
                <a:gd name="connsiteX0-2381" fmla="*/ 6033 w 690250"/>
                <a:gd name="connsiteY0-2382" fmla="*/ 38 h 2343129"/>
                <a:gd name="connsiteX1-2383" fmla="*/ 117158 w 690250"/>
                <a:gd name="connsiteY1-2384" fmla="*/ 606463 h 2343129"/>
                <a:gd name="connsiteX2-2385" fmla="*/ 553721 w 690250"/>
                <a:gd name="connsiteY2-2386" fmla="*/ 1060487 h 2343129"/>
                <a:gd name="connsiteX3-2387" fmla="*/ 552926 w 690250"/>
                <a:gd name="connsiteY3-2388" fmla="*/ 1272418 h 2343129"/>
                <a:gd name="connsiteX4-2389" fmla="*/ 124301 w 690250"/>
                <a:gd name="connsiteY4-2390" fmla="*/ 1719301 h 2343129"/>
                <a:gd name="connsiteX5-2391" fmla="*/ 9208 w 690250"/>
                <a:gd name="connsiteY5-2392" fmla="*/ 2336838 h 2343129"/>
                <a:gd name="connsiteX6-2393" fmla="*/ 113189 w 690250"/>
                <a:gd name="connsiteY6-2394" fmla="*/ 2341600 h 2343129"/>
                <a:gd name="connsiteX7-2395" fmla="*/ 174308 w 690250"/>
                <a:gd name="connsiteY7-2396" fmla="*/ 1813757 h 2343129"/>
                <a:gd name="connsiteX8-2397" fmla="*/ 516415 w 690250"/>
                <a:gd name="connsiteY8-2398" fmla="*/ 1376400 h 2343129"/>
                <a:gd name="connsiteX9-2399" fmla="*/ 690245 w 690250"/>
                <a:gd name="connsiteY9-2400" fmla="*/ 1144624 h 2343129"/>
                <a:gd name="connsiteX10-2401" fmla="*/ 550546 w 690250"/>
                <a:gd name="connsiteY10-2402" fmla="*/ 986670 h 2343129"/>
                <a:gd name="connsiteX11-2403" fmla="*/ 175895 w 690250"/>
                <a:gd name="connsiteY11-2404" fmla="*/ 535025 h 2343129"/>
                <a:gd name="connsiteX12-2405" fmla="*/ 113189 w 690250"/>
                <a:gd name="connsiteY12-2406" fmla="*/ 38 h 2343129"/>
                <a:gd name="connsiteX13-2407" fmla="*/ 6033 w 690250"/>
                <a:gd name="connsiteY13-2408" fmla="*/ 38 h 2343129"/>
                <a:gd name="connsiteX0-2409" fmla="*/ 6033 w 690250"/>
                <a:gd name="connsiteY0-2410" fmla="*/ 38 h 2343129"/>
                <a:gd name="connsiteX1-2411" fmla="*/ 117158 w 690250"/>
                <a:gd name="connsiteY1-2412" fmla="*/ 606463 h 2343129"/>
                <a:gd name="connsiteX2-2413" fmla="*/ 553721 w 690250"/>
                <a:gd name="connsiteY2-2414" fmla="*/ 1060487 h 2343129"/>
                <a:gd name="connsiteX3-2415" fmla="*/ 552926 w 690250"/>
                <a:gd name="connsiteY3-2416" fmla="*/ 1272418 h 2343129"/>
                <a:gd name="connsiteX4-2417" fmla="*/ 124301 w 690250"/>
                <a:gd name="connsiteY4-2418" fmla="*/ 1719301 h 2343129"/>
                <a:gd name="connsiteX5-2419" fmla="*/ 9208 w 690250"/>
                <a:gd name="connsiteY5-2420" fmla="*/ 2336838 h 2343129"/>
                <a:gd name="connsiteX6-2421" fmla="*/ 113189 w 690250"/>
                <a:gd name="connsiteY6-2422" fmla="*/ 2341600 h 2343129"/>
                <a:gd name="connsiteX7-2423" fmla="*/ 174308 w 690250"/>
                <a:gd name="connsiteY7-2424" fmla="*/ 1813757 h 2343129"/>
                <a:gd name="connsiteX8-2425" fmla="*/ 516415 w 690250"/>
                <a:gd name="connsiteY8-2426" fmla="*/ 1376400 h 2343129"/>
                <a:gd name="connsiteX9-2427" fmla="*/ 690245 w 690250"/>
                <a:gd name="connsiteY9-2428" fmla="*/ 1144624 h 2343129"/>
                <a:gd name="connsiteX10-2429" fmla="*/ 550546 w 690250"/>
                <a:gd name="connsiteY10-2430" fmla="*/ 986670 h 2343129"/>
                <a:gd name="connsiteX11-2431" fmla="*/ 175895 w 690250"/>
                <a:gd name="connsiteY11-2432" fmla="*/ 535025 h 2343129"/>
                <a:gd name="connsiteX12-2433" fmla="*/ 113189 w 690250"/>
                <a:gd name="connsiteY12-2434" fmla="*/ 38 h 2343129"/>
                <a:gd name="connsiteX13-2435" fmla="*/ 6033 w 690250"/>
                <a:gd name="connsiteY13-2436" fmla="*/ 38 h 2343129"/>
                <a:gd name="connsiteX0-2437" fmla="*/ 6033 w 690250"/>
                <a:gd name="connsiteY0-2438" fmla="*/ 38 h 2343129"/>
                <a:gd name="connsiteX1-2439" fmla="*/ 117158 w 690250"/>
                <a:gd name="connsiteY1-2440" fmla="*/ 606463 h 2343129"/>
                <a:gd name="connsiteX2-2441" fmla="*/ 553721 w 690250"/>
                <a:gd name="connsiteY2-2442" fmla="*/ 1060487 h 2343129"/>
                <a:gd name="connsiteX3-2443" fmla="*/ 552926 w 690250"/>
                <a:gd name="connsiteY3-2444" fmla="*/ 1272418 h 2343129"/>
                <a:gd name="connsiteX4-2445" fmla="*/ 124301 w 690250"/>
                <a:gd name="connsiteY4-2446" fmla="*/ 1719301 h 2343129"/>
                <a:gd name="connsiteX5-2447" fmla="*/ 9208 w 690250"/>
                <a:gd name="connsiteY5-2448" fmla="*/ 2336838 h 2343129"/>
                <a:gd name="connsiteX6-2449" fmla="*/ 113189 w 690250"/>
                <a:gd name="connsiteY6-2450" fmla="*/ 2341600 h 2343129"/>
                <a:gd name="connsiteX7-2451" fmla="*/ 174308 w 690250"/>
                <a:gd name="connsiteY7-2452" fmla="*/ 1813757 h 2343129"/>
                <a:gd name="connsiteX8-2453" fmla="*/ 516415 w 690250"/>
                <a:gd name="connsiteY8-2454" fmla="*/ 1376400 h 2343129"/>
                <a:gd name="connsiteX9-2455" fmla="*/ 690245 w 690250"/>
                <a:gd name="connsiteY9-2456" fmla="*/ 1144624 h 2343129"/>
                <a:gd name="connsiteX10-2457" fmla="*/ 550546 w 690250"/>
                <a:gd name="connsiteY10-2458" fmla="*/ 986670 h 2343129"/>
                <a:gd name="connsiteX11-2459" fmla="*/ 175895 w 690250"/>
                <a:gd name="connsiteY11-2460" fmla="*/ 535025 h 2343129"/>
                <a:gd name="connsiteX12-2461" fmla="*/ 113189 w 690250"/>
                <a:gd name="connsiteY12-2462" fmla="*/ 38 h 2343129"/>
                <a:gd name="connsiteX13-2463" fmla="*/ 6033 w 690250"/>
                <a:gd name="connsiteY13-2464" fmla="*/ 38 h 2343129"/>
                <a:gd name="connsiteX0-2465" fmla="*/ 6033 w 690250"/>
                <a:gd name="connsiteY0-2466" fmla="*/ 38 h 2343129"/>
                <a:gd name="connsiteX1-2467" fmla="*/ 117158 w 690250"/>
                <a:gd name="connsiteY1-2468" fmla="*/ 606463 h 2343129"/>
                <a:gd name="connsiteX2-2469" fmla="*/ 553721 w 690250"/>
                <a:gd name="connsiteY2-2470" fmla="*/ 1060487 h 2343129"/>
                <a:gd name="connsiteX3-2471" fmla="*/ 552926 w 690250"/>
                <a:gd name="connsiteY3-2472" fmla="*/ 1272418 h 2343129"/>
                <a:gd name="connsiteX4-2473" fmla="*/ 124301 w 690250"/>
                <a:gd name="connsiteY4-2474" fmla="*/ 1719301 h 2343129"/>
                <a:gd name="connsiteX5-2475" fmla="*/ 9208 w 690250"/>
                <a:gd name="connsiteY5-2476" fmla="*/ 2336838 h 2343129"/>
                <a:gd name="connsiteX6-2477" fmla="*/ 113189 w 690250"/>
                <a:gd name="connsiteY6-2478" fmla="*/ 2341600 h 2343129"/>
                <a:gd name="connsiteX7-2479" fmla="*/ 174308 w 690250"/>
                <a:gd name="connsiteY7-2480" fmla="*/ 1813757 h 2343129"/>
                <a:gd name="connsiteX8-2481" fmla="*/ 516415 w 690250"/>
                <a:gd name="connsiteY8-2482" fmla="*/ 1376400 h 2343129"/>
                <a:gd name="connsiteX9-2483" fmla="*/ 690245 w 690250"/>
                <a:gd name="connsiteY9-2484" fmla="*/ 1144624 h 2343129"/>
                <a:gd name="connsiteX10-2485" fmla="*/ 550546 w 690250"/>
                <a:gd name="connsiteY10-2486" fmla="*/ 986670 h 2343129"/>
                <a:gd name="connsiteX11-2487" fmla="*/ 175895 w 690250"/>
                <a:gd name="connsiteY11-2488" fmla="*/ 535025 h 2343129"/>
                <a:gd name="connsiteX12-2489" fmla="*/ 113189 w 690250"/>
                <a:gd name="connsiteY12-2490" fmla="*/ 38 h 2343129"/>
                <a:gd name="connsiteX13-2491" fmla="*/ 6033 w 690250"/>
                <a:gd name="connsiteY13-2492" fmla="*/ 38 h 2343129"/>
                <a:gd name="connsiteX0-2493" fmla="*/ 6033 w 690250"/>
                <a:gd name="connsiteY0-2494" fmla="*/ 38 h 2343129"/>
                <a:gd name="connsiteX1-2495" fmla="*/ 117158 w 690250"/>
                <a:gd name="connsiteY1-2496" fmla="*/ 606463 h 2343129"/>
                <a:gd name="connsiteX2-2497" fmla="*/ 553721 w 690250"/>
                <a:gd name="connsiteY2-2498" fmla="*/ 1060487 h 2343129"/>
                <a:gd name="connsiteX3-2499" fmla="*/ 552926 w 690250"/>
                <a:gd name="connsiteY3-2500" fmla="*/ 1272418 h 2343129"/>
                <a:gd name="connsiteX4-2501" fmla="*/ 124301 w 690250"/>
                <a:gd name="connsiteY4-2502" fmla="*/ 1719301 h 2343129"/>
                <a:gd name="connsiteX5-2503" fmla="*/ 9208 w 690250"/>
                <a:gd name="connsiteY5-2504" fmla="*/ 2336838 h 2343129"/>
                <a:gd name="connsiteX6-2505" fmla="*/ 113189 w 690250"/>
                <a:gd name="connsiteY6-2506" fmla="*/ 2341600 h 2343129"/>
                <a:gd name="connsiteX7-2507" fmla="*/ 174308 w 690250"/>
                <a:gd name="connsiteY7-2508" fmla="*/ 1813757 h 2343129"/>
                <a:gd name="connsiteX8-2509" fmla="*/ 516415 w 690250"/>
                <a:gd name="connsiteY8-2510" fmla="*/ 1376400 h 2343129"/>
                <a:gd name="connsiteX9-2511" fmla="*/ 690245 w 690250"/>
                <a:gd name="connsiteY9-2512" fmla="*/ 1144624 h 2343129"/>
                <a:gd name="connsiteX10-2513" fmla="*/ 550546 w 690250"/>
                <a:gd name="connsiteY10-2514" fmla="*/ 986670 h 2343129"/>
                <a:gd name="connsiteX11-2515" fmla="*/ 175895 w 690250"/>
                <a:gd name="connsiteY11-2516" fmla="*/ 535025 h 2343129"/>
                <a:gd name="connsiteX12-2517" fmla="*/ 113189 w 690250"/>
                <a:gd name="connsiteY12-2518" fmla="*/ 38 h 2343129"/>
                <a:gd name="connsiteX13-2519" fmla="*/ 6033 w 690250"/>
                <a:gd name="connsiteY13-2520" fmla="*/ 38 h 2343129"/>
                <a:gd name="connsiteX0-2521" fmla="*/ 6033 w 690248"/>
                <a:gd name="connsiteY0-2522" fmla="*/ 38 h 2343129"/>
                <a:gd name="connsiteX1-2523" fmla="*/ 117158 w 690248"/>
                <a:gd name="connsiteY1-2524" fmla="*/ 606463 h 2343129"/>
                <a:gd name="connsiteX2-2525" fmla="*/ 553721 w 690248"/>
                <a:gd name="connsiteY2-2526" fmla="*/ 1060487 h 2343129"/>
                <a:gd name="connsiteX3-2527" fmla="*/ 552926 w 690248"/>
                <a:gd name="connsiteY3-2528" fmla="*/ 1272418 h 2343129"/>
                <a:gd name="connsiteX4-2529" fmla="*/ 124301 w 690248"/>
                <a:gd name="connsiteY4-2530" fmla="*/ 1719301 h 2343129"/>
                <a:gd name="connsiteX5-2531" fmla="*/ 9208 w 690248"/>
                <a:gd name="connsiteY5-2532" fmla="*/ 2336838 h 2343129"/>
                <a:gd name="connsiteX6-2533" fmla="*/ 113189 w 690248"/>
                <a:gd name="connsiteY6-2534" fmla="*/ 2341600 h 2343129"/>
                <a:gd name="connsiteX7-2535" fmla="*/ 174308 w 690248"/>
                <a:gd name="connsiteY7-2536" fmla="*/ 1813757 h 2343129"/>
                <a:gd name="connsiteX8-2537" fmla="*/ 516415 w 690248"/>
                <a:gd name="connsiteY8-2538" fmla="*/ 1376400 h 2343129"/>
                <a:gd name="connsiteX9-2539" fmla="*/ 690245 w 690248"/>
                <a:gd name="connsiteY9-2540" fmla="*/ 1144624 h 2343129"/>
                <a:gd name="connsiteX10-2541" fmla="*/ 550546 w 690248"/>
                <a:gd name="connsiteY10-2542" fmla="*/ 986670 h 2343129"/>
                <a:gd name="connsiteX11-2543" fmla="*/ 175895 w 690248"/>
                <a:gd name="connsiteY11-2544" fmla="*/ 535025 h 2343129"/>
                <a:gd name="connsiteX12-2545" fmla="*/ 113189 w 690248"/>
                <a:gd name="connsiteY12-2546" fmla="*/ 38 h 2343129"/>
                <a:gd name="connsiteX13-2547" fmla="*/ 6033 w 690248"/>
                <a:gd name="connsiteY13-2548" fmla="*/ 38 h 2343129"/>
                <a:gd name="connsiteX0-2549" fmla="*/ 6033 w 690249"/>
                <a:gd name="connsiteY0-2550" fmla="*/ 38 h 2343129"/>
                <a:gd name="connsiteX1-2551" fmla="*/ 117158 w 690249"/>
                <a:gd name="connsiteY1-2552" fmla="*/ 606463 h 2343129"/>
                <a:gd name="connsiteX2-2553" fmla="*/ 553721 w 690249"/>
                <a:gd name="connsiteY2-2554" fmla="*/ 1060487 h 2343129"/>
                <a:gd name="connsiteX3-2555" fmla="*/ 552926 w 690249"/>
                <a:gd name="connsiteY3-2556" fmla="*/ 1272418 h 2343129"/>
                <a:gd name="connsiteX4-2557" fmla="*/ 124301 w 690249"/>
                <a:gd name="connsiteY4-2558" fmla="*/ 1719301 h 2343129"/>
                <a:gd name="connsiteX5-2559" fmla="*/ 9208 w 690249"/>
                <a:gd name="connsiteY5-2560" fmla="*/ 2336838 h 2343129"/>
                <a:gd name="connsiteX6-2561" fmla="*/ 113189 w 690249"/>
                <a:gd name="connsiteY6-2562" fmla="*/ 2341600 h 2343129"/>
                <a:gd name="connsiteX7-2563" fmla="*/ 174308 w 690249"/>
                <a:gd name="connsiteY7-2564" fmla="*/ 1813757 h 2343129"/>
                <a:gd name="connsiteX8-2565" fmla="*/ 516415 w 690249"/>
                <a:gd name="connsiteY8-2566" fmla="*/ 1376400 h 2343129"/>
                <a:gd name="connsiteX9-2567" fmla="*/ 690245 w 690249"/>
                <a:gd name="connsiteY9-2568" fmla="*/ 1144624 h 2343129"/>
                <a:gd name="connsiteX10-2569" fmla="*/ 555308 w 690249"/>
                <a:gd name="connsiteY10-2570" fmla="*/ 993814 h 2343129"/>
                <a:gd name="connsiteX11-2571" fmla="*/ 175895 w 690249"/>
                <a:gd name="connsiteY11-2572" fmla="*/ 535025 h 2343129"/>
                <a:gd name="connsiteX12-2573" fmla="*/ 113189 w 690249"/>
                <a:gd name="connsiteY12-2574" fmla="*/ 38 h 2343129"/>
                <a:gd name="connsiteX13-2575" fmla="*/ 6033 w 690249"/>
                <a:gd name="connsiteY13-2576" fmla="*/ 38 h 2343129"/>
                <a:gd name="connsiteX0-2577" fmla="*/ 6033 w 690249"/>
                <a:gd name="connsiteY0-2578" fmla="*/ 38 h 2343129"/>
                <a:gd name="connsiteX1-2579" fmla="*/ 117158 w 690249"/>
                <a:gd name="connsiteY1-2580" fmla="*/ 606463 h 2343129"/>
                <a:gd name="connsiteX2-2581" fmla="*/ 553721 w 690249"/>
                <a:gd name="connsiteY2-2582" fmla="*/ 1060487 h 2343129"/>
                <a:gd name="connsiteX3-2583" fmla="*/ 552926 w 690249"/>
                <a:gd name="connsiteY3-2584" fmla="*/ 1272418 h 2343129"/>
                <a:gd name="connsiteX4-2585" fmla="*/ 124301 w 690249"/>
                <a:gd name="connsiteY4-2586" fmla="*/ 1719301 h 2343129"/>
                <a:gd name="connsiteX5-2587" fmla="*/ 9208 w 690249"/>
                <a:gd name="connsiteY5-2588" fmla="*/ 2336838 h 2343129"/>
                <a:gd name="connsiteX6-2589" fmla="*/ 113189 w 690249"/>
                <a:gd name="connsiteY6-2590" fmla="*/ 2341600 h 2343129"/>
                <a:gd name="connsiteX7-2591" fmla="*/ 174308 w 690249"/>
                <a:gd name="connsiteY7-2592" fmla="*/ 1813757 h 2343129"/>
                <a:gd name="connsiteX8-2593" fmla="*/ 556896 w 690249"/>
                <a:gd name="connsiteY8-2594" fmla="*/ 1331156 h 2343129"/>
                <a:gd name="connsiteX9-2595" fmla="*/ 690245 w 690249"/>
                <a:gd name="connsiteY9-2596" fmla="*/ 1144624 h 2343129"/>
                <a:gd name="connsiteX10-2597" fmla="*/ 555308 w 690249"/>
                <a:gd name="connsiteY10-2598" fmla="*/ 993814 h 2343129"/>
                <a:gd name="connsiteX11-2599" fmla="*/ 175895 w 690249"/>
                <a:gd name="connsiteY11-2600" fmla="*/ 535025 h 2343129"/>
                <a:gd name="connsiteX12-2601" fmla="*/ 113189 w 690249"/>
                <a:gd name="connsiteY12-2602" fmla="*/ 38 h 2343129"/>
                <a:gd name="connsiteX13-2603" fmla="*/ 6033 w 690249"/>
                <a:gd name="connsiteY13-2604" fmla="*/ 38 h 2343129"/>
                <a:gd name="connsiteX0-2605" fmla="*/ 6033 w 690249"/>
                <a:gd name="connsiteY0-2606" fmla="*/ 38 h 2343129"/>
                <a:gd name="connsiteX1-2607" fmla="*/ 117158 w 690249"/>
                <a:gd name="connsiteY1-2608" fmla="*/ 606463 h 2343129"/>
                <a:gd name="connsiteX2-2609" fmla="*/ 553721 w 690249"/>
                <a:gd name="connsiteY2-2610" fmla="*/ 1060487 h 2343129"/>
                <a:gd name="connsiteX3-2611" fmla="*/ 552926 w 690249"/>
                <a:gd name="connsiteY3-2612" fmla="*/ 1272418 h 2343129"/>
                <a:gd name="connsiteX4-2613" fmla="*/ 124301 w 690249"/>
                <a:gd name="connsiteY4-2614" fmla="*/ 1719301 h 2343129"/>
                <a:gd name="connsiteX5-2615" fmla="*/ 9208 w 690249"/>
                <a:gd name="connsiteY5-2616" fmla="*/ 2336838 h 2343129"/>
                <a:gd name="connsiteX6-2617" fmla="*/ 113189 w 690249"/>
                <a:gd name="connsiteY6-2618" fmla="*/ 2341600 h 2343129"/>
                <a:gd name="connsiteX7-2619" fmla="*/ 174308 w 690249"/>
                <a:gd name="connsiteY7-2620" fmla="*/ 1813757 h 2343129"/>
                <a:gd name="connsiteX8-2621" fmla="*/ 556896 w 690249"/>
                <a:gd name="connsiteY8-2622" fmla="*/ 1331156 h 2343129"/>
                <a:gd name="connsiteX9-2623" fmla="*/ 690245 w 690249"/>
                <a:gd name="connsiteY9-2624" fmla="*/ 1144624 h 2343129"/>
                <a:gd name="connsiteX10-2625" fmla="*/ 555308 w 690249"/>
                <a:gd name="connsiteY10-2626" fmla="*/ 993814 h 2343129"/>
                <a:gd name="connsiteX11-2627" fmla="*/ 175895 w 690249"/>
                <a:gd name="connsiteY11-2628" fmla="*/ 535025 h 2343129"/>
                <a:gd name="connsiteX12-2629" fmla="*/ 113189 w 690249"/>
                <a:gd name="connsiteY12-2630" fmla="*/ 38 h 2343129"/>
                <a:gd name="connsiteX13-2631" fmla="*/ 6033 w 690249"/>
                <a:gd name="connsiteY13-2632" fmla="*/ 38 h 2343129"/>
                <a:gd name="connsiteX0-2633" fmla="*/ 6033 w 690249"/>
                <a:gd name="connsiteY0-2634" fmla="*/ 38 h 2343129"/>
                <a:gd name="connsiteX1-2635" fmla="*/ 117158 w 690249"/>
                <a:gd name="connsiteY1-2636" fmla="*/ 606463 h 2343129"/>
                <a:gd name="connsiteX2-2637" fmla="*/ 553721 w 690249"/>
                <a:gd name="connsiteY2-2638" fmla="*/ 1060487 h 2343129"/>
                <a:gd name="connsiteX3-2639" fmla="*/ 552926 w 690249"/>
                <a:gd name="connsiteY3-2640" fmla="*/ 1272418 h 2343129"/>
                <a:gd name="connsiteX4-2641" fmla="*/ 124301 w 690249"/>
                <a:gd name="connsiteY4-2642" fmla="*/ 1719301 h 2343129"/>
                <a:gd name="connsiteX5-2643" fmla="*/ 9208 w 690249"/>
                <a:gd name="connsiteY5-2644" fmla="*/ 2336838 h 2343129"/>
                <a:gd name="connsiteX6-2645" fmla="*/ 113189 w 690249"/>
                <a:gd name="connsiteY6-2646" fmla="*/ 2341600 h 2343129"/>
                <a:gd name="connsiteX7-2647" fmla="*/ 174308 w 690249"/>
                <a:gd name="connsiteY7-2648" fmla="*/ 1813757 h 2343129"/>
                <a:gd name="connsiteX8-2649" fmla="*/ 556896 w 690249"/>
                <a:gd name="connsiteY8-2650" fmla="*/ 1331156 h 2343129"/>
                <a:gd name="connsiteX9-2651" fmla="*/ 690245 w 690249"/>
                <a:gd name="connsiteY9-2652" fmla="*/ 1144624 h 2343129"/>
                <a:gd name="connsiteX10-2653" fmla="*/ 555308 w 690249"/>
                <a:gd name="connsiteY10-2654" fmla="*/ 993814 h 2343129"/>
                <a:gd name="connsiteX11-2655" fmla="*/ 175895 w 690249"/>
                <a:gd name="connsiteY11-2656" fmla="*/ 535025 h 2343129"/>
                <a:gd name="connsiteX12-2657" fmla="*/ 113189 w 690249"/>
                <a:gd name="connsiteY12-2658" fmla="*/ 38 h 2343129"/>
                <a:gd name="connsiteX13-2659" fmla="*/ 6033 w 690249"/>
                <a:gd name="connsiteY13-2660" fmla="*/ 38 h 2343129"/>
                <a:gd name="connsiteX0-2661" fmla="*/ 6033 w 690332"/>
                <a:gd name="connsiteY0-2662" fmla="*/ 38 h 2343129"/>
                <a:gd name="connsiteX1-2663" fmla="*/ 117158 w 690332"/>
                <a:gd name="connsiteY1-2664" fmla="*/ 606463 h 2343129"/>
                <a:gd name="connsiteX2-2665" fmla="*/ 553721 w 690332"/>
                <a:gd name="connsiteY2-2666" fmla="*/ 1060487 h 2343129"/>
                <a:gd name="connsiteX3-2667" fmla="*/ 552926 w 690332"/>
                <a:gd name="connsiteY3-2668" fmla="*/ 1272418 h 2343129"/>
                <a:gd name="connsiteX4-2669" fmla="*/ 124301 w 690332"/>
                <a:gd name="connsiteY4-2670" fmla="*/ 1719301 h 2343129"/>
                <a:gd name="connsiteX5-2671" fmla="*/ 9208 w 690332"/>
                <a:gd name="connsiteY5-2672" fmla="*/ 2336838 h 2343129"/>
                <a:gd name="connsiteX6-2673" fmla="*/ 113189 w 690332"/>
                <a:gd name="connsiteY6-2674" fmla="*/ 2341600 h 2343129"/>
                <a:gd name="connsiteX7-2675" fmla="*/ 174308 w 690332"/>
                <a:gd name="connsiteY7-2676" fmla="*/ 1813757 h 2343129"/>
                <a:gd name="connsiteX8-2677" fmla="*/ 556896 w 690332"/>
                <a:gd name="connsiteY8-2678" fmla="*/ 1331156 h 2343129"/>
                <a:gd name="connsiteX9-2679" fmla="*/ 690245 w 690332"/>
                <a:gd name="connsiteY9-2680" fmla="*/ 1144624 h 2343129"/>
                <a:gd name="connsiteX10-2681" fmla="*/ 555308 w 690332"/>
                <a:gd name="connsiteY10-2682" fmla="*/ 993814 h 2343129"/>
                <a:gd name="connsiteX11-2683" fmla="*/ 175895 w 690332"/>
                <a:gd name="connsiteY11-2684" fmla="*/ 535025 h 2343129"/>
                <a:gd name="connsiteX12-2685" fmla="*/ 113189 w 690332"/>
                <a:gd name="connsiteY12-2686" fmla="*/ 38 h 2343129"/>
                <a:gd name="connsiteX13-2687" fmla="*/ 6033 w 690332"/>
                <a:gd name="connsiteY13-2688" fmla="*/ 38 h 2343129"/>
                <a:gd name="connsiteX0-2689" fmla="*/ 6033 w 632159"/>
                <a:gd name="connsiteY0-2690" fmla="*/ 38 h 2343129"/>
                <a:gd name="connsiteX1-2691" fmla="*/ 117158 w 632159"/>
                <a:gd name="connsiteY1-2692" fmla="*/ 606463 h 2343129"/>
                <a:gd name="connsiteX2-2693" fmla="*/ 553721 w 632159"/>
                <a:gd name="connsiteY2-2694" fmla="*/ 1060487 h 2343129"/>
                <a:gd name="connsiteX3-2695" fmla="*/ 552926 w 632159"/>
                <a:gd name="connsiteY3-2696" fmla="*/ 1272418 h 2343129"/>
                <a:gd name="connsiteX4-2697" fmla="*/ 124301 w 632159"/>
                <a:gd name="connsiteY4-2698" fmla="*/ 1719301 h 2343129"/>
                <a:gd name="connsiteX5-2699" fmla="*/ 9208 w 632159"/>
                <a:gd name="connsiteY5-2700" fmla="*/ 2336838 h 2343129"/>
                <a:gd name="connsiteX6-2701" fmla="*/ 113189 w 632159"/>
                <a:gd name="connsiteY6-2702" fmla="*/ 2341600 h 2343129"/>
                <a:gd name="connsiteX7-2703" fmla="*/ 174308 w 632159"/>
                <a:gd name="connsiteY7-2704" fmla="*/ 1813757 h 2343129"/>
                <a:gd name="connsiteX8-2705" fmla="*/ 556896 w 632159"/>
                <a:gd name="connsiteY8-2706" fmla="*/ 1331156 h 2343129"/>
                <a:gd name="connsiteX9-2707" fmla="*/ 555308 w 632159"/>
                <a:gd name="connsiteY9-2708" fmla="*/ 993814 h 2343129"/>
                <a:gd name="connsiteX10-2709" fmla="*/ 175895 w 632159"/>
                <a:gd name="connsiteY10-2710" fmla="*/ 535025 h 2343129"/>
                <a:gd name="connsiteX11-2711" fmla="*/ 113189 w 632159"/>
                <a:gd name="connsiteY11-2712" fmla="*/ 38 h 2343129"/>
                <a:gd name="connsiteX12-2713" fmla="*/ 6033 w 632159"/>
                <a:gd name="connsiteY12-2714" fmla="*/ 38 h 2343129"/>
                <a:gd name="connsiteX0-2715" fmla="*/ 6033 w 656624"/>
                <a:gd name="connsiteY0-2716" fmla="*/ 38 h 2343129"/>
                <a:gd name="connsiteX1-2717" fmla="*/ 117158 w 656624"/>
                <a:gd name="connsiteY1-2718" fmla="*/ 606463 h 2343129"/>
                <a:gd name="connsiteX2-2719" fmla="*/ 553721 w 656624"/>
                <a:gd name="connsiteY2-2720" fmla="*/ 1060487 h 2343129"/>
                <a:gd name="connsiteX3-2721" fmla="*/ 552926 w 656624"/>
                <a:gd name="connsiteY3-2722" fmla="*/ 1272418 h 2343129"/>
                <a:gd name="connsiteX4-2723" fmla="*/ 124301 w 656624"/>
                <a:gd name="connsiteY4-2724" fmla="*/ 1719301 h 2343129"/>
                <a:gd name="connsiteX5-2725" fmla="*/ 9208 w 656624"/>
                <a:gd name="connsiteY5-2726" fmla="*/ 2336838 h 2343129"/>
                <a:gd name="connsiteX6-2727" fmla="*/ 113189 w 656624"/>
                <a:gd name="connsiteY6-2728" fmla="*/ 2341600 h 2343129"/>
                <a:gd name="connsiteX7-2729" fmla="*/ 174308 w 656624"/>
                <a:gd name="connsiteY7-2730" fmla="*/ 1813757 h 2343129"/>
                <a:gd name="connsiteX8-2731" fmla="*/ 556896 w 656624"/>
                <a:gd name="connsiteY8-2732" fmla="*/ 1331156 h 2343129"/>
                <a:gd name="connsiteX9-2733" fmla="*/ 555308 w 656624"/>
                <a:gd name="connsiteY9-2734" fmla="*/ 993814 h 2343129"/>
                <a:gd name="connsiteX10-2735" fmla="*/ 175895 w 656624"/>
                <a:gd name="connsiteY10-2736" fmla="*/ 535025 h 2343129"/>
                <a:gd name="connsiteX11-2737" fmla="*/ 113189 w 656624"/>
                <a:gd name="connsiteY11-2738" fmla="*/ 38 h 2343129"/>
                <a:gd name="connsiteX12-2739" fmla="*/ 6033 w 656624"/>
                <a:gd name="connsiteY12-2740" fmla="*/ 38 h 2343129"/>
                <a:gd name="connsiteX0-2741" fmla="*/ 6033 w 663046"/>
                <a:gd name="connsiteY0-2742" fmla="*/ 38 h 2343129"/>
                <a:gd name="connsiteX1-2743" fmla="*/ 117158 w 663046"/>
                <a:gd name="connsiteY1-2744" fmla="*/ 606463 h 2343129"/>
                <a:gd name="connsiteX2-2745" fmla="*/ 553721 w 663046"/>
                <a:gd name="connsiteY2-2746" fmla="*/ 1060487 h 2343129"/>
                <a:gd name="connsiteX3-2747" fmla="*/ 552926 w 663046"/>
                <a:gd name="connsiteY3-2748" fmla="*/ 1272418 h 2343129"/>
                <a:gd name="connsiteX4-2749" fmla="*/ 124301 w 663046"/>
                <a:gd name="connsiteY4-2750" fmla="*/ 1719301 h 2343129"/>
                <a:gd name="connsiteX5-2751" fmla="*/ 9208 w 663046"/>
                <a:gd name="connsiteY5-2752" fmla="*/ 2336838 h 2343129"/>
                <a:gd name="connsiteX6-2753" fmla="*/ 113189 w 663046"/>
                <a:gd name="connsiteY6-2754" fmla="*/ 2341600 h 2343129"/>
                <a:gd name="connsiteX7-2755" fmla="*/ 174308 w 663046"/>
                <a:gd name="connsiteY7-2756" fmla="*/ 1813757 h 2343129"/>
                <a:gd name="connsiteX8-2757" fmla="*/ 556896 w 663046"/>
                <a:gd name="connsiteY8-2758" fmla="*/ 1331156 h 2343129"/>
                <a:gd name="connsiteX9-2759" fmla="*/ 555308 w 663046"/>
                <a:gd name="connsiteY9-2760" fmla="*/ 993814 h 2343129"/>
                <a:gd name="connsiteX10-2761" fmla="*/ 175895 w 663046"/>
                <a:gd name="connsiteY10-2762" fmla="*/ 535025 h 2343129"/>
                <a:gd name="connsiteX11-2763" fmla="*/ 113189 w 663046"/>
                <a:gd name="connsiteY11-2764" fmla="*/ 38 h 2343129"/>
                <a:gd name="connsiteX12-2765" fmla="*/ 6033 w 663046"/>
                <a:gd name="connsiteY12-2766" fmla="*/ 38 h 2343129"/>
                <a:gd name="connsiteX0-2767" fmla="*/ 6033 w 681517"/>
                <a:gd name="connsiteY0-2768" fmla="*/ 38 h 2343129"/>
                <a:gd name="connsiteX1-2769" fmla="*/ 117158 w 681517"/>
                <a:gd name="connsiteY1-2770" fmla="*/ 606463 h 2343129"/>
                <a:gd name="connsiteX2-2771" fmla="*/ 553721 w 681517"/>
                <a:gd name="connsiteY2-2772" fmla="*/ 1060487 h 2343129"/>
                <a:gd name="connsiteX3-2773" fmla="*/ 552926 w 681517"/>
                <a:gd name="connsiteY3-2774" fmla="*/ 1272418 h 2343129"/>
                <a:gd name="connsiteX4-2775" fmla="*/ 124301 w 681517"/>
                <a:gd name="connsiteY4-2776" fmla="*/ 1719301 h 2343129"/>
                <a:gd name="connsiteX5-2777" fmla="*/ 9208 w 681517"/>
                <a:gd name="connsiteY5-2778" fmla="*/ 2336838 h 2343129"/>
                <a:gd name="connsiteX6-2779" fmla="*/ 113189 w 681517"/>
                <a:gd name="connsiteY6-2780" fmla="*/ 2341600 h 2343129"/>
                <a:gd name="connsiteX7-2781" fmla="*/ 174308 w 681517"/>
                <a:gd name="connsiteY7-2782" fmla="*/ 1813757 h 2343129"/>
                <a:gd name="connsiteX8-2783" fmla="*/ 556896 w 681517"/>
                <a:gd name="connsiteY8-2784" fmla="*/ 1331156 h 2343129"/>
                <a:gd name="connsiteX9-2785" fmla="*/ 555308 w 681517"/>
                <a:gd name="connsiteY9-2786" fmla="*/ 993814 h 2343129"/>
                <a:gd name="connsiteX10-2787" fmla="*/ 175895 w 681517"/>
                <a:gd name="connsiteY10-2788" fmla="*/ 535025 h 2343129"/>
                <a:gd name="connsiteX11-2789" fmla="*/ 113189 w 681517"/>
                <a:gd name="connsiteY11-2790" fmla="*/ 38 h 2343129"/>
                <a:gd name="connsiteX12-2791" fmla="*/ 6033 w 681517"/>
                <a:gd name="connsiteY12-2792" fmla="*/ 38 h 2343129"/>
                <a:gd name="connsiteX0-2793" fmla="*/ 6033 w 634658"/>
                <a:gd name="connsiteY0-2794" fmla="*/ 38 h 2343129"/>
                <a:gd name="connsiteX1-2795" fmla="*/ 117158 w 634658"/>
                <a:gd name="connsiteY1-2796" fmla="*/ 606463 h 2343129"/>
                <a:gd name="connsiteX2-2797" fmla="*/ 553721 w 634658"/>
                <a:gd name="connsiteY2-2798" fmla="*/ 1060487 h 2343129"/>
                <a:gd name="connsiteX3-2799" fmla="*/ 552926 w 634658"/>
                <a:gd name="connsiteY3-2800" fmla="*/ 1272418 h 2343129"/>
                <a:gd name="connsiteX4-2801" fmla="*/ 124301 w 634658"/>
                <a:gd name="connsiteY4-2802" fmla="*/ 1719301 h 2343129"/>
                <a:gd name="connsiteX5-2803" fmla="*/ 9208 w 634658"/>
                <a:gd name="connsiteY5-2804" fmla="*/ 2336838 h 2343129"/>
                <a:gd name="connsiteX6-2805" fmla="*/ 113189 w 634658"/>
                <a:gd name="connsiteY6-2806" fmla="*/ 2341600 h 2343129"/>
                <a:gd name="connsiteX7-2807" fmla="*/ 200502 w 634658"/>
                <a:gd name="connsiteY7-2808" fmla="*/ 1756607 h 2343129"/>
                <a:gd name="connsiteX8-2809" fmla="*/ 556896 w 634658"/>
                <a:gd name="connsiteY8-2810" fmla="*/ 1331156 h 2343129"/>
                <a:gd name="connsiteX9-2811" fmla="*/ 555308 w 634658"/>
                <a:gd name="connsiteY9-2812" fmla="*/ 993814 h 2343129"/>
                <a:gd name="connsiteX10-2813" fmla="*/ 175895 w 634658"/>
                <a:gd name="connsiteY10-2814" fmla="*/ 535025 h 2343129"/>
                <a:gd name="connsiteX11-2815" fmla="*/ 113189 w 634658"/>
                <a:gd name="connsiteY11-2816" fmla="*/ 38 h 2343129"/>
                <a:gd name="connsiteX12-2817" fmla="*/ 6033 w 634658"/>
                <a:gd name="connsiteY12-2818" fmla="*/ 38 h 2343129"/>
                <a:gd name="connsiteX0-2819" fmla="*/ 6033 w 676933"/>
                <a:gd name="connsiteY0-2820" fmla="*/ 38 h 2343129"/>
                <a:gd name="connsiteX1-2821" fmla="*/ 117158 w 676933"/>
                <a:gd name="connsiteY1-2822" fmla="*/ 606463 h 2343129"/>
                <a:gd name="connsiteX2-2823" fmla="*/ 553721 w 676933"/>
                <a:gd name="connsiteY2-2824" fmla="*/ 1060487 h 2343129"/>
                <a:gd name="connsiteX3-2825" fmla="*/ 552926 w 676933"/>
                <a:gd name="connsiteY3-2826" fmla="*/ 1272418 h 2343129"/>
                <a:gd name="connsiteX4-2827" fmla="*/ 124301 w 676933"/>
                <a:gd name="connsiteY4-2828" fmla="*/ 1719301 h 2343129"/>
                <a:gd name="connsiteX5-2829" fmla="*/ 9208 w 676933"/>
                <a:gd name="connsiteY5-2830" fmla="*/ 2336838 h 2343129"/>
                <a:gd name="connsiteX6-2831" fmla="*/ 113189 w 676933"/>
                <a:gd name="connsiteY6-2832" fmla="*/ 2341600 h 2343129"/>
                <a:gd name="connsiteX7-2833" fmla="*/ 200502 w 676933"/>
                <a:gd name="connsiteY7-2834" fmla="*/ 1756607 h 2343129"/>
                <a:gd name="connsiteX8-2835" fmla="*/ 556896 w 676933"/>
                <a:gd name="connsiteY8-2836" fmla="*/ 1331156 h 2343129"/>
                <a:gd name="connsiteX9-2837" fmla="*/ 555308 w 676933"/>
                <a:gd name="connsiteY9-2838" fmla="*/ 993814 h 2343129"/>
                <a:gd name="connsiteX10-2839" fmla="*/ 175895 w 676933"/>
                <a:gd name="connsiteY10-2840" fmla="*/ 535025 h 2343129"/>
                <a:gd name="connsiteX11-2841" fmla="*/ 113189 w 676933"/>
                <a:gd name="connsiteY11-2842" fmla="*/ 38 h 2343129"/>
                <a:gd name="connsiteX12-2843" fmla="*/ 6033 w 676933"/>
                <a:gd name="connsiteY12-2844" fmla="*/ 38 h 2343129"/>
                <a:gd name="connsiteX0-2845" fmla="*/ 6033 w 676933"/>
                <a:gd name="connsiteY0-2846" fmla="*/ 38 h 2343129"/>
                <a:gd name="connsiteX1-2847" fmla="*/ 117158 w 676933"/>
                <a:gd name="connsiteY1-2848" fmla="*/ 606463 h 2343129"/>
                <a:gd name="connsiteX2-2849" fmla="*/ 553721 w 676933"/>
                <a:gd name="connsiteY2-2850" fmla="*/ 1060487 h 2343129"/>
                <a:gd name="connsiteX3-2851" fmla="*/ 552926 w 676933"/>
                <a:gd name="connsiteY3-2852" fmla="*/ 1272418 h 2343129"/>
                <a:gd name="connsiteX4-2853" fmla="*/ 124301 w 676933"/>
                <a:gd name="connsiteY4-2854" fmla="*/ 1719301 h 2343129"/>
                <a:gd name="connsiteX5-2855" fmla="*/ 9208 w 676933"/>
                <a:gd name="connsiteY5-2856" fmla="*/ 2336838 h 2343129"/>
                <a:gd name="connsiteX6-2857" fmla="*/ 113189 w 676933"/>
                <a:gd name="connsiteY6-2858" fmla="*/ 2341600 h 2343129"/>
                <a:gd name="connsiteX7-2859" fmla="*/ 200502 w 676933"/>
                <a:gd name="connsiteY7-2860" fmla="*/ 1756607 h 2343129"/>
                <a:gd name="connsiteX8-2861" fmla="*/ 556896 w 676933"/>
                <a:gd name="connsiteY8-2862" fmla="*/ 1331156 h 2343129"/>
                <a:gd name="connsiteX9-2863" fmla="*/ 555308 w 676933"/>
                <a:gd name="connsiteY9-2864" fmla="*/ 993814 h 2343129"/>
                <a:gd name="connsiteX10-2865" fmla="*/ 175895 w 676933"/>
                <a:gd name="connsiteY10-2866" fmla="*/ 535025 h 2343129"/>
                <a:gd name="connsiteX11-2867" fmla="*/ 113189 w 676933"/>
                <a:gd name="connsiteY11-2868" fmla="*/ 38 h 2343129"/>
                <a:gd name="connsiteX12-2869" fmla="*/ 6033 w 676933"/>
                <a:gd name="connsiteY12-2870" fmla="*/ 38 h 2343129"/>
                <a:gd name="connsiteX0-2871" fmla="*/ 6033 w 676933"/>
                <a:gd name="connsiteY0-2872" fmla="*/ 38 h 2343129"/>
                <a:gd name="connsiteX1-2873" fmla="*/ 117158 w 676933"/>
                <a:gd name="connsiteY1-2874" fmla="*/ 606463 h 2343129"/>
                <a:gd name="connsiteX2-2875" fmla="*/ 553721 w 676933"/>
                <a:gd name="connsiteY2-2876" fmla="*/ 1060487 h 2343129"/>
                <a:gd name="connsiteX3-2877" fmla="*/ 552926 w 676933"/>
                <a:gd name="connsiteY3-2878" fmla="*/ 1272418 h 2343129"/>
                <a:gd name="connsiteX4-2879" fmla="*/ 124301 w 676933"/>
                <a:gd name="connsiteY4-2880" fmla="*/ 1719301 h 2343129"/>
                <a:gd name="connsiteX5-2881" fmla="*/ 9208 w 676933"/>
                <a:gd name="connsiteY5-2882" fmla="*/ 2336838 h 2343129"/>
                <a:gd name="connsiteX6-2883" fmla="*/ 113189 w 676933"/>
                <a:gd name="connsiteY6-2884" fmla="*/ 2341600 h 2343129"/>
                <a:gd name="connsiteX7-2885" fmla="*/ 200502 w 676933"/>
                <a:gd name="connsiteY7-2886" fmla="*/ 1756607 h 2343129"/>
                <a:gd name="connsiteX8-2887" fmla="*/ 556896 w 676933"/>
                <a:gd name="connsiteY8-2888" fmla="*/ 1331156 h 2343129"/>
                <a:gd name="connsiteX9-2889" fmla="*/ 555308 w 676933"/>
                <a:gd name="connsiteY9-2890" fmla="*/ 993814 h 2343129"/>
                <a:gd name="connsiteX10-2891" fmla="*/ 175895 w 676933"/>
                <a:gd name="connsiteY10-2892" fmla="*/ 535025 h 2343129"/>
                <a:gd name="connsiteX11-2893" fmla="*/ 113189 w 676933"/>
                <a:gd name="connsiteY11-2894" fmla="*/ 38 h 2343129"/>
                <a:gd name="connsiteX12-2895" fmla="*/ 6033 w 676933"/>
                <a:gd name="connsiteY12-2896" fmla="*/ 38 h 2343129"/>
                <a:gd name="connsiteX0-2897" fmla="*/ 6033 w 683751"/>
                <a:gd name="connsiteY0-2898" fmla="*/ 38 h 2343129"/>
                <a:gd name="connsiteX1-2899" fmla="*/ 117158 w 683751"/>
                <a:gd name="connsiteY1-2900" fmla="*/ 606463 h 2343129"/>
                <a:gd name="connsiteX2-2901" fmla="*/ 553721 w 683751"/>
                <a:gd name="connsiteY2-2902" fmla="*/ 1060487 h 2343129"/>
                <a:gd name="connsiteX3-2903" fmla="*/ 552926 w 683751"/>
                <a:gd name="connsiteY3-2904" fmla="*/ 1272418 h 2343129"/>
                <a:gd name="connsiteX4-2905" fmla="*/ 124301 w 683751"/>
                <a:gd name="connsiteY4-2906" fmla="*/ 1719301 h 2343129"/>
                <a:gd name="connsiteX5-2907" fmla="*/ 9208 w 683751"/>
                <a:gd name="connsiteY5-2908" fmla="*/ 2336838 h 2343129"/>
                <a:gd name="connsiteX6-2909" fmla="*/ 113189 w 683751"/>
                <a:gd name="connsiteY6-2910" fmla="*/ 2341600 h 2343129"/>
                <a:gd name="connsiteX7-2911" fmla="*/ 200502 w 683751"/>
                <a:gd name="connsiteY7-2912" fmla="*/ 1756607 h 2343129"/>
                <a:gd name="connsiteX8-2913" fmla="*/ 556896 w 683751"/>
                <a:gd name="connsiteY8-2914" fmla="*/ 1331156 h 2343129"/>
                <a:gd name="connsiteX9-2915" fmla="*/ 555308 w 683751"/>
                <a:gd name="connsiteY9-2916" fmla="*/ 993814 h 2343129"/>
                <a:gd name="connsiteX10-2917" fmla="*/ 175895 w 683751"/>
                <a:gd name="connsiteY10-2918" fmla="*/ 535025 h 2343129"/>
                <a:gd name="connsiteX11-2919" fmla="*/ 113189 w 683751"/>
                <a:gd name="connsiteY11-2920" fmla="*/ 38 h 2343129"/>
                <a:gd name="connsiteX12-2921" fmla="*/ 6033 w 683751"/>
                <a:gd name="connsiteY12-2922" fmla="*/ 38 h 2343129"/>
                <a:gd name="connsiteX0-2923" fmla="*/ 6033 w 683751"/>
                <a:gd name="connsiteY0-2924" fmla="*/ 38 h 2343129"/>
                <a:gd name="connsiteX1-2925" fmla="*/ 117158 w 683751"/>
                <a:gd name="connsiteY1-2926" fmla="*/ 606463 h 2343129"/>
                <a:gd name="connsiteX2-2927" fmla="*/ 553721 w 683751"/>
                <a:gd name="connsiteY2-2928" fmla="*/ 1060487 h 2343129"/>
                <a:gd name="connsiteX3-2929" fmla="*/ 552926 w 683751"/>
                <a:gd name="connsiteY3-2930" fmla="*/ 1272418 h 2343129"/>
                <a:gd name="connsiteX4-2931" fmla="*/ 124301 w 683751"/>
                <a:gd name="connsiteY4-2932" fmla="*/ 1719301 h 2343129"/>
                <a:gd name="connsiteX5-2933" fmla="*/ 9208 w 683751"/>
                <a:gd name="connsiteY5-2934" fmla="*/ 2336838 h 2343129"/>
                <a:gd name="connsiteX6-2935" fmla="*/ 113189 w 683751"/>
                <a:gd name="connsiteY6-2936" fmla="*/ 2341600 h 2343129"/>
                <a:gd name="connsiteX7-2937" fmla="*/ 200502 w 683751"/>
                <a:gd name="connsiteY7-2938" fmla="*/ 1756607 h 2343129"/>
                <a:gd name="connsiteX8-2939" fmla="*/ 556896 w 683751"/>
                <a:gd name="connsiteY8-2940" fmla="*/ 1331156 h 2343129"/>
                <a:gd name="connsiteX9-2941" fmla="*/ 555308 w 683751"/>
                <a:gd name="connsiteY9-2942" fmla="*/ 993814 h 2343129"/>
                <a:gd name="connsiteX10-2943" fmla="*/ 175895 w 683751"/>
                <a:gd name="connsiteY10-2944" fmla="*/ 535025 h 2343129"/>
                <a:gd name="connsiteX11-2945" fmla="*/ 113189 w 683751"/>
                <a:gd name="connsiteY11-2946" fmla="*/ 38 h 2343129"/>
                <a:gd name="connsiteX12-2947" fmla="*/ 6033 w 683751"/>
                <a:gd name="connsiteY12-2948" fmla="*/ 38 h 2343129"/>
                <a:gd name="connsiteX0-2949" fmla="*/ 6033 w 683895"/>
                <a:gd name="connsiteY0-2950" fmla="*/ 38 h 2343129"/>
                <a:gd name="connsiteX1-2951" fmla="*/ 117158 w 683895"/>
                <a:gd name="connsiteY1-2952" fmla="*/ 606463 h 2343129"/>
                <a:gd name="connsiteX2-2953" fmla="*/ 553721 w 683895"/>
                <a:gd name="connsiteY2-2954" fmla="*/ 1060487 h 2343129"/>
                <a:gd name="connsiteX3-2955" fmla="*/ 552926 w 683895"/>
                <a:gd name="connsiteY3-2956" fmla="*/ 1272418 h 2343129"/>
                <a:gd name="connsiteX4-2957" fmla="*/ 124301 w 683895"/>
                <a:gd name="connsiteY4-2958" fmla="*/ 1719301 h 2343129"/>
                <a:gd name="connsiteX5-2959" fmla="*/ 9208 w 683895"/>
                <a:gd name="connsiteY5-2960" fmla="*/ 2336838 h 2343129"/>
                <a:gd name="connsiteX6-2961" fmla="*/ 113189 w 683895"/>
                <a:gd name="connsiteY6-2962" fmla="*/ 2341600 h 2343129"/>
                <a:gd name="connsiteX7-2963" fmla="*/ 200502 w 683895"/>
                <a:gd name="connsiteY7-2964" fmla="*/ 1756607 h 2343129"/>
                <a:gd name="connsiteX8-2965" fmla="*/ 556896 w 683895"/>
                <a:gd name="connsiteY8-2966" fmla="*/ 1331156 h 2343129"/>
                <a:gd name="connsiteX9-2967" fmla="*/ 683894 w 683895"/>
                <a:gd name="connsiteY9-2968" fmla="*/ 1165263 h 2343129"/>
                <a:gd name="connsiteX10-2969" fmla="*/ 555308 w 683895"/>
                <a:gd name="connsiteY10-2970" fmla="*/ 993814 h 2343129"/>
                <a:gd name="connsiteX11-2971" fmla="*/ 175895 w 683895"/>
                <a:gd name="connsiteY11-2972" fmla="*/ 535025 h 2343129"/>
                <a:gd name="connsiteX12-2973" fmla="*/ 113189 w 683895"/>
                <a:gd name="connsiteY12-2974" fmla="*/ 38 h 2343129"/>
                <a:gd name="connsiteX13-2975" fmla="*/ 6033 w 683895"/>
                <a:gd name="connsiteY13-2976" fmla="*/ 38 h 2343129"/>
                <a:gd name="connsiteX0-2977" fmla="*/ 6033 w 702832"/>
                <a:gd name="connsiteY0-2978" fmla="*/ 38 h 2343129"/>
                <a:gd name="connsiteX1-2979" fmla="*/ 117158 w 702832"/>
                <a:gd name="connsiteY1-2980" fmla="*/ 606463 h 2343129"/>
                <a:gd name="connsiteX2-2981" fmla="*/ 553721 w 702832"/>
                <a:gd name="connsiteY2-2982" fmla="*/ 1060487 h 2343129"/>
                <a:gd name="connsiteX3-2983" fmla="*/ 552926 w 702832"/>
                <a:gd name="connsiteY3-2984" fmla="*/ 1272418 h 2343129"/>
                <a:gd name="connsiteX4-2985" fmla="*/ 124301 w 702832"/>
                <a:gd name="connsiteY4-2986" fmla="*/ 1719301 h 2343129"/>
                <a:gd name="connsiteX5-2987" fmla="*/ 9208 w 702832"/>
                <a:gd name="connsiteY5-2988" fmla="*/ 2336838 h 2343129"/>
                <a:gd name="connsiteX6-2989" fmla="*/ 113189 w 702832"/>
                <a:gd name="connsiteY6-2990" fmla="*/ 2341600 h 2343129"/>
                <a:gd name="connsiteX7-2991" fmla="*/ 200502 w 702832"/>
                <a:gd name="connsiteY7-2992" fmla="*/ 1756607 h 2343129"/>
                <a:gd name="connsiteX8-2993" fmla="*/ 556896 w 702832"/>
                <a:gd name="connsiteY8-2994" fmla="*/ 1331156 h 2343129"/>
                <a:gd name="connsiteX9-2995" fmla="*/ 683894 w 702832"/>
                <a:gd name="connsiteY9-2996" fmla="*/ 1165263 h 2343129"/>
                <a:gd name="connsiteX10-2997" fmla="*/ 175895 w 702832"/>
                <a:gd name="connsiteY10-2998" fmla="*/ 535025 h 2343129"/>
                <a:gd name="connsiteX11-2999" fmla="*/ 113189 w 702832"/>
                <a:gd name="connsiteY11-3000" fmla="*/ 38 h 2343129"/>
                <a:gd name="connsiteX12-3001" fmla="*/ 6033 w 702832"/>
                <a:gd name="connsiteY12-3002" fmla="*/ 38 h 2343129"/>
                <a:gd name="connsiteX0-3003" fmla="*/ 6033 w 683925"/>
                <a:gd name="connsiteY0-3004" fmla="*/ 38 h 2343129"/>
                <a:gd name="connsiteX1-3005" fmla="*/ 117158 w 683925"/>
                <a:gd name="connsiteY1-3006" fmla="*/ 606463 h 2343129"/>
                <a:gd name="connsiteX2-3007" fmla="*/ 553721 w 683925"/>
                <a:gd name="connsiteY2-3008" fmla="*/ 1060487 h 2343129"/>
                <a:gd name="connsiteX3-3009" fmla="*/ 552926 w 683925"/>
                <a:gd name="connsiteY3-3010" fmla="*/ 1272418 h 2343129"/>
                <a:gd name="connsiteX4-3011" fmla="*/ 124301 w 683925"/>
                <a:gd name="connsiteY4-3012" fmla="*/ 1719301 h 2343129"/>
                <a:gd name="connsiteX5-3013" fmla="*/ 9208 w 683925"/>
                <a:gd name="connsiteY5-3014" fmla="*/ 2336838 h 2343129"/>
                <a:gd name="connsiteX6-3015" fmla="*/ 113189 w 683925"/>
                <a:gd name="connsiteY6-3016" fmla="*/ 2341600 h 2343129"/>
                <a:gd name="connsiteX7-3017" fmla="*/ 200502 w 683925"/>
                <a:gd name="connsiteY7-3018" fmla="*/ 1756607 h 2343129"/>
                <a:gd name="connsiteX8-3019" fmla="*/ 683894 w 683925"/>
                <a:gd name="connsiteY8-3020" fmla="*/ 1165263 h 2343129"/>
                <a:gd name="connsiteX9-3021" fmla="*/ 175895 w 683925"/>
                <a:gd name="connsiteY9-3022" fmla="*/ 535025 h 2343129"/>
                <a:gd name="connsiteX10-3023" fmla="*/ 113189 w 683925"/>
                <a:gd name="connsiteY10-3024" fmla="*/ 38 h 2343129"/>
                <a:gd name="connsiteX11-3025" fmla="*/ 6033 w 683925"/>
                <a:gd name="connsiteY11-3026" fmla="*/ 38 h 2343129"/>
                <a:gd name="connsiteX0-3027" fmla="*/ 6033 w 689984"/>
                <a:gd name="connsiteY0-3028" fmla="*/ 38 h 2343129"/>
                <a:gd name="connsiteX1-3029" fmla="*/ 117158 w 689984"/>
                <a:gd name="connsiteY1-3030" fmla="*/ 606463 h 2343129"/>
                <a:gd name="connsiteX2-3031" fmla="*/ 553721 w 689984"/>
                <a:gd name="connsiteY2-3032" fmla="*/ 1060487 h 2343129"/>
                <a:gd name="connsiteX3-3033" fmla="*/ 552926 w 689984"/>
                <a:gd name="connsiteY3-3034" fmla="*/ 1272418 h 2343129"/>
                <a:gd name="connsiteX4-3035" fmla="*/ 124301 w 689984"/>
                <a:gd name="connsiteY4-3036" fmla="*/ 1719301 h 2343129"/>
                <a:gd name="connsiteX5-3037" fmla="*/ 9208 w 689984"/>
                <a:gd name="connsiteY5-3038" fmla="*/ 2336838 h 2343129"/>
                <a:gd name="connsiteX6-3039" fmla="*/ 113189 w 689984"/>
                <a:gd name="connsiteY6-3040" fmla="*/ 2341600 h 2343129"/>
                <a:gd name="connsiteX7-3041" fmla="*/ 200502 w 689984"/>
                <a:gd name="connsiteY7-3042" fmla="*/ 1756607 h 2343129"/>
                <a:gd name="connsiteX8-3043" fmla="*/ 683894 w 689984"/>
                <a:gd name="connsiteY8-3044" fmla="*/ 1165263 h 2343129"/>
                <a:gd name="connsiteX9-3045" fmla="*/ 175895 w 689984"/>
                <a:gd name="connsiteY9-3046" fmla="*/ 535025 h 2343129"/>
                <a:gd name="connsiteX10-3047" fmla="*/ 113189 w 689984"/>
                <a:gd name="connsiteY10-3048" fmla="*/ 38 h 2343129"/>
                <a:gd name="connsiteX11-3049" fmla="*/ 6033 w 689984"/>
                <a:gd name="connsiteY11-3050" fmla="*/ 38 h 2343129"/>
                <a:gd name="connsiteX0-3051" fmla="*/ 6033 w 684892"/>
                <a:gd name="connsiteY0-3052" fmla="*/ 38 h 2343129"/>
                <a:gd name="connsiteX1-3053" fmla="*/ 117158 w 684892"/>
                <a:gd name="connsiteY1-3054" fmla="*/ 606463 h 2343129"/>
                <a:gd name="connsiteX2-3055" fmla="*/ 553721 w 684892"/>
                <a:gd name="connsiteY2-3056" fmla="*/ 1060487 h 2343129"/>
                <a:gd name="connsiteX3-3057" fmla="*/ 552926 w 684892"/>
                <a:gd name="connsiteY3-3058" fmla="*/ 1272418 h 2343129"/>
                <a:gd name="connsiteX4-3059" fmla="*/ 124301 w 684892"/>
                <a:gd name="connsiteY4-3060" fmla="*/ 1719301 h 2343129"/>
                <a:gd name="connsiteX5-3061" fmla="*/ 9208 w 684892"/>
                <a:gd name="connsiteY5-3062" fmla="*/ 2336838 h 2343129"/>
                <a:gd name="connsiteX6-3063" fmla="*/ 113189 w 684892"/>
                <a:gd name="connsiteY6-3064" fmla="*/ 2341600 h 2343129"/>
                <a:gd name="connsiteX7-3065" fmla="*/ 200502 w 684892"/>
                <a:gd name="connsiteY7-3066" fmla="*/ 1756607 h 2343129"/>
                <a:gd name="connsiteX8-3067" fmla="*/ 683894 w 684892"/>
                <a:gd name="connsiteY8-3068" fmla="*/ 1165263 h 2343129"/>
                <a:gd name="connsiteX9-3069" fmla="*/ 175895 w 684892"/>
                <a:gd name="connsiteY9-3070" fmla="*/ 535025 h 2343129"/>
                <a:gd name="connsiteX10-3071" fmla="*/ 113189 w 684892"/>
                <a:gd name="connsiteY10-3072" fmla="*/ 38 h 2343129"/>
                <a:gd name="connsiteX11-3073" fmla="*/ 6033 w 684892"/>
                <a:gd name="connsiteY11-3074" fmla="*/ 38 h 2343129"/>
                <a:gd name="connsiteX0-3075" fmla="*/ 6033 w 684004"/>
                <a:gd name="connsiteY0-3076" fmla="*/ 38 h 2343129"/>
                <a:gd name="connsiteX1-3077" fmla="*/ 117158 w 684004"/>
                <a:gd name="connsiteY1-3078" fmla="*/ 606463 h 2343129"/>
                <a:gd name="connsiteX2-3079" fmla="*/ 553721 w 684004"/>
                <a:gd name="connsiteY2-3080" fmla="*/ 1060487 h 2343129"/>
                <a:gd name="connsiteX3-3081" fmla="*/ 552926 w 684004"/>
                <a:gd name="connsiteY3-3082" fmla="*/ 1272418 h 2343129"/>
                <a:gd name="connsiteX4-3083" fmla="*/ 124301 w 684004"/>
                <a:gd name="connsiteY4-3084" fmla="*/ 1719301 h 2343129"/>
                <a:gd name="connsiteX5-3085" fmla="*/ 9208 w 684004"/>
                <a:gd name="connsiteY5-3086" fmla="*/ 2336838 h 2343129"/>
                <a:gd name="connsiteX6-3087" fmla="*/ 113189 w 684004"/>
                <a:gd name="connsiteY6-3088" fmla="*/ 2341600 h 2343129"/>
                <a:gd name="connsiteX7-3089" fmla="*/ 200502 w 684004"/>
                <a:gd name="connsiteY7-3090" fmla="*/ 1756607 h 2343129"/>
                <a:gd name="connsiteX8-3091" fmla="*/ 683894 w 684004"/>
                <a:gd name="connsiteY8-3092" fmla="*/ 1165263 h 2343129"/>
                <a:gd name="connsiteX9-3093" fmla="*/ 175895 w 684004"/>
                <a:gd name="connsiteY9-3094" fmla="*/ 535025 h 2343129"/>
                <a:gd name="connsiteX10-3095" fmla="*/ 113189 w 684004"/>
                <a:gd name="connsiteY10-3096" fmla="*/ 38 h 2343129"/>
                <a:gd name="connsiteX11-3097" fmla="*/ 6033 w 684004"/>
                <a:gd name="connsiteY11-3098" fmla="*/ 38 h 2343129"/>
                <a:gd name="connsiteX0-3099" fmla="*/ 6033 w 684004"/>
                <a:gd name="connsiteY0-3100" fmla="*/ 38 h 2343129"/>
                <a:gd name="connsiteX1-3101" fmla="*/ 117158 w 684004"/>
                <a:gd name="connsiteY1-3102" fmla="*/ 606463 h 2343129"/>
                <a:gd name="connsiteX2-3103" fmla="*/ 553721 w 684004"/>
                <a:gd name="connsiteY2-3104" fmla="*/ 1060487 h 2343129"/>
                <a:gd name="connsiteX3-3105" fmla="*/ 552926 w 684004"/>
                <a:gd name="connsiteY3-3106" fmla="*/ 1272418 h 2343129"/>
                <a:gd name="connsiteX4-3107" fmla="*/ 124301 w 684004"/>
                <a:gd name="connsiteY4-3108" fmla="*/ 1719301 h 2343129"/>
                <a:gd name="connsiteX5-3109" fmla="*/ 9208 w 684004"/>
                <a:gd name="connsiteY5-3110" fmla="*/ 2336838 h 2343129"/>
                <a:gd name="connsiteX6-3111" fmla="*/ 113189 w 684004"/>
                <a:gd name="connsiteY6-3112" fmla="*/ 2341600 h 2343129"/>
                <a:gd name="connsiteX7-3113" fmla="*/ 200502 w 684004"/>
                <a:gd name="connsiteY7-3114" fmla="*/ 1756607 h 2343129"/>
                <a:gd name="connsiteX8-3115" fmla="*/ 683894 w 684004"/>
                <a:gd name="connsiteY8-3116" fmla="*/ 1165263 h 2343129"/>
                <a:gd name="connsiteX9-3117" fmla="*/ 175895 w 684004"/>
                <a:gd name="connsiteY9-3118" fmla="*/ 535025 h 2343129"/>
                <a:gd name="connsiteX10-3119" fmla="*/ 113189 w 684004"/>
                <a:gd name="connsiteY10-3120" fmla="*/ 38 h 2343129"/>
                <a:gd name="connsiteX11-3121" fmla="*/ 6033 w 684004"/>
                <a:gd name="connsiteY11-3122" fmla="*/ 38 h 2343129"/>
                <a:gd name="connsiteX0-3123" fmla="*/ 6033 w 683899"/>
                <a:gd name="connsiteY0-3124" fmla="*/ 38 h 2343129"/>
                <a:gd name="connsiteX1-3125" fmla="*/ 117158 w 683899"/>
                <a:gd name="connsiteY1-3126" fmla="*/ 606463 h 2343129"/>
                <a:gd name="connsiteX2-3127" fmla="*/ 553721 w 683899"/>
                <a:gd name="connsiteY2-3128" fmla="*/ 1060487 h 2343129"/>
                <a:gd name="connsiteX3-3129" fmla="*/ 552926 w 683899"/>
                <a:gd name="connsiteY3-3130" fmla="*/ 1272418 h 2343129"/>
                <a:gd name="connsiteX4-3131" fmla="*/ 124301 w 683899"/>
                <a:gd name="connsiteY4-3132" fmla="*/ 1719301 h 2343129"/>
                <a:gd name="connsiteX5-3133" fmla="*/ 9208 w 683899"/>
                <a:gd name="connsiteY5-3134" fmla="*/ 2336838 h 2343129"/>
                <a:gd name="connsiteX6-3135" fmla="*/ 113189 w 683899"/>
                <a:gd name="connsiteY6-3136" fmla="*/ 2341600 h 2343129"/>
                <a:gd name="connsiteX7-3137" fmla="*/ 200502 w 683899"/>
                <a:gd name="connsiteY7-3138" fmla="*/ 1756607 h 2343129"/>
                <a:gd name="connsiteX8-3139" fmla="*/ 683894 w 683899"/>
                <a:gd name="connsiteY8-3140" fmla="*/ 1165263 h 2343129"/>
                <a:gd name="connsiteX9-3141" fmla="*/ 175895 w 683899"/>
                <a:gd name="connsiteY9-3142" fmla="*/ 535025 h 2343129"/>
                <a:gd name="connsiteX10-3143" fmla="*/ 113189 w 683899"/>
                <a:gd name="connsiteY10-3144" fmla="*/ 38 h 2343129"/>
                <a:gd name="connsiteX11-3145" fmla="*/ 6033 w 683899"/>
                <a:gd name="connsiteY11-3146" fmla="*/ 38 h 2343129"/>
                <a:gd name="connsiteX0-3147" fmla="*/ 6033 w 683899"/>
                <a:gd name="connsiteY0-3148" fmla="*/ 38 h 2343129"/>
                <a:gd name="connsiteX1-3149" fmla="*/ 117158 w 683899"/>
                <a:gd name="connsiteY1-3150" fmla="*/ 606463 h 2343129"/>
                <a:gd name="connsiteX2-3151" fmla="*/ 553721 w 683899"/>
                <a:gd name="connsiteY2-3152" fmla="*/ 1060487 h 2343129"/>
                <a:gd name="connsiteX3-3153" fmla="*/ 552926 w 683899"/>
                <a:gd name="connsiteY3-3154" fmla="*/ 1272418 h 2343129"/>
                <a:gd name="connsiteX4-3155" fmla="*/ 124301 w 683899"/>
                <a:gd name="connsiteY4-3156" fmla="*/ 1719301 h 2343129"/>
                <a:gd name="connsiteX5-3157" fmla="*/ 9208 w 683899"/>
                <a:gd name="connsiteY5-3158" fmla="*/ 2336838 h 2343129"/>
                <a:gd name="connsiteX6-3159" fmla="*/ 113189 w 683899"/>
                <a:gd name="connsiteY6-3160" fmla="*/ 2341600 h 2343129"/>
                <a:gd name="connsiteX7-3161" fmla="*/ 200502 w 683899"/>
                <a:gd name="connsiteY7-3162" fmla="*/ 1756607 h 2343129"/>
                <a:gd name="connsiteX8-3163" fmla="*/ 683894 w 683899"/>
                <a:gd name="connsiteY8-3164" fmla="*/ 1165263 h 2343129"/>
                <a:gd name="connsiteX9-3165" fmla="*/ 175895 w 683899"/>
                <a:gd name="connsiteY9-3166" fmla="*/ 535025 h 2343129"/>
                <a:gd name="connsiteX10-3167" fmla="*/ 113189 w 683899"/>
                <a:gd name="connsiteY10-3168" fmla="*/ 38 h 2343129"/>
                <a:gd name="connsiteX11-3169" fmla="*/ 6033 w 683899"/>
                <a:gd name="connsiteY11-3170" fmla="*/ 38 h 2343129"/>
                <a:gd name="connsiteX0-3171" fmla="*/ 6033 w 683899"/>
                <a:gd name="connsiteY0-3172" fmla="*/ 38 h 2343129"/>
                <a:gd name="connsiteX1-3173" fmla="*/ 117158 w 683899"/>
                <a:gd name="connsiteY1-3174" fmla="*/ 606463 h 2343129"/>
                <a:gd name="connsiteX2-3175" fmla="*/ 553721 w 683899"/>
                <a:gd name="connsiteY2-3176" fmla="*/ 1060487 h 2343129"/>
                <a:gd name="connsiteX3-3177" fmla="*/ 552926 w 683899"/>
                <a:gd name="connsiteY3-3178" fmla="*/ 1272418 h 2343129"/>
                <a:gd name="connsiteX4-3179" fmla="*/ 124301 w 683899"/>
                <a:gd name="connsiteY4-3180" fmla="*/ 1719301 h 2343129"/>
                <a:gd name="connsiteX5-3181" fmla="*/ 9208 w 683899"/>
                <a:gd name="connsiteY5-3182" fmla="*/ 2336838 h 2343129"/>
                <a:gd name="connsiteX6-3183" fmla="*/ 113189 w 683899"/>
                <a:gd name="connsiteY6-3184" fmla="*/ 2341600 h 2343129"/>
                <a:gd name="connsiteX7-3185" fmla="*/ 200502 w 683899"/>
                <a:gd name="connsiteY7-3186" fmla="*/ 1756607 h 2343129"/>
                <a:gd name="connsiteX8-3187" fmla="*/ 683894 w 683899"/>
                <a:gd name="connsiteY8-3188" fmla="*/ 1165263 h 2343129"/>
                <a:gd name="connsiteX9-3189" fmla="*/ 175895 w 683899"/>
                <a:gd name="connsiteY9-3190" fmla="*/ 535025 h 2343129"/>
                <a:gd name="connsiteX10-3191" fmla="*/ 113189 w 683899"/>
                <a:gd name="connsiteY10-3192" fmla="*/ 38 h 2343129"/>
                <a:gd name="connsiteX11-3193" fmla="*/ 6033 w 683899"/>
                <a:gd name="connsiteY11-3194" fmla="*/ 38 h 2343129"/>
                <a:gd name="connsiteX0-3195" fmla="*/ 6033 w 683899"/>
                <a:gd name="connsiteY0-3196" fmla="*/ 38 h 2343129"/>
                <a:gd name="connsiteX1-3197" fmla="*/ 117158 w 683899"/>
                <a:gd name="connsiteY1-3198" fmla="*/ 606463 h 2343129"/>
                <a:gd name="connsiteX2-3199" fmla="*/ 553721 w 683899"/>
                <a:gd name="connsiteY2-3200" fmla="*/ 1060487 h 2343129"/>
                <a:gd name="connsiteX3-3201" fmla="*/ 552926 w 683899"/>
                <a:gd name="connsiteY3-3202" fmla="*/ 1272418 h 2343129"/>
                <a:gd name="connsiteX4-3203" fmla="*/ 124301 w 683899"/>
                <a:gd name="connsiteY4-3204" fmla="*/ 1719301 h 2343129"/>
                <a:gd name="connsiteX5-3205" fmla="*/ 9208 w 683899"/>
                <a:gd name="connsiteY5-3206" fmla="*/ 2336838 h 2343129"/>
                <a:gd name="connsiteX6-3207" fmla="*/ 113189 w 683899"/>
                <a:gd name="connsiteY6-3208" fmla="*/ 2341600 h 2343129"/>
                <a:gd name="connsiteX7-3209" fmla="*/ 200502 w 683899"/>
                <a:gd name="connsiteY7-3210" fmla="*/ 1756607 h 2343129"/>
                <a:gd name="connsiteX8-3211" fmla="*/ 683894 w 683899"/>
                <a:gd name="connsiteY8-3212" fmla="*/ 1165263 h 2343129"/>
                <a:gd name="connsiteX9-3213" fmla="*/ 175895 w 683899"/>
                <a:gd name="connsiteY9-3214" fmla="*/ 535025 h 2343129"/>
                <a:gd name="connsiteX10-3215" fmla="*/ 113189 w 683899"/>
                <a:gd name="connsiteY10-3216" fmla="*/ 38 h 2343129"/>
                <a:gd name="connsiteX11-3217" fmla="*/ 6033 w 683899"/>
                <a:gd name="connsiteY11-3218" fmla="*/ 38 h 2343129"/>
                <a:gd name="connsiteX0-3219" fmla="*/ 6033 w 683899"/>
                <a:gd name="connsiteY0-3220" fmla="*/ 38 h 2341719"/>
                <a:gd name="connsiteX1-3221" fmla="*/ 117158 w 683899"/>
                <a:gd name="connsiteY1-3222" fmla="*/ 606463 h 2341719"/>
                <a:gd name="connsiteX2-3223" fmla="*/ 553721 w 683899"/>
                <a:gd name="connsiteY2-3224" fmla="*/ 1060487 h 2341719"/>
                <a:gd name="connsiteX3-3225" fmla="*/ 552926 w 683899"/>
                <a:gd name="connsiteY3-3226" fmla="*/ 1272418 h 2341719"/>
                <a:gd name="connsiteX4-3227" fmla="*/ 124301 w 683899"/>
                <a:gd name="connsiteY4-3228" fmla="*/ 1719301 h 2341719"/>
                <a:gd name="connsiteX5-3229" fmla="*/ 9208 w 683899"/>
                <a:gd name="connsiteY5-3230" fmla="*/ 2336838 h 2341719"/>
                <a:gd name="connsiteX6-3231" fmla="*/ 113189 w 683899"/>
                <a:gd name="connsiteY6-3232" fmla="*/ 2341600 h 2341719"/>
                <a:gd name="connsiteX7-3233" fmla="*/ 200502 w 683899"/>
                <a:gd name="connsiteY7-3234" fmla="*/ 1756607 h 2341719"/>
                <a:gd name="connsiteX8-3235" fmla="*/ 683894 w 683899"/>
                <a:gd name="connsiteY8-3236" fmla="*/ 1165263 h 2341719"/>
                <a:gd name="connsiteX9-3237" fmla="*/ 175895 w 683899"/>
                <a:gd name="connsiteY9-3238" fmla="*/ 535025 h 2341719"/>
                <a:gd name="connsiteX10-3239" fmla="*/ 113189 w 683899"/>
                <a:gd name="connsiteY10-3240" fmla="*/ 38 h 2341719"/>
                <a:gd name="connsiteX11-3241" fmla="*/ 6033 w 683899"/>
                <a:gd name="connsiteY11-3242" fmla="*/ 38 h 2341719"/>
                <a:gd name="connsiteX0-3243" fmla="*/ 6033 w 683899"/>
                <a:gd name="connsiteY0-3244" fmla="*/ 38 h 2341701"/>
                <a:gd name="connsiteX1-3245" fmla="*/ 117158 w 683899"/>
                <a:gd name="connsiteY1-3246" fmla="*/ 606463 h 2341701"/>
                <a:gd name="connsiteX2-3247" fmla="*/ 553721 w 683899"/>
                <a:gd name="connsiteY2-3248" fmla="*/ 1060487 h 2341701"/>
                <a:gd name="connsiteX3-3249" fmla="*/ 552926 w 683899"/>
                <a:gd name="connsiteY3-3250" fmla="*/ 1272418 h 2341701"/>
                <a:gd name="connsiteX4-3251" fmla="*/ 124301 w 683899"/>
                <a:gd name="connsiteY4-3252" fmla="*/ 1719301 h 2341701"/>
                <a:gd name="connsiteX5-3253" fmla="*/ 9208 w 683899"/>
                <a:gd name="connsiteY5-3254" fmla="*/ 2336838 h 2341701"/>
                <a:gd name="connsiteX6-3255" fmla="*/ 113189 w 683899"/>
                <a:gd name="connsiteY6-3256" fmla="*/ 2341600 h 2341701"/>
                <a:gd name="connsiteX7-3257" fmla="*/ 200502 w 683899"/>
                <a:gd name="connsiteY7-3258" fmla="*/ 1756607 h 2341701"/>
                <a:gd name="connsiteX8-3259" fmla="*/ 683894 w 683899"/>
                <a:gd name="connsiteY8-3260" fmla="*/ 1165263 h 2341701"/>
                <a:gd name="connsiteX9-3261" fmla="*/ 175895 w 683899"/>
                <a:gd name="connsiteY9-3262" fmla="*/ 535025 h 2341701"/>
                <a:gd name="connsiteX10-3263" fmla="*/ 113189 w 683899"/>
                <a:gd name="connsiteY10-3264" fmla="*/ 38 h 2341701"/>
                <a:gd name="connsiteX11-3265" fmla="*/ 6033 w 683899"/>
                <a:gd name="connsiteY11-3266" fmla="*/ 38 h 2341701"/>
                <a:gd name="connsiteX0-3267" fmla="*/ 6033 w 683899"/>
                <a:gd name="connsiteY0-3268" fmla="*/ 38 h 2341699"/>
                <a:gd name="connsiteX1-3269" fmla="*/ 117158 w 683899"/>
                <a:gd name="connsiteY1-3270" fmla="*/ 606463 h 2341699"/>
                <a:gd name="connsiteX2-3271" fmla="*/ 553721 w 683899"/>
                <a:gd name="connsiteY2-3272" fmla="*/ 1060487 h 2341699"/>
                <a:gd name="connsiteX3-3273" fmla="*/ 552926 w 683899"/>
                <a:gd name="connsiteY3-3274" fmla="*/ 1272418 h 2341699"/>
                <a:gd name="connsiteX4-3275" fmla="*/ 124301 w 683899"/>
                <a:gd name="connsiteY4-3276" fmla="*/ 1719301 h 2341699"/>
                <a:gd name="connsiteX5-3277" fmla="*/ 9208 w 683899"/>
                <a:gd name="connsiteY5-3278" fmla="*/ 2336838 h 2341699"/>
                <a:gd name="connsiteX6-3279" fmla="*/ 113189 w 683899"/>
                <a:gd name="connsiteY6-3280" fmla="*/ 2341600 h 2341699"/>
                <a:gd name="connsiteX7-3281" fmla="*/ 200502 w 683899"/>
                <a:gd name="connsiteY7-3282" fmla="*/ 1756607 h 2341699"/>
                <a:gd name="connsiteX8-3283" fmla="*/ 683894 w 683899"/>
                <a:gd name="connsiteY8-3284" fmla="*/ 1165263 h 2341699"/>
                <a:gd name="connsiteX9-3285" fmla="*/ 175895 w 683899"/>
                <a:gd name="connsiteY9-3286" fmla="*/ 535025 h 2341699"/>
                <a:gd name="connsiteX10-3287" fmla="*/ 113189 w 683899"/>
                <a:gd name="connsiteY10-3288" fmla="*/ 38 h 2341699"/>
                <a:gd name="connsiteX11-3289" fmla="*/ 6033 w 683899"/>
                <a:gd name="connsiteY11-3290" fmla="*/ 38 h 2341699"/>
                <a:gd name="connsiteX0-3291" fmla="*/ 6033 w 683899"/>
                <a:gd name="connsiteY0-3292" fmla="*/ 38 h 2341699"/>
                <a:gd name="connsiteX1-3293" fmla="*/ 117158 w 683899"/>
                <a:gd name="connsiteY1-3294" fmla="*/ 606463 h 2341699"/>
                <a:gd name="connsiteX2-3295" fmla="*/ 553721 w 683899"/>
                <a:gd name="connsiteY2-3296" fmla="*/ 1060487 h 2341699"/>
                <a:gd name="connsiteX3-3297" fmla="*/ 552926 w 683899"/>
                <a:gd name="connsiteY3-3298" fmla="*/ 1272418 h 2341699"/>
                <a:gd name="connsiteX4-3299" fmla="*/ 124301 w 683899"/>
                <a:gd name="connsiteY4-3300" fmla="*/ 1719301 h 2341699"/>
                <a:gd name="connsiteX5-3301" fmla="*/ 9208 w 683899"/>
                <a:gd name="connsiteY5-3302" fmla="*/ 2336838 h 2341699"/>
                <a:gd name="connsiteX6-3303" fmla="*/ 113189 w 683899"/>
                <a:gd name="connsiteY6-3304" fmla="*/ 2341600 h 2341699"/>
                <a:gd name="connsiteX7-3305" fmla="*/ 200502 w 683899"/>
                <a:gd name="connsiteY7-3306" fmla="*/ 1756607 h 2341699"/>
                <a:gd name="connsiteX8-3307" fmla="*/ 683894 w 683899"/>
                <a:gd name="connsiteY8-3308" fmla="*/ 1165263 h 2341699"/>
                <a:gd name="connsiteX9-3309" fmla="*/ 175895 w 683899"/>
                <a:gd name="connsiteY9-3310" fmla="*/ 535025 h 2341699"/>
                <a:gd name="connsiteX10-3311" fmla="*/ 113189 w 683899"/>
                <a:gd name="connsiteY10-3312" fmla="*/ 38 h 2341699"/>
                <a:gd name="connsiteX11-3313" fmla="*/ 6033 w 683899"/>
                <a:gd name="connsiteY11-3314" fmla="*/ 38 h 2341699"/>
                <a:gd name="connsiteX0-3315" fmla="*/ 6033 w 683899"/>
                <a:gd name="connsiteY0-3316" fmla="*/ 38 h 2341699"/>
                <a:gd name="connsiteX1-3317" fmla="*/ 117158 w 683899"/>
                <a:gd name="connsiteY1-3318" fmla="*/ 606463 h 2341699"/>
                <a:gd name="connsiteX2-3319" fmla="*/ 553721 w 683899"/>
                <a:gd name="connsiteY2-3320" fmla="*/ 1060487 h 2341699"/>
                <a:gd name="connsiteX3-3321" fmla="*/ 552926 w 683899"/>
                <a:gd name="connsiteY3-3322" fmla="*/ 1272418 h 2341699"/>
                <a:gd name="connsiteX4-3323" fmla="*/ 124301 w 683899"/>
                <a:gd name="connsiteY4-3324" fmla="*/ 1719301 h 2341699"/>
                <a:gd name="connsiteX5-3325" fmla="*/ 9208 w 683899"/>
                <a:gd name="connsiteY5-3326" fmla="*/ 2336838 h 2341699"/>
                <a:gd name="connsiteX6-3327" fmla="*/ 113189 w 683899"/>
                <a:gd name="connsiteY6-3328" fmla="*/ 2341600 h 2341699"/>
                <a:gd name="connsiteX7-3329" fmla="*/ 200502 w 683899"/>
                <a:gd name="connsiteY7-3330" fmla="*/ 1756607 h 2341699"/>
                <a:gd name="connsiteX8-3331" fmla="*/ 683894 w 683899"/>
                <a:gd name="connsiteY8-3332" fmla="*/ 1165263 h 2341699"/>
                <a:gd name="connsiteX9-3333" fmla="*/ 175895 w 683899"/>
                <a:gd name="connsiteY9-3334" fmla="*/ 535025 h 2341699"/>
                <a:gd name="connsiteX10-3335" fmla="*/ 113189 w 683899"/>
                <a:gd name="connsiteY10-3336" fmla="*/ 38 h 2341699"/>
                <a:gd name="connsiteX11-3337" fmla="*/ 6033 w 683899"/>
                <a:gd name="connsiteY11-3338" fmla="*/ 38 h 2341699"/>
                <a:gd name="connsiteX0-3339" fmla="*/ 6033 w 683899"/>
                <a:gd name="connsiteY0-3340" fmla="*/ 38 h 2341699"/>
                <a:gd name="connsiteX1-3341" fmla="*/ 117158 w 683899"/>
                <a:gd name="connsiteY1-3342" fmla="*/ 606463 h 2341699"/>
                <a:gd name="connsiteX2-3343" fmla="*/ 553721 w 683899"/>
                <a:gd name="connsiteY2-3344" fmla="*/ 1060487 h 2341699"/>
                <a:gd name="connsiteX3-3345" fmla="*/ 552926 w 683899"/>
                <a:gd name="connsiteY3-3346" fmla="*/ 1272418 h 2341699"/>
                <a:gd name="connsiteX4-3347" fmla="*/ 124301 w 683899"/>
                <a:gd name="connsiteY4-3348" fmla="*/ 1719301 h 2341699"/>
                <a:gd name="connsiteX5-3349" fmla="*/ 9208 w 683899"/>
                <a:gd name="connsiteY5-3350" fmla="*/ 2336838 h 2341699"/>
                <a:gd name="connsiteX6-3351" fmla="*/ 113189 w 683899"/>
                <a:gd name="connsiteY6-3352" fmla="*/ 2341600 h 2341699"/>
                <a:gd name="connsiteX7-3353" fmla="*/ 200502 w 683899"/>
                <a:gd name="connsiteY7-3354" fmla="*/ 1756607 h 2341699"/>
                <a:gd name="connsiteX8-3355" fmla="*/ 683894 w 683899"/>
                <a:gd name="connsiteY8-3356" fmla="*/ 1165263 h 2341699"/>
                <a:gd name="connsiteX9-3357" fmla="*/ 175895 w 683899"/>
                <a:gd name="connsiteY9-3358" fmla="*/ 535025 h 2341699"/>
                <a:gd name="connsiteX10-3359" fmla="*/ 113189 w 683899"/>
                <a:gd name="connsiteY10-3360" fmla="*/ 38 h 2341699"/>
                <a:gd name="connsiteX11-3361" fmla="*/ 6033 w 683899"/>
                <a:gd name="connsiteY11-3362" fmla="*/ 38 h 2341699"/>
                <a:gd name="connsiteX0-3363" fmla="*/ 6033 w 683898"/>
                <a:gd name="connsiteY0-3364" fmla="*/ 38 h 2336838"/>
                <a:gd name="connsiteX1-3365" fmla="*/ 117158 w 683898"/>
                <a:gd name="connsiteY1-3366" fmla="*/ 606463 h 2336838"/>
                <a:gd name="connsiteX2-3367" fmla="*/ 553721 w 683898"/>
                <a:gd name="connsiteY2-3368" fmla="*/ 1060487 h 2336838"/>
                <a:gd name="connsiteX3-3369" fmla="*/ 552926 w 683898"/>
                <a:gd name="connsiteY3-3370" fmla="*/ 1272418 h 2336838"/>
                <a:gd name="connsiteX4-3371" fmla="*/ 124301 w 683898"/>
                <a:gd name="connsiteY4-3372" fmla="*/ 1719301 h 2336838"/>
                <a:gd name="connsiteX5-3373" fmla="*/ 9208 w 683898"/>
                <a:gd name="connsiteY5-3374" fmla="*/ 2336838 h 2336838"/>
                <a:gd name="connsiteX6-3375" fmla="*/ 141764 w 683898"/>
                <a:gd name="connsiteY6-3376" fmla="*/ 2335250 h 2336838"/>
                <a:gd name="connsiteX7-3377" fmla="*/ 200502 w 683898"/>
                <a:gd name="connsiteY7-3378" fmla="*/ 1756607 h 2336838"/>
                <a:gd name="connsiteX8-3379" fmla="*/ 683894 w 683898"/>
                <a:gd name="connsiteY8-3380" fmla="*/ 1165263 h 2336838"/>
                <a:gd name="connsiteX9-3381" fmla="*/ 175895 w 683898"/>
                <a:gd name="connsiteY9-3382" fmla="*/ 535025 h 2336838"/>
                <a:gd name="connsiteX10-3383" fmla="*/ 113189 w 683898"/>
                <a:gd name="connsiteY10-3384" fmla="*/ 38 h 2336838"/>
                <a:gd name="connsiteX11-3385" fmla="*/ 6033 w 683898"/>
                <a:gd name="connsiteY11-3386" fmla="*/ 38 h 2336838"/>
                <a:gd name="connsiteX0-3387" fmla="*/ 6033 w 683899"/>
                <a:gd name="connsiteY0-3388" fmla="*/ 38 h 2336838"/>
                <a:gd name="connsiteX1-3389" fmla="*/ 117158 w 683899"/>
                <a:gd name="connsiteY1-3390" fmla="*/ 606463 h 2336838"/>
                <a:gd name="connsiteX2-3391" fmla="*/ 553721 w 683899"/>
                <a:gd name="connsiteY2-3392" fmla="*/ 1060487 h 2336838"/>
                <a:gd name="connsiteX3-3393" fmla="*/ 552926 w 683899"/>
                <a:gd name="connsiteY3-3394" fmla="*/ 1272418 h 2336838"/>
                <a:gd name="connsiteX4-3395" fmla="*/ 124301 w 683899"/>
                <a:gd name="connsiteY4-3396" fmla="*/ 1719301 h 2336838"/>
                <a:gd name="connsiteX5-3397" fmla="*/ 9208 w 683899"/>
                <a:gd name="connsiteY5-3398" fmla="*/ 2336838 h 2336838"/>
                <a:gd name="connsiteX6-3399" fmla="*/ 141764 w 683899"/>
                <a:gd name="connsiteY6-3400" fmla="*/ 2335250 h 2336838"/>
                <a:gd name="connsiteX7-3401" fmla="*/ 200502 w 683899"/>
                <a:gd name="connsiteY7-3402" fmla="*/ 1756607 h 2336838"/>
                <a:gd name="connsiteX8-3403" fmla="*/ 683894 w 683899"/>
                <a:gd name="connsiteY8-3404" fmla="*/ 1165263 h 2336838"/>
                <a:gd name="connsiteX9-3405" fmla="*/ 175895 w 683899"/>
                <a:gd name="connsiteY9-3406" fmla="*/ 535025 h 2336838"/>
                <a:gd name="connsiteX10-3407" fmla="*/ 113189 w 683899"/>
                <a:gd name="connsiteY10-3408" fmla="*/ 38 h 2336838"/>
                <a:gd name="connsiteX11-3409" fmla="*/ 6033 w 683899"/>
                <a:gd name="connsiteY11-3410" fmla="*/ 38 h 2336838"/>
                <a:gd name="connsiteX0-3411" fmla="*/ 7898 w 685764"/>
                <a:gd name="connsiteY0-3412" fmla="*/ 38 h 2336838"/>
                <a:gd name="connsiteX1-3413" fmla="*/ 119023 w 685764"/>
                <a:gd name="connsiteY1-3414" fmla="*/ 606463 h 2336838"/>
                <a:gd name="connsiteX2-3415" fmla="*/ 555586 w 685764"/>
                <a:gd name="connsiteY2-3416" fmla="*/ 1060487 h 2336838"/>
                <a:gd name="connsiteX3-3417" fmla="*/ 554791 w 685764"/>
                <a:gd name="connsiteY3-3418" fmla="*/ 1272418 h 2336838"/>
                <a:gd name="connsiteX4-3419" fmla="*/ 113466 w 685764"/>
                <a:gd name="connsiteY4-3420" fmla="*/ 1716126 h 2336838"/>
                <a:gd name="connsiteX5-3421" fmla="*/ 11073 w 685764"/>
                <a:gd name="connsiteY5-3422" fmla="*/ 2336838 h 2336838"/>
                <a:gd name="connsiteX6-3423" fmla="*/ 143629 w 685764"/>
                <a:gd name="connsiteY6-3424" fmla="*/ 2335250 h 2336838"/>
                <a:gd name="connsiteX7-3425" fmla="*/ 202367 w 685764"/>
                <a:gd name="connsiteY7-3426" fmla="*/ 1756607 h 2336838"/>
                <a:gd name="connsiteX8-3427" fmla="*/ 685759 w 685764"/>
                <a:gd name="connsiteY8-3428" fmla="*/ 1165263 h 2336838"/>
                <a:gd name="connsiteX9-3429" fmla="*/ 177760 w 685764"/>
                <a:gd name="connsiteY9-3430" fmla="*/ 535025 h 2336838"/>
                <a:gd name="connsiteX10-3431" fmla="*/ 115054 w 685764"/>
                <a:gd name="connsiteY10-3432" fmla="*/ 38 h 2336838"/>
                <a:gd name="connsiteX11-3433" fmla="*/ 7898 w 685764"/>
                <a:gd name="connsiteY11-3434" fmla="*/ 38 h 2336838"/>
                <a:gd name="connsiteX0-3435" fmla="*/ 7898 w 685764"/>
                <a:gd name="connsiteY0-3436" fmla="*/ 38 h 2336838"/>
                <a:gd name="connsiteX1-3437" fmla="*/ 119023 w 685764"/>
                <a:gd name="connsiteY1-3438" fmla="*/ 606463 h 2336838"/>
                <a:gd name="connsiteX2-3439" fmla="*/ 555586 w 685764"/>
                <a:gd name="connsiteY2-3440" fmla="*/ 1060487 h 2336838"/>
                <a:gd name="connsiteX3-3441" fmla="*/ 554791 w 685764"/>
                <a:gd name="connsiteY3-3442" fmla="*/ 1272418 h 2336838"/>
                <a:gd name="connsiteX4-3443" fmla="*/ 113466 w 685764"/>
                <a:gd name="connsiteY4-3444" fmla="*/ 1716126 h 2336838"/>
                <a:gd name="connsiteX5-3445" fmla="*/ 11073 w 685764"/>
                <a:gd name="connsiteY5-3446" fmla="*/ 2336838 h 2336838"/>
                <a:gd name="connsiteX6-3447" fmla="*/ 143629 w 685764"/>
                <a:gd name="connsiteY6-3448" fmla="*/ 2335250 h 2336838"/>
                <a:gd name="connsiteX7-3449" fmla="*/ 202367 w 685764"/>
                <a:gd name="connsiteY7-3450" fmla="*/ 1756607 h 2336838"/>
                <a:gd name="connsiteX8-3451" fmla="*/ 685759 w 685764"/>
                <a:gd name="connsiteY8-3452" fmla="*/ 1165263 h 2336838"/>
                <a:gd name="connsiteX9-3453" fmla="*/ 177760 w 685764"/>
                <a:gd name="connsiteY9-3454" fmla="*/ 535025 h 2336838"/>
                <a:gd name="connsiteX10-3455" fmla="*/ 115054 w 685764"/>
                <a:gd name="connsiteY10-3456" fmla="*/ 38 h 2336838"/>
                <a:gd name="connsiteX11-3457" fmla="*/ 7898 w 685764"/>
                <a:gd name="connsiteY11-3458" fmla="*/ 38 h 2336838"/>
                <a:gd name="connsiteX0-3459" fmla="*/ 6033 w 683899"/>
                <a:gd name="connsiteY0-3460" fmla="*/ 38 h 2336838"/>
                <a:gd name="connsiteX1-3461" fmla="*/ 117158 w 683899"/>
                <a:gd name="connsiteY1-3462" fmla="*/ 606463 h 2336838"/>
                <a:gd name="connsiteX2-3463" fmla="*/ 553721 w 683899"/>
                <a:gd name="connsiteY2-3464" fmla="*/ 1060487 h 2336838"/>
                <a:gd name="connsiteX3-3465" fmla="*/ 552926 w 683899"/>
                <a:gd name="connsiteY3-3466" fmla="*/ 1272418 h 2336838"/>
                <a:gd name="connsiteX4-3467" fmla="*/ 111601 w 683899"/>
                <a:gd name="connsiteY4-3468" fmla="*/ 1716126 h 2336838"/>
                <a:gd name="connsiteX5-3469" fmla="*/ 9208 w 683899"/>
                <a:gd name="connsiteY5-3470" fmla="*/ 2336838 h 2336838"/>
                <a:gd name="connsiteX6-3471" fmla="*/ 141764 w 683899"/>
                <a:gd name="connsiteY6-3472" fmla="*/ 2335250 h 2336838"/>
                <a:gd name="connsiteX7-3473" fmla="*/ 200502 w 683899"/>
                <a:gd name="connsiteY7-3474" fmla="*/ 1756607 h 2336838"/>
                <a:gd name="connsiteX8-3475" fmla="*/ 683894 w 683899"/>
                <a:gd name="connsiteY8-3476" fmla="*/ 1165263 h 2336838"/>
                <a:gd name="connsiteX9-3477" fmla="*/ 175895 w 683899"/>
                <a:gd name="connsiteY9-3478" fmla="*/ 535025 h 2336838"/>
                <a:gd name="connsiteX10-3479" fmla="*/ 113189 w 683899"/>
                <a:gd name="connsiteY10-3480" fmla="*/ 38 h 2336838"/>
                <a:gd name="connsiteX11-3481" fmla="*/ 6033 w 683899"/>
                <a:gd name="connsiteY11-3482" fmla="*/ 38 h 23368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83899" h="2336838">
                  <a:moveTo>
                    <a:pt x="6033" y="38"/>
                  </a:moveTo>
                  <a:cubicBezTo>
                    <a:pt x="-16721" y="183657"/>
                    <a:pt x="25877" y="429721"/>
                    <a:pt x="117158" y="606463"/>
                  </a:cubicBezTo>
                  <a:cubicBezTo>
                    <a:pt x="208439" y="783205"/>
                    <a:pt x="431087" y="968544"/>
                    <a:pt x="553721" y="1060487"/>
                  </a:cubicBezTo>
                  <a:cubicBezTo>
                    <a:pt x="676355" y="1152430"/>
                    <a:pt x="642488" y="1204420"/>
                    <a:pt x="552926" y="1272418"/>
                  </a:cubicBezTo>
                  <a:cubicBezTo>
                    <a:pt x="463364" y="1340416"/>
                    <a:pt x="241114" y="1476017"/>
                    <a:pt x="111601" y="1716126"/>
                  </a:cubicBezTo>
                  <a:cubicBezTo>
                    <a:pt x="-17912" y="1956235"/>
                    <a:pt x="-2434" y="2224788"/>
                    <a:pt x="9208" y="2336838"/>
                  </a:cubicBezTo>
                  <a:cubicBezTo>
                    <a:pt x="73238" y="2334588"/>
                    <a:pt x="79322" y="2333927"/>
                    <a:pt x="141764" y="2335250"/>
                  </a:cubicBezTo>
                  <a:cubicBezTo>
                    <a:pt x="142293" y="2341337"/>
                    <a:pt x="72047" y="2043680"/>
                    <a:pt x="200502" y="1756607"/>
                  </a:cubicBezTo>
                  <a:cubicBezTo>
                    <a:pt x="328957" y="1469534"/>
                    <a:pt x="685482" y="1317001"/>
                    <a:pt x="683894" y="1165263"/>
                  </a:cubicBezTo>
                  <a:cubicBezTo>
                    <a:pt x="682306" y="1013525"/>
                    <a:pt x="282919" y="869723"/>
                    <a:pt x="175895" y="535025"/>
                  </a:cubicBezTo>
                  <a:cubicBezTo>
                    <a:pt x="68871" y="200327"/>
                    <a:pt x="104458" y="4271"/>
                    <a:pt x="113189" y="38"/>
                  </a:cubicBezTo>
                  <a:cubicBezTo>
                    <a:pt x="90964" y="-226"/>
                    <a:pt x="41530" y="1023"/>
                    <a:pt x="6033" y="3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56" name="任意多边形 55"/>
            <p:cNvSpPr/>
            <p:nvPr/>
          </p:nvSpPr>
          <p:spPr>
            <a:xfrm flipH="1">
              <a:off x="1699754" y="1172343"/>
              <a:ext cx="957816" cy="3272796"/>
            </a:xfrm>
            <a:custGeom>
              <a:avLst/>
              <a:gdLst>
                <a:gd name="connsiteX0" fmla="*/ 38 w 624974"/>
                <a:gd name="connsiteY0" fmla="*/ 74612 h 2488535"/>
                <a:gd name="connsiteX1" fmla="*/ 111163 w 624974"/>
                <a:gd name="connsiteY1" fmla="*/ 681037 h 2488535"/>
                <a:gd name="connsiteX2" fmla="*/ 571538 w 624974"/>
                <a:gd name="connsiteY2" fmla="*/ 1144587 h 2488535"/>
                <a:gd name="connsiteX3" fmla="*/ 577888 w 624974"/>
                <a:gd name="connsiteY3" fmla="*/ 1335087 h 2488535"/>
                <a:gd name="connsiteX4" fmla="*/ 234988 w 624974"/>
                <a:gd name="connsiteY4" fmla="*/ 1636712 h 2488535"/>
                <a:gd name="connsiteX5" fmla="*/ 3213 w 624974"/>
                <a:gd name="connsiteY5" fmla="*/ 2411412 h 2488535"/>
                <a:gd name="connsiteX6" fmla="*/ 104813 w 624974"/>
                <a:gd name="connsiteY6" fmla="*/ 2401887 h 2488535"/>
                <a:gd name="connsiteX7" fmla="*/ 177838 w 624974"/>
                <a:gd name="connsiteY7" fmla="*/ 1890712 h 2488535"/>
                <a:gd name="connsiteX8" fmla="*/ 565188 w 624974"/>
                <a:gd name="connsiteY8" fmla="*/ 1398587 h 2488535"/>
                <a:gd name="connsiteX9" fmla="*/ 568363 w 624974"/>
                <a:gd name="connsiteY9" fmla="*/ 1049337 h 2488535"/>
                <a:gd name="connsiteX10" fmla="*/ 174663 w 624974"/>
                <a:gd name="connsiteY10" fmla="*/ 566737 h 2488535"/>
                <a:gd name="connsiteX11" fmla="*/ 104813 w 624974"/>
                <a:gd name="connsiteY11" fmla="*/ 65087 h 2488535"/>
                <a:gd name="connsiteX12" fmla="*/ 38 w 624974"/>
                <a:gd name="connsiteY12" fmla="*/ 74612 h 2488535"/>
                <a:gd name="connsiteX0-1" fmla="*/ 38 w 624974"/>
                <a:gd name="connsiteY0-2" fmla="*/ 74612 h 2488535"/>
                <a:gd name="connsiteX1-3" fmla="*/ 111163 w 624974"/>
                <a:gd name="connsiteY1-4" fmla="*/ 681037 h 2488535"/>
                <a:gd name="connsiteX2-5" fmla="*/ 571538 w 624974"/>
                <a:gd name="connsiteY2-6" fmla="*/ 1144587 h 2488535"/>
                <a:gd name="connsiteX3-7" fmla="*/ 577888 w 624974"/>
                <a:gd name="connsiteY3-8" fmla="*/ 1335087 h 2488535"/>
                <a:gd name="connsiteX4-9" fmla="*/ 234988 w 624974"/>
                <a:gd name="connsiteY4-10" fmla="*/ 1636712 h 2488535"/>
                <a:gd name="connsiteX5-11" fmla="*/ 3213 w 624974"/>
                <a:gd name="connsiteY5-12" fmla="*/ 2411412 h 2488535"/>
                <a:gd name="connsiteX6-13" fmla="*/ 104813 w 624974"/>
                <a:gd name="connsiteY6-14" fmla="*/ 2401887 h 2488535"/>
                <a:gd name="connsiteX7-15" fmla="*/ 177838 w 624974"/>
                <a:gd name="connsiteY7-16" fmla="*/ 1890712 h 2488535"/>
                <a:gd name="connsiteX8-17" fmla="*/ 565188 w 624974"/>
                <a:gd name="connsiteY8-18" fmla="*/ 1398587 h 2488535"/>
                <a:gd name="connsiteX9-19" fmla="*/ 568363 w 624974"/>
                <a:gd name="connsiteY9-20" fmla="*/ 1049337 h 2488535"/>
                <a:gd name="connsiteX10-21" fmla="*/ 174663 w 624974"/>
                <a:gd name="connsiteY10-22" fmla="*/ 566737 h 2488535"/>
                <a:gd name="connsiteX11-23" fmla="*/ 104813 w 624974"/>
                <a:gd name="connsiteY11-24" fmla="*/ 65087 h 2488535"/>
                <a:gd name="connsiteX12-25" fmla="*/ 38 w 624974"/>
                <a:gd name="connsiteY12-26" fmla="*/ 74612 h 2488535"/>
                <a:gd name="connsiteX0-27" fmla="*/ 23714 w 648650"/>
                <a:gd name="connsiteY0-28" fmla="*/ 43040 h 2456963"/>
                <a:gd name="connsiteX1-29" fmla="*/ 134839 w 648650"/>
                <a:gd name="connsiteY1-30" fmla="*/ 649465 h 2456963"/>
                <a:gd name="connsiteX2-31" fmla="*/ 595214 w 648650"/>
                <a:gd name="connsiteY2-32" fmla="*/ 1113015 h 2456963"/>
                <a:gd name="connsiteX3-33" fmla="*/ 601564 w 648650"/>
                <a:gd name="connsiteY3-34" fmla="*/ 1303515 h 2456963"/>
                <a:gd name="connsiteX4-35" fmla="*/ 258664 w 648650"/>
                <a:gd name="connsiteY4-36" fmla="*/ 1605140 h 2456963"/>
                <a:gd name="connsiteX5-37" fmla="*/ 26889 w 648650"/>
                <a:gd name="connsiteY5-38" fmla="*/ 2379840 h 2456963"/>
                <a:gd name="connsiteX6-39" fmla="*/ 128489 w 648650"/>
                <a:gd name="connsiteY6-40" fmla="*/ 2370315 h 2456963"/>
                <a:gd name="connsiteX7-41" fmla="*/ 201514 w 648650"/>
                <a:gd name="connsiteY7-42" fmla="*/ 1859140 h 2456963"/>
                <a:gd name="connsiteX8-43" fmla="*/ 588864 w 648650"/>
                <a:gd name="connsiteY8-44" fmla="*/ 1367015 h 2456963"/>
                <a:gd name="connsiteX9-45" fmla="*/ 592039 w 648650"/>
                <a:gd name="connsiteY9-46" fmla="*/ 1017765 h 2456963"/>
                <a:gd name="connsiteX10-47" fmla="*/ 198339 w 648650"/>
                <a:gd name="connsiteY10-48" fmla="*/ 535165 h 2456963"/>
                <a:gd name="connsiteX11-49" fmla="*/ 128489 w 648650"/>
                <a:gd name="connsiteY11-50" fmla="*/ 33515 h 2456963"/>
                <a:gd name="connsiteX12-51" fmla="*/ 23714 w 648650"/>
                <a:gd name="connsiteY12-52" fmla="*/ 43040 h 2456963"/>
                <a:gd name="connsiteX0-53" fmla="*/ 25732 w 650668"/>
                <a:gd name="connsiteY0-54" fmla="*/ 53052 h 2466975"/>
                <a:gd name="connsiteX1-55" fmla="*/ 136857 w 650668"/>
                <a:gd name="connsiteY1-56" fmla="*/ 659477 h 2466975"/>
                <a:gd name="connsiteX2-57" fmla="*/ 597232 w 650668"/>
                <a:gd name="connsiteY2-58" fmla="*/ 1123027 h 2466975"/>
                <a:gd name="connsiteX3-59" fmla="*/ 603582 w 650668"/>
                <a:gd name="connsiteY3-60" fmla="*/ 1313527 h 2466975"/>
                <a:gd name="connsiteX4-61" fmla="*/ 260682 w 650668"/>
                <a:gd name="connsiteY4-62" fmla="*/ 1615152 h 2466975"/>
                <a:gd name="connsiteX5-63" fmla="*/ 28907 w 650668"/>
                <a:gd name="connsiteY5-64" fmla="*/ 2389852 h 2466975"/>
                <a:gd name="connsiteX6-65" fmla="*/ 130507 w 650668"/>
                <a:gd name="connsiteY6-66" fmla="*/ 2380327 h 2466975"/>
                <a:gd name="connsiteX7-67" fmla="*/ 203532 w 650668"/>
                <a:gd name="connsiteY7-68" fmla="*/ 1869152 h 2466975"/>
                <a:gd name="connsiteX8-69" fmla="*/ 590882 w 650668"/>
                <a:gd name="connsiteY8-70" fmla="*/ 1377027 h 2466975"/>
                <a:gd name="connsiteX9-71" fmla="*/ 594057 w 650668"/>
                <a:gd name="connsiteY9-72" fmla="*/ 1027777 h 2466975"/>
                <a:gd name="connsiteX10-73" fmla="*/ 200357 w 650668"/>
                <a:gd name="connsiteY10-74" fmla="*/ 545177 h 2466975"/>
                <a:gd name="connsiteX11-75" fmla="*/ 130507 w 650668"/>
                <a:gd name="connsiteY11-76" fmla="*/ 43527 h 2466975"/>
                <a:gd name="connsiteX12-77" fmla="*/ 25732 w 650668"/>
                <a:gd name="connsiteY12-78" fmla="*/ 53052 h 2466975"/>
                <a:gd name="connsiteX0-79" fmla="*/ 25732 w 650668"/>
                <a:gd name="connsiteY0-80" fmla="*/ 44171 h 2458094"/>
                <a:gd name="connsiteX1-81" fmla="*/ 136857 w 650668"/>
                <a:gd name="connsiteY1-82" fmla="*/ 650596 h 2458094"/>
                <a:gd name="connsiteX2-83" fmla="*/ 597232 w 650668"/>
                <a:gd name="connsiteY2-84" fmla="*/ 1114146 h 2458094"/>
                <a:gd name="connsiteX3-85" fmla="*/ 603582 w 650668"/>
                <a:gd name="connsiteY3-86" fmla="*/ 1304646 h 2458094"/>
                <a:gd name="connsiteX4-87" fmla="*/ 260682 w 650668"/>
                <a:gd name="connsiteY4-88" fmla="*/ 1606271 h 2458094"/>
                <a:gd name="connsiteX5-89" fmla="*/ 28907 w 650668"/>
                <a:gd name="connsiteY5-90" fmla="*/ 2380971 h 2458094"/>
                <a:gd name="connsiteX6-91" fmla="*/ 130507 w 650668"/>
                <a:gd name="connsiteY6-92" fmla="*/ 2371446 h 2458094"/>
                <a:gd name="connsiteX7-93" fmla="*/ 203532 w 650668"/>
                <a:gd name="connsiteY7-94" fmla="*/ 1860271 h 2458094"/>
                <a:gd name="connsiteX8-95" fmla="*/ 590882 w 650668"/>
                <a:gd name="connsiteY8-96" fmla="*/ 1368146 h 2458094"/>
                <a:gd name="connsiteX9-97" fmla="*/ 594057 w 650668"/>
                <a:gd name="connsiteY9-98" fmla="*/ 1018896 h 2458094"/>
                <a:gd name="connsiteX10-99" fmla="*/ 200357 w 650668"/>
                <a:gd name="connsiteY10-100" fmla="*/ 536296 h 2458094"/>
                <a:gd name="connsiteX11-101" fmla="*/ 130507 w 650668"/>
                <a:gd name="connsiteY11-102" fmla="*/ 34646 h 2458094"/>
                <a:gd name="connsiteX12-103" fmla="*/ 25732 w 650668"/>
                <a:gd name="connsiteY12-104" fmla="*/ 44171 h 2458094"/>
                <a:gd name="connsiteX0-105" fmla="*/ 25732 w 650668"/>
                <a:gd name="connsiteY0-106" fmla="*/ 36942 h 2450865"/>
                <a:gd name="connsiteX1-107" fmla="*/ 136857 w 650668"/>
                <a:gd name="connsiteY1-108" fmla="*/ 643367 h 2450865"/>
                <a:gd name="connsiteX2-109" fmla="*/ 597232 w 650668"/>
                <a:gd name="connsiteY2-110" fmla="*/ 1106917 h 2450865"/>
                <a:gd name="connsiteX3-111" fmla="*/ 603582 w 650668"/>
                <a:gd name="connsiteY3-112" fmla="*/ 1297417 h 2450865"/>
                <a:gd name="connsiteX4-113" fmla="*/ 260682 w 650668"/>
                <a:gd name="connsiteY4-114" fmla="*/ 1599042 h 2450865"/>
                <a:gd name="connsiteX5-115" fmla="*/ 28907 w 650668"/>
                <a:gd name="connsiteY5-116" fmla="*/ 2373742 h 2450865"/>
                <a:gd name="connsiteX6-117" fmla="*/ 130507 w 650668"/>
                <a:gd name="connsiteY6-118" fmla="*/ 2364217 h 2450865"/>
                <a:gd name="connsiteX7-119" fmla="*/ 203532 w 650668"/>
                <a:gd name="connsiteY7-120" fmla="*/ 1853042 h 2450865"/>
                <a:gd name="connsiteX8-121" fmla="*/ 590882 w 650668"/>
                <a:gd name="connsiteY8-122" fmla="*/ 1360917 h 2450865"/>
                <a:gd name="connsiteX9-123" fmla="*/ 594057 w 650668"/>
                <a:gd name="connsiteY9-124" fmla="*/ 1011667 h 2450865"/>
                <a:gd name="connsiteX10-125" fmla="*/ 200357 w 650668"/>
                <a:gd name="connsiteY10-126" fmla="*/ 529067 h 2450865"/>
                <a:gd name="connsiteX11-127" fmla="*/ 132888 w 650668"/>
                <a:gd name="connsiteY11-128" fmla="*/ 36942 h 2450865"/>
                <a:gd name="connsiteX12-129" fmla="*/ 25732 w 650668"/>
                <a:gd name="connsiteY12-130" fmla="*/ 36942 h 2450865"/>
                <a:gd name="connsiteX0-131" fmla="*/ 25732 w 650668"/>
                <a:gd name="connsiteY0-132" fmla="*/ 38 h 2413961"/>
                <a:gd name="connsiteX1-133" fmla="*/ 136857 w 650668"/>
                <a:gd name="connsiteY1-134" fmla="*/ 606463 h 2413961"/>
                <a:gd name="connsiteX2-135" fmla="*/ 597232 w 650668"/>
                <a:gd name="connsiteY2-136" fmla="*/ 1070013 h 2413961"/>
                <a:gd name="connsiteX3-137" fmla="*/ 603582 w 650668"/>
                <a:gd name="connsiteY3-138" fmla="*/ 1260513 h 2413961"/>
                <a:gd name="connsiteX4-139" fmla="*/ 260682 w 650668"/>
                <a:gd name="connsiteY4-140" fmla="*/ 1562138 h 2413961"/>
                <a:gd name="connsiteX5-141" fmla="*/ 28907 w 650668"/>
                <a:gd name="connsiteY5-142" fmla="*/ 2336838 h 2413961"/>
                <a:gd name="connsiteX6-143" fmla="*/ 130507 w 650668"/>
                <a:gd name="connsiteY6-144" fmla="*/ 2327313 h 2413961"/>
                <a:gd name="connsiteX7-145" fmla="*/ 203532 w 650668"/>
                <a:gd name="connsiteY7-146" fmla="*/ 1816138 h 2413961"/>
                <a:gd name="connsiteX8-147" fmla="*/ 590882 w 650668"/>
                <a:gd name="connsiteY8-148" fmla="*/ 1324013 h 2413961"/>
                <a:gd name="connsiteX9-149" fmla="*/ 594057 w 650668"/>
                <a:gd name="connsiteY9-150" fmla="*/ 974763 h 2413961"/>
                <a:gd name="connsiteX10-151" fmla="*/ 200357 w 650668"/>
                <a:gd name="connsiteY10-152" fmla="*/ 492163 h 2413961"/>
                <a:gd name="connsiteX11-153" fmla="*/ 132888 w 650668"/>
                <a:gd name="connsiteY11-154" fmla="*/ 38 h 2413961"/>
                <a:gd name="connsiteX12-155" fmla="*/ 25732 w 650668"/>
                <a:gd name="connsiteY12-156" fmla="*/ 38 h 2413961"/>
                <a:gd name="connsiteX0-157" fmla="*/ 39 w 624975"/>
                <a:gd name="connsiteY0-158" fmla="*/ 38 h 2413961"/>
                <a:gd name="connsiteX1-159" fmla="*/ 111164 w 624975"/>
                <a:gd name="connsiteY1-160" fmla="*/ 606463 h 2413961"/>
                <a:gd name="connsiteX2-161" fmla="*/ 571539 w 624975"/>
                <a:gd name="connsiteY2-162" fmla="*/ 1070013 h 2413961"/>
                <a:gd name="connsiteX3-163" fmla="*/ 577889 w 624975"/>
                <a:gd name="connsiteY3-164" fmla="*/ 1260513 h 2413961"/>
                <a:gd name="connsiteX4-165" fmla="*/ 234989 w 624975"/>
                <a:gd name="connsiteY4-166" fmla="*/ 1562138 h 2413961"/>
                <a:gd name="connsiteX5-167" fmla="*/ 3214 w 624975"/>
                <a:gd name="connsiteY5-168" fmla="*/ 2336838 h 2413961"/>
                <a:gd name="connsiteX6-169" fmla="*/ 104814 w 624975"/>
                <a:gd name="connsiteY6-170" fmla="*/ 2327313 h 2413961"/>
                <a:gd name="connsiteX7-171" fmla="*/ 177839 w 624975"/>
                <a:gd name="connsiteY7-172" fmla="*/ 1816138 h 2413961"/>
                <a:gd name="connsiteX8-173" fmla="*/ 565189 w 624975"/>
                <a:gd name="connsiteY8-174" fmla="*/ 1324013 h 2413961"/>
                <a:gd name="connsiteX9-175" fmla="*/ 568364 w 624975"/>
                <a:gd name="connsiteY9-176" fmla="*/ 974763 h 2413961"/>
                <a:gd name="connsiteX10-177" fmla="*/ 174664 w 624975"/>
                <a:gd name="connsiteY10-178" fmla="*/ 492163 h 2413961"/>
                <a:gd name="connsiteX11-179" fmla="*/ 107195 w 624975"/>
                <a:gd name="connsiteY11-180" fmla="*/ 38 h 2413961"/>
                <a:gd name="connsiteX12-181" fmla="*/ 39 w 624975"/>
                <a:gd name="connsiteY12-182" fmla="*/ 38 h 2413961"/>
                <a:gd name="connsiteX0-183" fmla="*/ 6356 w 631292"/>
                <a:gd name="connsiteY0-184" fmla="*/ 38 h 2413961"/>
                <a:gd name="connsiteX1-185" fmla="*/ 117481 w 631292"/>
                <a:gd name="connsiteY1-186" fmla="*/ 606463 h 2413961"/>
                <a:gd name="connsiteX2-187" fmla="*/ 577856 w 631292"/>
                <a:gd name="connsiteY2-188" fmla="*/ 1070013 h 2413961"/>
                <a:gd name="connsiteX3-189" fmla="*/ 584206 w 631292"/>
                <a:gd name="connsiteY3-190" fmla="*/ 1260513 h 2413961"/>
                <a:gd name="connsiteX4-191" fmla="*/ 241306 w 631292"/>
                <a:gd name="connsiteY4-192" fmla="*/ 1562138 h 2413961"/>
                <a:gd name="connsiteX5-193" fmla="*/ 9531 w 631292"/>
                <a:gd name="connsiteY5-194" fmla="*/ 2336838 h 2413961"/>
                <a:gd name="connsiteX6-195" fmla="*/ 111131 w 631292"/>
                <a:gd name="connsiteY6-196" fmla="*/ 2327313 h 2413961"/>
                <a:gd name="connsiteX7-197" fmla="*/ 184156 w 631292"/>
                <a:gd name="connsiteY7-198" fmla="*/ 1816138 h 2413961"/>
                <a:gd name="connsiteX8-199" fmla="*/ 571506 w 631292"/>
                <a:gd name="connsiteY8-200" fmla="*/ 1324013 h 2413961"/>
                <a:gd name="connsiteX9-201" fmla="*/ 574681 w 631292"/>
                <a:gd name="connsiteY9-202" fmla="*/ 974763 h 2413961"/>
                <a:gd name="connsiteX10-203" fmla="*/ 180981 w 631292"/>
                <a:gd name="connsiteY10-204" fmla="*/ 492163 h 2413961"/>
                <a:gd name="connsiteX11-205" fmla="*/ 113512 w 631292"/>
                <a:gd name="connsiteY11-206" fmla="*/ 38 h 2413961"/>
                <a:gd name="connsiteX12-207" fmla="*/ 6356 w 631292"/>
                <a:gd name="connsiteY12-208" fmla="*/ 38 h 2413961"/>
                <a:gd name="connsiteX0-209" fmla="*/ 6356 w 656707"/>
                <a:gd name="connsiteY0-210" fmla="*/ 38 h 2413961"/>
                <a:gd name="connsiteX1-211" fmla="*/ 117481 w 656707"/>
                <a:gd name="connsiteY1-212" fmla="*/ 606463 h 2413961"/>
                <a:gd name="connsiteX2-213" fmla="*/ 577856 w 656707"/>
                <a:gd name="connsiteY2-214" fmla="*/ 1070013 h 2413961"/>
                <a:gd name="connsiteX3-215" fmla="*/ 584206 w 656707"/>
                <a:gd name="connsiteY3-216" fmla="*/ 1260513 h 2413961"/>
                <a:gd name="connsiteX4-217" fmla="*/ 241306 w 656707"/>
                <a:gd name="connsiteY4-218" fmla="*/ 1562138 h 2413961"/>
                <a:gd name="connsiteX5-219" fmla="*/ 9531 w 656707"/>
                <a:gd name="connsiteY5-220" fmla="*/ 2336838 h 2413961"/>
                <a:gd name="connsiteX6-221" fmla="*/ 111131 w 656707"/>
                <a:gd name="connsiteY6-222" fmla="*/ 2327313 h 2413961"/>
                <a:gd name="connsiteX7-223" fmla="*/ 184156 w 656707"/>
                <a:gd name="connsiteY7-224" fmla="*/ 1816138 h 2413961"/>
                <a:gd name="connsiteX8-225" fmla="*/ 571506 w 656707"/>
                <a:gd name="connsiteY8-226" fmla="*/ 1324013 h 2413961"/>
                <a:gd name="connsiteX9-227" fmla="*/ 574681 w 656707"/>
                <a:gd name="connsiteY9-228" fmla="*/ 974763 h 2413961"/>
                <a:gd name="connsiteX10-229" fmla="*/ 180981 w 656707"/>
                <a:gd name="connsiteY10-230" fmla="*/ 492163 h 2413961"/>
                <a:gd name="connsiteX11-231" fmla="*/ 113512 w 656707"/>
                <a:gd name="connsiteY11-232" fmla="*/ 38 h 2413961"/>
                <a:gd name="connsiteX12-233" fmla="*/ 6356 w 656707"/>
                <a:gd name="connsiteY12-234" fmla="*/ 38 h 2413961"/>
                <a:gd name="connsiteX0-235" fmla="*/ 6356 w 621937"/>
                <a:gd name="connsiteY0-236" fmla="*/ 38 h 2413961"/>
                <a:gd name="connsiteX1-237" fmla="*/ 117481 w 621937"/>
                <a:gd name="connsiteY1-238" fmla="*/ 606463 h 2413961"/>
                <a:gd name="connsiteX2-239" fmla="*/ 577856 w 621937"/>
                <a:gd name="connsiteY2-240" fmla="*/ 1070013 h 2413961"/>
                <a:gd name="connsiteX3-241" fmla="*/ 555631 w 621937"/>
                <a:gd name="connsiteY3-242" fmla="*/ 1281944 h 2413961"/>
                <a:gd name="connsiteX4-243" fmla="*/ 241306 w 621937"/>
                <a:gd name="connsiteY4-244" fmla="*/ 1562138 h 2413961"/>
                <a:gd name="connsiteX5-245" fmla="*/ 9531 w 621937"/>
                <a:gd name="connsiteY5-246" fmla="*/ 2336838 h 2413961"/>
                <a:gd name="connsiteX6-247" fmla="*/ 111131 w 621937"/>
                <a:gd name="connsiteY6-248" fmla="*/ 2327313 h 2413961"/>
                <a:gd name="connsiteX7-249" fmla="*/ 184156 w 621937"/>
                <a:gd name="connsiteY7-250" fmla="*/ 1816138 h 2413961"/>
                <a:gd name="connsiteX8-251" fmla="*/ 571506 w 621937"/>
                <a:gd name="connsiteY8-252" fmla="*/ 1324013 h 2413961"/>
                <a:gd name="connsiteX9-253" fmla="*/ 574681 w 621937"/>
                <a:gd name="connsiteY9-254" fmla="*/ 974763 h 2413961"/>
                <a:gd name="connsiteX10-255" fmla="*/ 180981 w 621937"/>
                <a:gd name="connsiteY10-256" fmla="*/ 492163 h 2413961"/>
                <a:gd name="connsiteX11-257" fmla="*/ 113512 w 621937"/>
                <a:gd name="connsiteY11-258" fmla="*/ 38 h 2413961"/>
                <a:gd name="connsiteX12-259" fmla="*/ 6356 w 621937"/>
                <a:gd name="connsiteY12-260" fmla="*/ 38 h 2413961"/>
                <a:gd name="connsiteX0-261" fmla="*/ 6324 w 621905"/>
                <a:gd name="connsiteY0-262" fmla="*/ 38 h 2413961"/>
                <a:gd name="connsiteX1-263" fmla="*/ 117449 w 621905"/>
                <a:gd name="connsiteY1-264" fmla="*/ 606463 h 2413961"/>
                <a:gd name="connsiteX2-265" fmla="*/ 575442 w 621905"/>
                <a:gd name="connsiteY2-266" fmla="*/ 1074775 h 2413961"/>
                <a:gd name="connsiteX3-267" fmla="*/ 555599 w 621905"/>
                <a:gd name="connsiteY3-268" fmla="*/ 1281944 h 2413961"/>
                <a:gd name="connsiteX4-269" fmla="*/ 241274 w 621905"/>
                <a:gd name="connsiteY4-270" fmla="*/ 1562138 h 2413961"/>
                <a:gd name="connsiteX5-271" fmla="*/ 9499 w 621905"/>
                <a:gd name="connsiteY5-272" fmla="*/ 2336838 h 2413961"/>
                <a:gd name="connsiteX6-273" fmla="*/ 111099 w 621905"/>
                <a:gd name="connsiteY6-274" fmla="*/ 2327313 h 2413961"/>
                <a:gd name="connsiteX7-275" fmla="*/ 184124 w 621905"/>
                <a:gd name="connsiteY7-276" fmla="*/ 1816138 h 2413961"/>
                <a:gd name="connsiteX8-277" fmla="*/ 571474 w 621905"/>
                <a:gd name="connsiteY8-278" fmla="*/ 1324013 h 2413961"/>
                <a:gd name="connsiteX9-279" fmla="*/ 574649 w 621905"/>
                <a:gd name="connsiteY9-280" fmla="*/ 974763 h 2413961"/>
                <a:gd name="connsiteX10-281" fmla="*/ 180949 w 621905"/>
                <a:gd name="connsiteY10-282" fmla="*/ 492163 h 2413961"/>
                <a:gd name="connsiteX11-283" fmla="*/ 113480 w 621905"/>
                <a:gd name="connsiteY11-284" fmla="*/ 38 h 2413961"/>
                <a:gd name="connsiteX12-285" fmla="*/ 6324 w 621905"/>
                <a:gd name="connsiteY12-286" fmla="*/ 38 h 2413961"/>
                <a:gd name="connsiteX0-287" fmla="*/ 6324 w 643161"/>
                <a:gd name="connsiteY0-288" fmla="*/ 38 h 2413961"/>
                <a:gd name="connsiteX1-289" fmla="*/ 117449 w 643161"/>
                <a:gd name="connsiteY1-290" fmla="*/ 606463 h 2413961"/>
                <a:gd name="connsiteX2-291" fmla="*/ 575442 w 643161"/>
                <a:gd name="connsiteY2-292" fmla="*/ 1074775 h 2413961"/>
                <a:gd name="connsiteX3-293" fmla="*/ 555599 w 643161"/>
                <a:gd name="connsiteY3-294" fmla="*/ 1281944 h 2413961"/>
                <a:gd name="connsiteX4-295" fmla="*/ 241274 w 643161"/>
                <a:gd name="connsiteY4-296" fmla="*/ 1562138 h 2413961"/>
                <a:gd name="connsiteX5-297" fmla="*/ 9499 w 643161"/>
                <a:gd name="connsiteY5-298" fmla="*/ 2336838 h 2413961"/>
                <a:gd name="connsiteX6-299" fmla="*/ 111099 w 643161"/>
                <a:gd name="connsiteY6-300" fmla="*/ 2327313 h 2413961"/>
                <a:gd name="connsiteX7-301" fmla="*/ 184124 w 643161"/>
                <a:gd name="connsiteY7-302" fmla="*/ 1816138 h 2413961"/>
                <a:gd name="connsiteX8-303" fmla="*/ 571474 w 643161"/>
                <a:gd name="connsiteY8-304" fmla="*/ 1324013 h 2413961"/>
                <a:gd name="connsiteX9-305" fmla="*/ 574649 w 643161"/>
                <a:gd name="connsiteY9-306" fmla="*/ 974763 h 2413961"/>
                <a:gd name="connsiteX10-307" fmla="*/ 180949 w 643161"/>
                <a:gd name="connsiteY10-308" fmla="*/ 492163 h 2413961"/>
                <a:gd name="connsiteX11-309" fmla="*/ 113480 w 643161"/>
                <a:gd name="connsiteY11-310" fmla="*/ 38 h 2413961"/>
                <a:gd name="connsiteX12-311" fmla="*/ 6324 w 643161"/>
                <a:gd name="connsiteY12-312" fmla="*/ 38 h 2413961"/>
                <a:gd name="connsiteX0-313" fmla="*/ 6324 w 643161"/>
                <a:gd name="connsiteY0-314" fmla="*/ 38 h 2413961"/>
                <a:gd name="connsiteX1-315" fmla="*/ 117449 w 643161"/>
                <a:gd name="connsiteY1-316" fmla="*/ 606463 h 2413961"/>
                <a:gd name="connsiteX2-317" fmla="*/ 575442 w 643161"/>
                <a:gd name="connsiteY2-318" fmla="*/ 1074775 h 2413961"/>
                <a:gd name="connsiteX3-319" fmla="*/ 555599 w 643161"/>
                <a:gd name="connsiteY3-320" fmla="*/ 1281944 h 2413961"/>
                <a:gd name="connsiteX4-321" fmla="*/ 241274 w 643161"/>
                <a:gd name="connsiteY4-322" fmla="*/ 1562138 h 2413961"/>
                <a:gd name="connsiteX5-323" fmla="*/ 9499 w 643161"/>
                <a:gd name="connsiteY5-324" fmla="*/ 2336838 h 2413961"/>
                <a:gd name="connsiteX6-325" fmla="*/ 111099 w 643161"/>
                <a:gd name="connsiteY6-326" fmla="*/ 2327313 h 2413961"/>
                <a:gd name="connsiteX7-327" fmla="*/ 184124 w 643161"/>
                <a:gd name="connsiteY7-328" fmla="*/ 1816138 h 2413961"/>
                <a:gd name="connsiteX8-329" fmla="*/ 571474 w 643161"/>
                <a:gd name="connsiteY8-330" fmla="*/ 1324013 h 2413961"/>
                <a:gd name="connsiteX9-331" fmla="*/ 574649 w 643161"/>
                <a:gd name="connsiteY9-332" fmla="*/ 974763 h 2413961"/>
                <a:gd name="connsiteX10-333" fmla="*/ 180949 w 643161"/>
                <a:gd name="connsiteY10-334" fmla="*/ 492163 h 2413961"/>
                <a:gd name="connsiteX11-335" fmla="*/ 113480 w 643161"/>
                <a:gd name="connsiteY11-336" fmla="*/ 38 h 2413961"/>
                <a:gd name="connsiteX12-337" fmla="*/ 6324 w 643161"/>
                <a:gd name="connsiteY12-338" fmla="*/ 38 h 2413961"/>
                <a:gd name="connsiteX0-339" fmla="*/ 6324 w 773882"/>
                <a:gd name="connsiteY0-340" fmla="*/ 38 h 2413961"/>
                <a:gd name="connsiteX1-341" fmla="*/ 117449 w 773882"/>
                <a:gd name="connsiteY1-342" fmla="*/ 606463 h 2413961"/>
                <a:gd name="connsiteX2-343" fmla="*/ 575442 w 773882"/>
                <a:gd name="connsiteY2-344" fmla="*/ 1074775 h 2413961"/>
                <a:gd name="connsiteX3-345" fmla="*/ 555599 w 773882"/>
                <a:gd name="connsiteY3-346" fmla="*/ 1281944 h 2413961"/>
                <a:gd name="connsiteX4-347" fmla="*/ 241274 w 773882"/>
                <a:gd name="connsiteY4-348" fmla="*/ 1562138 h 2413961"/>
                <a:gd name="connsiteX5-349" fmla="*/ 9499 w 773882"/>
                <a:gd name="connsiteY5-350" fmla="*/ 2336838 h 2413961"/>
                <a:gd name="connsiteX6-351" fmla="*/ 111099 w 773882"/>
                <a:gd name="connsiteY6-352" fmla="*/ 2327313 h 2413961"/>
                <a:gd name="connsiteX7-353" fmla="*/ 184124 w 773882"/>
                <a:gd name="connsiteY7-354" fmla="*/ 1816138 h 2413961"/>
                <a:gd name="connsiteX8-355" fmla="*/ 571474 w 773882"/>
                <a:gd name="connsiteY8-356" fmla="*/ 1324013 h 2413961"/>
                <a:gd name="connsiteX9-357" fmla="*/ 773880 w 773882"/>
                <a:gd name="connsiteY9-358" fmla="*/ 1142243 h 2413961"/>
                <a:gd name="connsiteX10-359" fmla="*/ 574649 w 773882"/>
                <a:gd name="connsiteY10-360" fmla="*/ 974763 h 2413961"/>
                <a:gd name="connsiteX11-361" fmla="*/ 180949 w 773882"/>
                <a:gd name="connsiteY11-362" fmla="*/ 492163 h 2413961"/>
                <a:gd name="connsiteX12-363" fmla="*/ 113480 w 773882"/>
                <a:gd name="connsiteY12-364" fmla="*/ 38 h 2413961"/>
                <a:gd name="connsiteX13" fmla="*/ 6324 w 773882"/>
                <a:gd name="connsiteY13" fmla="*/ 38 h 2413961"/>
                <a:gd name="connsiteX0-365" fmla="*/ 6324 w 773882"/>
                <a:gd name="connsiteY0-366" fmla="*/ 38 h 2413961"/>
                <a:gd name="connsiteX1-367" fmla="*/ 117449 w 773882"/>
                <a:gd name="connsiteY1-368" fmla="*/ 606463 h 2413961"/>
                <a:gd name="connsiteX2-369" fmla="*/ 575442 w 773882"/>
                <a:gd name="connsiteY2-370" fmla="*/ 1074775 h 2413961"/>
                <a:gd name="connsiteX3-371" fmla="*/ 543693 w 773882"/>
                <a:gd name="connsiteY3-372" fmla="*/ 1289087 h 2413961"/>
                <a:gd name="connsiteX4-373" fmla="*/ 241274 w 773882"/>
                <a:gd name="connsiteY4-374" fmla="*/ 1562138 h 2413961"/>
                <a:gd name="connsiteX5-375" fmla="*/ 9499 w 773882"/>
                <a:gd name="connsiteY5-376" fmla="*/ 2336838 h 2413961"/>
                <a:gd name="connsiteX6-377" fmla="*/ 111099 w 773882"/>
                <a:gd name="connsiteY6-378" fmla="*/ 2327313 h 2413961"/>
                <a:gd name="connsiteX7-379" fmla="*/ 184124 w 773882"/>
                <a:gd name="connsiteY7-380" fmla="*/ 1816138 h 2413961"/>
                <a:gd name="connsiteX8-381" fmla="*/ 571474 w 773882"/>
                <a:gd name="connsiteY8-382" fmla="*/ 1324013 h 2413961"/>
                <a:gd name="connsiteX9-383" fmla="*/ 773880 w 773882"/>
                <a:gd name="connsiteY9-384" fmla="*/ 1142243 h 2413961"/>
                <a:gd name="connsiteX10-385" fmla="*/ 574649 w 773882"/>
                <a:gd name="connsiteY10-386" fmla="*/ 974763 h 2413961"/>
                <a:gd name="connsiteX11-387" fmla="*/ 180949 w 773882"/>
                <a:gd name="connsiteY11-388" fmla="*/ 492163 h 2413961"/>
                <a:gd name="connsiteX12-389" fmla="*/ 113480 w 773882"/>
                <a:gd name="connsiteY12-390" fmla="*/ 38 h 2413961"/>
                <a:gd name="connsiteX13-391" fmla="*/ 6324 w 773882"/>
                <a:gd name="connsiteY13-392" fmla="*/ 38 h 2413961"/>
                <a:gd name="connsiteX0-393" fmla="*/ 6324 w 773882"/>
                <a:gd name="connsiteY0-394" fmla="*/ 38 h 2413961"/>
                <a:gd name="connsiteX1-395" fmla="*/ 117449 w 773882"/>
                <a:gd name="connsiteY1-396" fmla="*/ 606463 h 2413961"/>
                <a:gd name="connsiteX2-397" fmla="*/ 575442 w 773882"/>
                <a:gd name="connsiteY2-398" fmla="*/ 1074775 h 2413961"/>
                <a:gd name="connsiteX3-399" fmla="*/ 543693 w 773882"/>
                <a:gd name="connsiteY3-400" fmla="*/ 1289087 h 2413961"/>
                <a:gd name="connsiteX4-401" fmla="*/ 241274 w 773882"/>
                <a:gd name="connsiteY4-402" fmla="*/ 1562138 h 2413961"/>
                <a:gd name="connsiteX5-403" fmla="*/ 9499 w 773882"/>
                <a:gd name="connsiteY5-404" fmla="*/ 2336838 h 2413961"/>
                <a:gd name="connsiteX6-405" fmla="*/ 111099 w 773882"/>
                <a:gd name="connsiteY6-406" fmla="*/ 2327313 h 2413961"/>
                <a:gd name="connsiteX7-407" fmla="*/ 184124 w 773882"/>
                <a:gd name="connsiteY7-408" fmla="*/ 1816138 h 2413961"/>
                <a:gd name="connsiteX8-409" fmla="*/ 571474 w 773882"/>
                <a:gd name="connsiteY8-410" fmla="*/ 1324013 h 2413961"/>
                <a:gd name="connsiteX9-411" fmla="*/ 773880 w 773882"/>
                <a:gd name="connsiteY9-412" fmla="*/ 1142243 h 2413961"/>
                <a:gd name="connsiteX10-413" fmla="*/ 574649 w 773882"/>
                <a:gd name="connsiteY10-414" fmla="*/ 974763 h 2413961"/>
                <a:gd name="connsiteX11-415" fmla="*/ 180949 w 773882"/>
                <a:gd name="connsiteY11-416" fmla="*/ 492163 h 2413961"/>
                <a:gd name="connsiteX12-417" fmla="*/ 113480 w 773882"/>
                <a:gd name="connsiteY12-418" fmla="*/ 38 h 2413961"/>
                <a:gd name="connsiteX13-419" fmla="*/ 6324 w 773882"/>
                <a:gd name="connsiteY13-420" fmla="*/ 38 h 2413961"/>
                <a:gd name="connsiteX0-421" fmla="*/ 6324 w 773882"/>
                <a:gd name="connsiteY0-422" fmla="*/ 38 h 2413961"/>
                <a:gd name="connsiteX1-423" fmla="*/ 117449 w 773882"/>
                <a:gd name="connsiteY1-424" fmla="*/ 606463 h 2413961"/>
                <a:gd name="connsiteX2-425" fmla="*/ 575442 w 773882"/>
                <a:gd name="connsiteY2-426" fmla="*/ 1074775 h 2413961"/>
                <a:gd name="connsiteX3-427" fmla="*/ 543693 w 773882"/>
                <a:gd name="connsiteY3-428" fmla="*/ 1289087 h 2413961"/>
                <a:gd name="connsiteX4-429" fmla="*/ 241274 w 773882"/>
                <a:gd name="connsiteY4-430" fmla="*/ 1562138 h 2413961"/>
                <a:gd name="connsiteX5-431" fmla="*/ 9499 w 773882"/>
                <a:gd name="connsiteY5-432" fmla="*/ 2336838 h 2413961"/>
                <a:gd name="connsiteX6-433" fmla="*/ 111099 w 773882"/>
                <a:gd name="connsiteY6-434" fmla="*/ 2327313 h 2413961"/>
                <a:gd name="connsiteX7-435" fmla="*/ 184124 w 773882"/>
                <a:gd name="connsiteY7-436" fmla="*/ 1816138 h 2413961"/>
                <a:gd name="connsiteX8-437" fmla="*/ 571474 w 773882"/>
                <a:gd name="connsiteY8-438" fmla="*/ 1324013 h 2413961"/>
                <a:gd name="connsiteX9-439" fmla="*/ 773880 w 773882"/>
                <a:gd name="connsiteY9-440" fmla="*/ 1142243 h 2413961"/>
                <a:gd name="connsiteX10-441" fmla="*/ 574649 w 773882"/>
                <a:gd name="connsiteY10-442" fmla="*/ 974763 h 2413961"/>
                <a:gd name="connsiteX11-443" fmla="*/ 180949 w 773882"/>
                <a:gd name="connsiteY11-444" fmla="*/ 492163 h 2413961"/>
                <a:gd name="connsiteX12-445" fmla="*/ 113480 w 773882"/>
                <a:gd name="connsiteY12-446" fmla="*/ 38 h 2413961"/>
                <a:gd name="connsiteX13-447" fmla="*/ 6324 w 773882"/>
                <a:gd name="connsiteY13-448" fmla="*/ 38 h 2413961"/>
                <a:gd name="connsiteX0-449" fmla="*/ 6324 w 773882"/>
                <a:gd name="connsiteY0-450" fmla="*/ 38 h 2413961"/>
                <a:gd name="connsiteX1-451" fmla="*/ 117449 w 773882"/>
                <a:gd name="connsiteY1-452" fmla="*/ 606463 h 2413961"/>
                <a:gd name="connsiteX2-453" fmla="*/ 575442 w 773882"/>
                <a:gd name="connsiteY2-454" fmla="*/ 1074775 h 2413961"/>
                <a:gd name="connsiteX3-455" fmla="*/ 624655 w 773882"/>
                <a:gd name="connsiteY3-456" fmla="*/ 1246224 h 2413961"/>
                <a:gd name="connsiteX4-457" fmla="*/ 241274 w 773882"/>
                <a:gd name="connsiteY4-458" fmla="*/ 1562138 h 2413961"/>
                <a:gd name="connsiteX5-459" fmla="*/ 9499 w 773882"/>
                <a:gd name="connsiteY5-460" fmla="*/ 2336838 h 2413961"/>
                <a:gd name="connsiteX6-461" fmla="*/ 111099 w 773882"/>
                <a:gd name="connsiteY6-462" fmla="*/ 2327313 h 2413961"/>
                <a:gd name="connsiteX7-463" fmla="*/ 184124 w 773882"/>
                <a:gd name="connsiteY7-464" fmla="*/ 1816138 h 2413961"/>
                <a:gd name="connsiteX8-465" fmla="*/ 571474 w 773882"/>
                <a:gd name="connsiteY8-466" fmla="*/ 1324013 h 2413961"/>
                <a:gd name="connsiteX9-467" fmla="*/ 773880 w 773882"/>
                <a:gd name="connsiteY9-468" fmla="*/ 1142243 h 2413961"/>
                <a:gd name="connsiteX10-469" fmla="*/ 574649 w 773882"/>
                <a:gd name="connsiteY10-470" fmla="*/ 974763 h 2413961"/>
                <a:gd name="connsiteX11-471" fmla="*/ 180949 w 773882"/>
                <a:gd name="connsiteY11-472" fmla="*/ 492163 h 2413961"/>
                <a:gd name="connsiteX12-473" fmla="*/ 113480 w 773882"/>
                <a:gd name="connsiteY12-474" fmla="*/ 38 h 2413961"/>
                <a:gd name="connsiteX13-475" fmla="*/ 6324 w 773882"/>
                <a:gd name="connsiteY13-476" fmla="*/ 38 h 2413961"/>
                <a:gd name="connsiteX0-477" fmla="*/ 6324 w 773882"/>
                <a:gd name="connsiteY0-478" fmla="*/ 38 h 2413961"/>
                <a:gd name="connsiteX1-479" fmla="*/ 117449 w 773882"/>
                <a:gd name="connsiteY1-480" fmla="*/ 606463 h 2413961"/>
                <a:gd name="connsiteX2-481" fmla="*/ 575442 w 773882"/>
                <a:gd name="connsiteY2-482" fmla="*/ 1074775 h 2413961"/>
                <a:gd name="connsiteX3-483" fmla="*/ 579411 w 773882"/>
                <a:gd name="connsiteY3-484" fmla="*/ 1260512 h 2413961"/>
                <a:gd name="connsiteX4-485" fmla="*/ 241274 w 773882"/>
                <a:gd name="connsiteY4-486" fmla="*/ 1562138 h 2413961"/>
                <a:gd name="connsiteX5-487" fmla="*/ 9499 w 773882"/>
                <a:gd name="connsiteY5-488" fmla="*/ 2336838 h 2413961"/>
                <a:gd name="connsiteX6-489" fmla="*/ 111099 w 773882"/>
                <a:gd name="connsiteY6-490" fmla="*/ 2327313 h 2413961"/>
                <a:gd name="connsiteX7-491" fmla="*/ 184124 w 773882"/>
                <a:gd name="connsiteY7-492" fmla="*/ 1816138 h 2413961"/>
                <a:gd name="connsiteX8-493" fmla="*/ 571474 w 773882"/>
                <a:gd name="connsiteY8-494" fmla="*/ 1324013 h 2413961"/>
                <a:gd name="connsiteX9-495" fmla="*/ 773880 w 773882"/>
                <a:gd name="connsiteY9-496" fmla="*/ 1142243 h 2413961"/>
                <a:gd name="connsiteX10-497" fmla="*/ 574649 w 773882"/>
                <a:gd name="connsiteY10-498" fmla="*/ 974763 h 2413961"/>
                <a:gd name="connsiteX11-499" fmla="*/ 180949 w 773882"/>
                <a:gd name="connsiteY11-500" fmla="*/ 492163 h 2413961"/>
                <a:gd name="connsiteX12-501" fmla="*/ 113480 w 773882"/>
                <a:gd name="connsiteY12-502" fmla="*/ 38 h 2413961"/>
                <a:gd name="connsiteX13-503" fmla="*/ 6324 w 773882"/>
                <a:gd name="connsiteY13-504" fmla="*/ 38 h 2413961"/>
                <a:gd name="connsiteX0-505" fmla="*/ 6324 w 773882"/>
                <a:gd name="connsiteY0-506" fmla="*/ 38 h 2413961"/>
                <a:gd name="connsiteX1-507" fmla="*/ 117449 w 773882"/>
                <a:gd name="connsiteY1-508" fmla="*/ 606463 h 2413961"/>
                <a:gd name="connsiteX2-509" fmla="*/ 575442 w 773882"/>
                <a:gd name="connsiteY2-510" fmla="*/ 1074775 h 2413961"/>
                <a:gd name="connsiteX3-511" fmla="*/ 579411 w 773882"/>
                <a:gd name="connsiteY3-512" fmla="*/ 1260512 h 2413961"/>
                <a:gd name="connsiteX4-513" fmla="*/ 241274 w 773882"/>
                <a:gd name="connsiteY4-514" fmla="*/ 1562138 h 2413961"/>
                <a:gd name="connsiteX5-515" fmla="*/ 9499 w 773882"/>
                <a:gd name="connsiteY5-516" fmla="*/ 2336838 h 2413961"/>
                <a:gd name="connsiteX6-517" fmla="*/ 111099 w 773882"/>
                <a:gd name="connsiteY6-518" fmla="*/ 2327313 h 2413961"/>
                <a:gd name="connsiteX7-519" fmla="*/ 184124 w 773882"/>
                <a:gd name="connsiteY7-520" fmla="*/ 1816138 h 2413961"/>
                <a:gd name="connsiteX8-521" fmla="*/ 571474 w 773882"/>
                <a:gd name="connsiteY8-522" fmla="*/ 1324013 h 2413961"/>
                <a:gd name="connsiteX9-523" fmla="*/ 773880 w 773882"/>
                <a:gd name="connsiteY9-524" fmla="*/ 1142243 h 2413961"/>
                <a:gd name="connsiteX10-525" fmla="*/ 574649 w 773882"/>
                <a:gd name="connsiteY10-526" fmla="*/ 974763 h 2413961"/>
                <a:gd name="connsiteX11-527" fmla="*/ 180949 w 773882"/>
                <a:gd name="connsiteY11-528" fmla="*/ 492163 h 2413961"/>
                <a:gd name="connsiteX12-529" fmla="*/ 113480 w 773882"/>
                <a:gd name="connsiteY12-530" fmla="*/ 38 h 2413961"/>
                <a:gd name="connsiteX13-531" fmla="*/ 6324 w 773882"/>
                <a:gd name="connsiteY13-532" fmla="*/ 38 h 2413961"/>
                <a:gd name="connsiteX0-533" fmla="*/ 6324 w 773882"/>
                <a:gd name="connsiteY0-534" fmla="*/ 38 h 2561614"/>
                <a:gd name="connsiteX1-535" fmla="*/ 117449 w 773882"/>
                <a:gd name="connsiteY1-536" fmla="*/ 606463 h 2561614"/>
                <a:gd name="connsiteX2-537" fmla="*/ 575442 w 773882"/>
                <a:gd name="connsiteY2-538" fmla="*/ 1074775 h 2561614"/>
                <a:gd name="connsiteX3-539" fmla="*/ 579411 w 773882"/>
                <a:gd name="connsiteY3-540" fmla="*/ 1260512 h 2561614"/>
                <a:gd name="connsiteX4-541" fmla="*/ 241274 w 773882"/>
                <a:gd name="connsiteY4-542" fmla="*/ 1562138 h 2561614"/>
                <a:gd name="connsiteX5-543" fmla="*/ 9499 w 773882"/>
                <a:gd name="connsiteY5-544" fmla="*/ 2336838 h 2561614"/>
                <a:gd name="connsiteX6-545" fmla="*/ 111099 w 773882"/>
                <a:gd name="connsiteY6-546" fmla="*/ 2327313 h 2561614"/>
                <a:gd name="connsiteX7-547" fmla="*/ 184124 w 773882"/>
                <a:gd name="connsiteY7-548" fmla="*/ 1816138 h 2561614"/>
                <a:gd name="connsiteX8-549" fmla="*/ 571474 w 773882"/>
                <a:gd name="connsiteY8-550" fmla="*/ 1324013 h 2561614"/>
                <a:gd name="connsiteX9-551" fmla="*/ 773880 w 773882"/>
                <a:gd name="connsiteY9-552" fmla="*/ 1142243 h 2561614"/>
                <a:gd name="connsiteX10-553" fmla="*/ 574649 w 773882"/>
                <a:gd name="connsiteY10-554" fmla="*/ 974763 h 2561614"/>
                <a:gd name="connsiteX11-555" fmla="*/ 180949 w 773882"/>
                <a:gd name="connsiteY11-556" fmla="*/ 492163 h 2561614"/>
                <a:gd name="connsiteX12-557" fmla="*/ 113480 w 773882"/>
                <a:gd name="connsiteY12-558" fmla="*/ 38 h 2561614"/>
                <a:gd name="connsiteX13-559" fmla="*/ 6324 w 773882"/>
                <a:gd name="connsiteY13-560" fmla="*/ 38 h 2561614"/>
                <a:gd name="connsiteX0-561" fmla="*/ 6324 w 773882"/>
                <a:gd name="connsiteY0-562" fmla="*/ 38 h 2409510"/>
                <a:gd name="connsiteX1-563" fmla="*/ 117449 w 773882"/>
                <a:gd name="connsiteY1-564" fmla="*/ 606463 h 2409510"/>
                <a:gd name="connsiteX2-565" fmla="*/ 575442 w 773882"/>
                <a:gd name="connsiteY2-566" fmla="*/ 1074775 h 2409510"/>
                <a:gd name="connsiteX3-567" fmla="*/ 579411 w 773882"/>
                <a:gd name="connsiteY3-568" fmla="*/ 1260512 h 2409510"/>
                <a:gd name="connsiteX4-569" fmla="*/ 184124 w 773882"/>
                <a:gd name="connsiteY4-570" fmla="*/ 1626432 h 2409510"/>
                <a:gd name="connsiteX5-571" fmla="*/ 9499 w 773882"/>
                <a:gd name="connsiteY5-572" fmla="*/ 2336838 h 2409510"/>
                <a:gd name="connsiteX6-573" fmla="*/ 111099 w 773882"/>
                <a:gd name="connsiteY6-574" fmla="*/ 2327313 h 2409510"/>
                <a:gd name="connsiteX7-575" fmla="*/ 184124 w 773882"/>
                <a:gd name="connsiteY7-576" fmla="*/ 1816138 h 2409510"/>
                <a:gd name="connsiteX8-577" fmla="*/ 571474 w 773882"/>
                <a:gd name="connsiteY8-578" fmla="*/ 1324013 h 2409510"/>
                <a:gd name="connsiteX9-579" fmla="*/ 773880 w 773882"/>
                <a:gd name="connsiteY9-580" fmla="*/ 1142243 h 2409510"/>
                <a:gd name="connsiteX10-581" fmla="*/ 574649 w 773882"/>
                <a:gd name="connsiteY10-582" fmla="*/ 974763 h 2409510"/>
                <a:gd name="connsiteX11-583" fmla="*/ 180949 w 773882"/>
                <a:gd name="connsiteY11-584" fmla="*/ 492163 h 2409510"/>
                <a:gd name="connsiteX12-585" fmla="*/ 113480 w 773882"/>
                <a:gd name="connsiteY12-586" fmla="*/ 38 h 2409510"/>
                <a:gd name="connsiteX13-587" fmla="*/ 6324 w 773882"/>
                <a:gd name="connsiteY13-588" fmla="*/ 38 h 2409510"/>
                <a:gd name="connsiteX0-589" fmla="*/ 6324 w 773882"/>
                <a:gd name="connsiteY0-590" fmla="*/ 38 h 2409510"/>
                <a:gd name="connsiteX1-591" fmla="*/ 117449 w 773882"/>
                <a:gd name="connsiteY1-592" fmla="*/ 606463 h 2409510"/>
                <a:gd name="connsiteX2-593" fmla="*/ 575442 w 773882"/>
                <a:gd name="connsiteY2-594" fmla="*/ 1074775 h 2409510"/>
                <a:gd name="connsiteX3-595" fmla="*/ 579411 w 773882"/>
                <a:gd name="connsiteY3-596" fmla="*/ 1260512 h 2409510"/>
                <a:gd name="connsiteX4-597" fmla="*/ 184124 w 773882"/>
                <a:gd name="connsiteY4-598" fmla="*/ 1626432 h 2409510"/>
                <a:gd name="connsiteX5-599" fmla="*/ 9499 w 773882"/>
                <a:gd name="connsiteY5-600" fmla="*/ 2336838 h 2409510"/>
                <a:gd name="connsiteX6-601" fmla="*/ 111099 w 773882"/>
                <a:gd name="connsiteY6-602" fmla="*/ 2327313 h 2409510"/>
                <a:gd name="connsiteX7-603" fmla="*/ 184124 w 773882"/>
                <a:gd name="connsiteY7-604" fmla="*/ 1816138 h 2409510"/>
                <a:gd name="connsiteX8-605" fmla="*/ 571474 w 773882"/>
                <a:gd name="connsiteY8-606" fmla="*/ 1324013 h 2409510"/>
                <a:gd name="connsiteX9-607" fmla="*/ 773880 w 773882"/>
                <a:gd name="connsiteY9-608" fmla="*/ 1142243 h 2409510"/>
                <a:gd name="connsiteX10-609" fmla="*/ 574649 w 773882"/>
                <a:gd name="connsiteY10-610" fmla="*/ 974763 h 2409510"/>
                <a:gd name="connsiteX11-611" fmla="*/ 180949 w 773882"/>
                <a:gd name="connsiteY11-612" fmla="*/ 492163 h 2409510"/>
                <a:gd name="connsiteX12-613" fmla="*/ 113480 w 773882"/>
                <a:gd name="connsiteY12-614" fmla="*/ 38 h 2409510"/>
                <a:gd name="connsiteX13-615" fmla="*/ 6324 w 773882"/>
                <a:gd name="connsiteY13-616" fmla="*/ 38 h 2409510"/>
                <a:gd name="connsiteX0-617" fmla="*/ 6324 w 773882"/>
                <a:gd name="connsiteY0-618" fmla="*/ 38 h 2407548"/>
                <a:gd name="connsiteX1-619" fmla="*/ 117449 w 773882"/>
                <a:gd name="connsiteY1-620" fmla="*/ 606463 h 2407548"/>
                <a:gd name="connsiteX2-621" fmla="*/ 575442 w 773882"/>
                <a:gd name="connsiteY2-622" fmla="*/ 1074775 h 2407548"/>
                <a:gd name="connsiteX3-623" fmla="*/ 579411 w 773882"/>
                <a:gd name="connsiteY3-624" fmla="*/ 1260512 h 2407548"/>
                <a:gd name="connsiteX4-625" fmla="*/ 184124 w 773882"/>
                <a:gd name="connsiteY4-626" fmla="*/ 1626432 h 2407548"/>
                <a:gd name="connsiteX5-627" fmla="*/ 9499 w 773882"/>
                <a:gd name="connsiteY5-628" fmla="*/ 2336838 h 2407548"/>
                <a:gd name="connsiteX6-629" fmla="*/ 111099 w 773882"/>
                <a:gd name="connsiteY6-630" fmla="*/ 2327313 h 2407548"/>
                <a:gd name="connsiteX7-631" fmla="*/ 184124 w 773882"/>
                <a:gd name="connsiteY7-632" fmla="*/ 1816138 h 2407548"/>
                <a:gd name="connsiteX8-633" fmla="*/ 571474 w 773882"/>
                <a:gd name="connsiteY8-634" fmla="*/ 1324013 h 2407548"/>
                <a:gd name="connsiteX9-635" fmla="*/ 773880 w 773882"/>
                <a:gd name="connsiteY9-636" fmla="*/ 1142243 h 2407548"/>
                <a:gd name="connsiteX10-637" fmla="*/ 574649 w 773882"/>
                <a:gd name="connsiteY10-638" fmla="*/ 974763 h 2407548"/>
                <a:gd name="connsiteX11-639" fmla="*/ 180949 w 773882"/>
                <a:gd name="connsiteY11-640" fmla="*/ 492163 h 2407548"/>
                <a:gd name="connsiteX12-641" fmla="*/ 113480 w 773882"/>
                <a:gd name="connsiteY12-642" fmla="*/ 38 h 2407548"/>
                <a:gd name="connsiteX13-643" fmla="*/ 6324 w 773882"/>
                <a:gd name="connsiteY13-644" fmla="*/ 38 h 2407548"/>
                <a:gd name="connsiteX0-645" fmla="*/ 6324 w 773882"/>
                <a:gd name="connsiteY0-646" fmla="*/ 38 h 2367963"/>
                <a:gd name="connsiteX1-647" fmla="*/ 117449 w 773882"/>
                <a:gd name="connsiteY1-648" fmla="*/ 606463 h 2367963"/>
                <a:gd name="connsiteX2-649" fmla="*/ 575442 w 773882"/>
                <a:gd name="connsiteY2-650" fmla="*/ 1074775 h 2367963"/>
                <a:gd name="connsiteX3-651" fmla="*/ 579411 w 773882"/>
                <a:gd name="connsiteY3-652" fmla="*/ 1260512 h 2367963"/>
                <a:gd name="connsiteX4-653" fmla="*/ 184124 w 773882"/>
                <a:gd name="connsiteY4-654" fmla="*/ 1626432 h 2367963"/>
                <a:gd name="connsiteX5-655" fmla="*/ 9499 w 773882"/>
                <a:gd name="connsiteY5-656" fmla="*/ 2336838 h 2367963"/>
                <a:gd name="connsiteX6-657" fmla="*/ 111099 w 773882"/>
                <a:gd name="connsiteY6-658" fmla="*/ 2327313 h 2367963"/>
                <a:gd name="connsiteX7-659" fmla="*/ 184124 w 773882"/>
                <a:gd name="connsiteY7-660" fmla="*/ 1816138 h 2367963"/>
                <a:gd name="connsiteX8-661" fmla="*/ 571474 w 773882"/>
                <a:gd name="connsiteY8-662" fmla="*/ 1324013 h 2367963"/>
                <a:gd name="connsiteX9-663" fmla="*/ 773880 w 773882"/>
                <a:gd name="connsiteY9-664" fmla="*/ 1142243 h 2367963"/>
                <a:gd name="connsiteX10-665" fmla="*/ 574649 w 773882"/>
                <a:gd name="connsiteY10-666" fmla="*/ 974763 h 2367963"/>
                <a:gd name="connsiteX11-667" fmla="*/ 180949 w 773882"/>
                <a:gd name="connsiteY11-668" fmla="*/ 492163 h 2367963"/>
                <a:gd name="connsiteX12-669" fmla="*/ 113480 w 773882"/>
                <a:gd name="connsiteY12-670" fmla="*/ 38 h 2367963"/>
                <a:gd name="connsiteX13-671" fmla="*/ 6324 w 773882"/>
                <a:gd name="connsiteY13-672" fmla="*/ 38 h 2367963"/>
                <a:gd name="connsiteX0-673" fmla="*/ 6324 w 773882"/>
                <a:gd name="connsiteY0-674" fmla="*/ 38 h 2336838"/>
                <a:gd name="connsiteX1-675" fmla="*/ 117449 w 773882"/>
                <a:gd name="connsiteY1-676" fmla="*/ 606463 h 2336838"/>
                <a:gd name="connsiteX2-677" fmla="*/ 575442 w 773882"/>
                <a:gd name="connsiteY2-678" fmla="*/ 1074775 h 2336838"/>
                <a:gd name="connsiteX3-679" fmla="*/ 579411 w 773882"/>
                <a:gd name="connsiteY3-680" fmla="*/ 1260512 h 2336838"/>
                <a:gd name="connsiteX4-681" fmla="*/ 184124 w 773882"/>
                <a:gd name="connsiteY4-682" fmla="*/ 1626432 h 2336838"/>
                <a:gd name="connsiteX5-683" fmla="*/ 9499 w 773882"/>
                <a:gd name="connsiteY5-684" fmla="*/ 2336838 h 2336838"/>
                <a:gd name="connsiteX6-685" fmla="*/ 111099 w 773882"/>
                <a:gd name="connsiteY6-686" fmla="*/ 2327313 h 2336838"/>
                <a:gd name="connsiteX7-687" fmla="*/ 184124 w 773882"/>
                <a:gd name="connsiteY7-688" fmla="*/ 1816138 h 2336838"/>
                <a:gd name="connsiteX8-689" fmla="*/ 571474 w 773882"/>
                <a:gd name="connsiteY8-690" fmla="*/ 1324013 h 2336838"/>
                <a:gd name="connsiteX9-691" fmla="*/ 773880 w 773882"/>
                <a:gd name="connsiteY9-692" fmla="*/ 1142243 h 2336838"/>
                <a:gd name="connsiteX10-693" fmla="*/ 574649 w 773882"/>
                <a:gd name="connsiteY10-694" fmla="*/ 974763 h 2336838"/>
                <a:gd name="connsiteX11-695" fmla="*/ 180949 w 773882"/>
                <a:gd name="connsiteY11-696" fmla="*/ 492163 h 2336838"/>
                <a:gd name="connsiteX12-697" fmla="*/ 113480 w 773882"/>
                <a:gd name="connsiteY12-698" fmla="*/ 38 h 2336838"/>
                <a:gd name="connsiteX13-699" fmla="*/ 6324 w 773882"/>
                <a:gd name="connsiteY13-700" fmla="*/ 38 h 2336838"/>
                <a:gd name="connsiteX0-701" fmla="*/ 6324 w 773882"/>
                <a:gd name="connsiteY0-702" fmla="*/ 38 h 2343129"/>
                <a:gd name="connsiteX1-703" fmla="*/ 117449 w 773882"/>
                <a:gd name="connsiteY1-704" fmla="*/ 606463 h 2343129"/>
                <a:gd name="connsiteX2-705" fmla="*/ 575442 w 773882"/>
                <a:gd name="connsiteY2-706" fmla="*/ 1074775 h 2343129"/>
                <a:gd name="connsiteX3-707" fmla="*/ 579411 w 773882"/>
                <a:gd name="connsiteY3-708" fmla="*/ 1260512 h 2343129"/>
                <a:gd name="connsiteX4-709" fmla="*/ 184124 w 773882"/>
                <a:gd name="connsiteY4-710" fmla="*/ 1626432 h 2343129"/>
                <a:gd name="connsiteX5-711" fmla="*/ 9499 w 773882"/>
                <a:gd name="connsiteY5-712" fmla="*/ 2336838 h 2343129"/>
                <a:gd name="connsiteX6-713" fmla="*/ 113480 w 773882"/>
                <a:gd name="connsiteY6-714" fmla="*/ 2341600 h 2343129"/>
                <a:gd name="connsiteX7-715" fmla="*/ 184124 w 773882"/>
                <a:gd name="connsiteY7-716" fmla="*/ 1816138 h 2343129"/>
                <a:gd name="connsiteX8-717" fmla="*/ 571474 w 773882"/>
                <a:gd name="connsiteY8-718" fmla="*/ 1324013 h 2343129"/>
                <a:gd name="connsiteX9-719" fmla="*/ 773880 w 773882"/>
                <a:gd name="connsiteY9-720" fmla="*/ 1142243 h 2343129"/>
                <a:gd name="connsiteX10-721" fmla="*/ 574649 w 773882"/>
                <a:gd name="connsiteY10-722" fmla="*/ 974763 h 2343129"/>
                <a:gd name="connsiteX11-723" fmla="*/ 180949 w 773882"/>
                <a:gd name="connsiteY11-724" fmla="*/ 492163 h 2343129"/>
                <a:gd name="connsiteX12-725" fmla="*/ 113480 w 773882"/>
                <a:gd name="connsiteY12-726" fmla="*/ 38 h 2343129"/>
                <a:gd name="connsiteX13-727" fmla="*/ 6324 w 773882"/>
                <a:gd name="connsiteY13-728" fmla="*/ 38 h 2343129"/>
                <a:gd name="connsiteX0-729" fmla="*/ 6324 w 773882"/>
                <a:gd name="connsiteY0-730" fmla="*/ 38 h 2343129"/>
                <a:gd name="connsiteX1-731" fmla="*/ 117449 w 773882"/>
                <a:gd name="connsiteY1-732" fmla="*/ 606463 h 2343129"/>
                <a:gd name="connsiteX2-733" fmla="*/ 575442 w 773882"/>
                <a:gd name="connsiteY2-734" fmla="*/ 1074775 h 2343129"/>
                <a:gd name="connsiteX3-735" fmla="*/ 579411 w 773882"/>
                <a:gd name="connsiteY3-736" fmla="*/ 1260512 h 2343129"/>
                <a:gd name="connsiteX4-737" fmla="*/ 184124 w 773882"/>
                <a:gd name="connsiteY4-738" fmla="*/ 1626432 h 2343129"/>
                <a:gd name="connsiteX5-739" fmla="*/ 9499 w 773882"/>
                <a:gd name="connsiteY5-740" fmla="*/ 2336838 h 2343129"/>
                <a:gd name="connsiteX6-741" fmla="*/ 113480 w 773882"/>
                <a:gd name="connsiteY6-742" fmla="*/ 2341600 h 2343129"/>
                <a:gd name="connsiteX7-743" fmla="*/ 184124 w 773882"/>
                <a:gd name="connsiteY7-744" fmla="*/ 1816138 h 2343129"/>
                <a:gd name="connsiteX8-745" fmla="*/ 571474 w 773882"/>
                <a:gd name="connsiteY8-746" fmla="*/ 1324013 h 2343129"/>
                <a:gd name="connsiteX9-747" fmla="*/ 773880 w 773882"/>
                <a:gd name="connsiteY9-748" fmla="*/ 1142243 h 2343129"/>
                <a:gd name="connsiteX10-749" fmla="*/ 574649 w 773882"/>
                <a:gd name="connsiteY10-750" fmla="*/ 974763 h 2343129"/>
                <a:gd name="connsiteX11-751" fmla="*/ 180949 w 773882"/>
                <a:gd name="connsiteY11-752" fmla="*/ 492163 h 2343129"/>
                <a:gd name="connsiteX12-753" fmla="*/ 113480 w 773882"/>
                <a:gd name="connsiteY12-754" fmla="*/ 38 h 2343129"/>
                <a:gd name="connsiteX13-755" fmla="*/ 6324 w 773882"/>
                <a:gd name="connsiteY13-756" fmla="*/ 38 h 2343129"/>
                <a:gd name="connsiteX0-757" fmla="*/ 6324 w 773882"/>
                <a:gd name="connsiteY0-758" fmla="*/ 38 h 2343129"/>
                <a:gd name="connsiteX1-759" fmla="*/ 117449 w 773882"/>
                <a:gd name="connsiteY1-760" fmla="*/ 606463 h 2343129"/>
                <a:gd name="connsiteX2-761" fmla="*/ 575442 w 773882"/>
                <a:gd name="connsiteY2-762" fmla="*/ 1074775 h 2343129"/>
                <a:gd name="connsiteX3-763" fmla="*/ 579411 w 773882"/>
                <a:gd name="connsiteY3-764" fmla="*/ 1260512 h 2343129"/>
                <a:gd name="connsiteX4-765" fmla="*/ 184124 w 773882"/>
                <a:gd name="connsiteY4-766" fmla="*/ 1626432 h 2343129"/>
                <a:gd name="connsiteX5-767" fmla="*/ 9499 w 773882"/>
                <a:gd name="connsiteY5-768" fmla="*/ 2336838 h 2343129"/>
                <a:gd name="connsiteX6-769" fmla="*/ 113480 w 773882"/>
                <a:gd name="connsiteY6-770" fmla="*/ 2341600 h 2343129"/>
                <a:gd name="connsiteX7-771" fmla="*/ 184124 w 773882"/>
                <a:gd name="connsiteY7-772" fmla="*/ 1816138 h 2343129"/>
                <a:gd name="connsiteX8-773" fmla="*/ 571474 w 773882"/>
                <a:gd name="connsiteY8-774" fmla="*/ 1324013 h 2343129"/>
                <a:gd name="connsiteX9-775" fmla="*/ 773880 w 773882"/>
                <a:gd name="connsiteY9-776" fmla="*/ 1142243 h 2343129"/>
                <a:gd name="connsiteX10-777" fmla="*/ 574649 w 773882"/>
                <a:gd name="connsiteY10-778" fmla="*/ 974763 h 2343129"/>
                <a:gd name="connsiteX11-779" fmla="*/ 180949 w 773882"/>
                <a:gd name="connsiteY11-780" fmla="*/ 492163 h 2343129"/>
                <a:gd name="connsiteX12-781" fmla="*/ 113480 w 773882"/>
                <a:gd name="connsiteY12-782" fmla="*/ 38 h 2343129"/>
                <a:gd name="connsiteX13-783" fmla="*/ 6324 w 773882"/>
                <a:gd name="connsiteY13-784" fmla="*/ 38 h 2343129"/>
                <a:gd name="connsiteX0-785" fmla="*/ 6324 w 773882"/>
                <a:gd name="connsiteY0-786" fmla="*/ 38 h 2343129"/>
                <a:gd name="connsiteX1-787" fmla="*/ 117449 w 773882"/>
                <a:gd name="connsiteY1-788" fmla="*/ 606463 h 2343129"/>
                <a:gd name="connsiteX2-789" fmla="*/ 575442 w 773882"/>
                <a:gd name="connsiteY2-790" fmla="*/ 1074775 h 2343129"/>
                <a:gd name="connsiteX3-791" fmla="*/ 579411 w 773882"/>
                <a:gd name="connsiteY3-792" fmla="*/ 1260512 h 2343129"/>
                <a:gd name="connsiteX4-793" fmla="*/ 184124 w 773882"/>
                <a:gd name="connsiteY4-794" fmla="*/ 1626432 h 2343129"/>
                <a:gd name="connsiteX5-795" fmla="*/ 9499 w 773882"/>
                <a:gd name="connsiteY5-796" fmla="*/ 2336838 h 2343129"/>
                <a:gd name="connsiteX6-797" fmla="*/ 113480 w 773882"/>
                <a:gd name="connsiteY6-798" fmla="*/ 2341600 h 2343129"/>
                <a:gd name="connsiteX7-799" fmla="*/ 184124 w 773882"/>
                <a:gd name="connsiteY7-800" fmla="*/ 1816138 h 2343129"/>
                <a:gd name="connsiteX8-801" fmla="*/ 571474 w 773882"/>
                <a:gd name="connsiteY8-802" fmla="*/ 1324013 h 2343129"/>
                <a:gd name="connsiteX9-803" fmla="*/ 773880 w 773882"/>
                <a:gd name="connsiteY9-804" fmla="*/ 1142243 h 2343129"/>
                <a:gd name="connsiteX10-805" fmla="*/ 574649 w 773882"/>
                <a:gd name="connsiteY10-806" fmla="*/ 974763 h 2343129"/>
                <a:gd name="connsiteX11-807" fmla="*/ 180949 w 773882"/>
                <a:gd name="connsiteY11-808" fmla="*/ 492163 h 2343129"/>
                <a:gd name="connsiteX12-809" fmla="*/ 113480 w 773882"/>
                <a:gd name="connsiteY12-810" fmla="*/ 38 h 2343129"/>
                <a:gd name="connsiteX13-811" fmla="*/ 6324 w 773882"/>
                <a:gd name="connsiteY13-812" fmla="*/ 38 h 2343129"/>
                <a:gd name="connsiteX0-813" fmla="*/ 6324 w 773882"/>
                <a:gd name="connsiteY0-814" fmla="*/ 38 h 2343129"/>
                <a:gd name="connsiteX1-815" fmla="*/ 117449 w 773882"/>
                <a:gd name="connsiteY1-816" fmla="*/ 606463 h 2343129"/>
                <a:gd name="connsiteX2-817" fmla="*/ 575442 w 773882"/>
                <a:gd name="connsiteY2-818" fmla="*/ 1074775 h 2343129"/>
                <a:gd name="connsiteX3-819" fmla="*/ 579411 w 773882"/>
                <a:gd name="connsiteY3-820" fmla="*/ 1260512 h 2343129"/>
                <a:gd name="connsiteX4-821" fmla="*/ 184124 w 773882"/>
                <a:gd name="connsiteY4-822" fmla="*/ 1626432 h 2343129"/>
                <a:gd name="connsiteX5-823" fmla="*/ 9499 w 773882"/>
                <a:gd name="connsiteY5-824" fmla="*/ 2336838 h 2343129"/>
                <a:gd name="connsiteX6-825" fmla="*/ 113480 w 773882"/>
                <a:gd name="connsiteY6-826" fmla="*/ 2341600 h 2343129"/>
                <a:gd name="connsiteX7-827" fmla="*/ 184124 w 773882"/>
                <a:gd name="connsiteY7-828" fmla="*/ 1816138 h 2343129"/>
                <a:gd name="connsiteX8-829" fmla="*/ 571474 w 773882"/>
                <a:gd name="connsiteY8-830" fmla="*/ 1324013 h 2343129"/>
                <a:gd name="connsiteX9-831" fmla="*/ 773880 w 773882"/>
                <a:gd name="connsiteY9-832" fmla="*/ 1142243 h 2343129"/>
                <a:gd name="connsiteX10-833" fmla="*/ 574649 w 773882"/>
                <a:gd name="connsiteY10-834" fmla="*/ 974763 h 2343129"/>
                <a:gd name="connsiteX11-835" fmla="*/ 180949 w 773882"/>
                <a:gd name="connsiteY11-836" fmla="*/ 492163 h 2343129"/>
                <a:gd name="connsiteX12-837" fmla="*/ 113480 w 773882"/>
                <a:gd name="connsiteY12-838" fmla="*/ 38 h 2343129"/>
                <a:gd name="connsiteX13-839" fmla="*/ 6324 w 773882"/>
                <a:gd name="connsiteY13-840" fmla="*/ 38 h 2343129"/>
                <a:gd name="connsiteX0-841" fmla="*/ 6324 w 773882"/>
                <a:gd name="connsiteY0-842" fmla="*/ 38 h 2343129"/>
                <a:gd name="connsiteX1-843" fmla="*/ 117449 w 773882"/>
                <a:gd name="connsiteY1-844" fmla="*/ 606463 h 2343129"/>
                <a:gd name="connsiteX2-845" fmla="*/ 575442 w 773882"/>
                <a:gd name="connsiteY2-846" fmla="*/ 1074775 h 2343129"/>
                <a:gd name="connsiteX3-847" fmla="*/ 579411 w 773882"/>
                <a:gd name="connsiteY3-848" fmla="*/ 1260512 h 2343129"/>
                <a:gd name="connsiteX4-849" fmla="*/ 184124 w 773882"/>
                <a:gd name="connsiteY4-850" fmla="*/ 1626432 h 2343129"/>
                <a:gd name="connsiteX5-851" fmla="*/ 9499 w 773882"/>
                <a:gd name="connsiteY5-852" fmla="*/ 2336838 h 2343129"/>
                <a:gd name="connsiteX6-853" fmla="*/ 113480 w 773882"/>
                <a:gd name="connsiteY6-854" fmla="*/ 2341600 h 2343129"/>
                <a:gd name="connsiteX7-855" fmla="*/ 184124 w 773882"/>
                <a:gd name="connsiteY7-856" fmla="*/ 1816138 h 2343129"/>
                <a:gd name="connsiteX8-857" fmla="*/ 571474 w 773882"/>
                <a:gd name="connsiteY8-858" fmla="*/ 1324013 h 2343129"/>
                <a:gd name="connsiteX9-859" fmla="*/ 773880 w 773882"/>
                <a:gd name="connsiteY9-860" fmla="*/ 1142243 h 2343129"/>
                <a:gd name="connsiteX10-861" fmla="*/ 574649 w 773882"/>
                <a:gd name="connsiteY10-862" fmla="*/ 974763 h 2343129"/>
                <a:gd name="connsiteX11-863" fmla="*/ 180949 w 773882"/>
                <a:gd name="connsiteY11-864" fmla="*/ 492163 h 2343129"/>
                <a:gd name="connsiteX12-865" fmla="*/ 113480 w 773882"/>
                <a:gd name="connsiteY12-866" fmla="*/ 38 h 2343129"/>
                <a:gd name="connsiteX13-867" fmla="*/ 6324 w 773882"/>
                <a:gd name="connsiteY13-868" fmla="*/ 38 h 2343129"/>
                <a:gd name="connsiteX0-869" fmla="*/ 6324 w 773882"/>
                <a:gd name="connsiteY0-870" fmla="*/ 38 h 2343129"/>
                <a:gd name="connsiteX1-871" fmla="*/ 117449 w 773882"/>
                <a:gd name="connsiteY1-872" fmla="*/ 606463 h 2343129"/>
                <a:gd name="connsiteX2-873" fmla="*/ 575442 w 773882"/>
                <a:gd name="connsiteY2-874" fmla="*/ 1074775 h 2343129"/>
                <a:gd name="connsiteX3-875" fmla="*/ 579411 w 773882"/>
                <a:gd name="connsiteY3-876" fmla="*/ 1260512 h 2343129"/>
                <a:gd name="connsiteX4-877" fmla="*/ 184124 w 773882"/>
                <a:gd name="connsiteY4-878" fmla="*/ 1626432 h 2343129"/>
                <a:gd name="connsiteX5-879" fmla="*/ 9499 w 773882"/>
                <a:gd name="connsiteY5-880" fmla="*/ 2336838 h 2343129"/>
                <a:gd name="connsiteX6-881" fmla="*/ 113480 w 773882"/>
                <a:gd name="connsiteY6-882" fmla="*/ 2341600 h 2343129"/>
                <a:gd name="connsiteX7-883" fmla="*/ 184124 w 773882"/>
                <a:gd name="connsiteY7-884" fmla="*/ 1816138 h 2343129"/>
                <a:gd name="connsiteX8-885" fmla="*/ 571474 w 773882"/>
                <a:gd name="connsiteY8-886" fmla="*/ 1324013 h 2343129"/>
                <a:gd name="connsiteX9-887" fmla="*/ 773880 w 773882"/>
                <a:gd name="connsiteY9-888" fmla="*/ 1142243 h 2343129"/>
                <a:gd name="connsiteX10-889" fmla="*/ 574649 w 773882"/>
                <a:gd name="connsiteY10-890" fmla="*/ 974763 h 2343129"/>
                <a:gd name="connsiteX11-891" fmla="*/ 180949 w 773882"/>
                <a:gd name="connsiteY11-892" fmla="*/ 492163 h 2343129"/>
                <a:gd name="connsiteX12-893" fmla="*/ 113480 w 773882"/>
                <a:gd name="connsiteY12-894" fmla="*/ 38 h 2343129"/>
                <a:gd name="connsiteX13-895" fmla="*/ 6324 w 773882"/>
                <a:gd name="connsiteY13-896" fmla="*/ 38 h 2343129"/>
                <a:gd name="connsiteX0-897" fmla="*/ 6324 w 773882"/>
                <a:gd name="connsiteY0-898" fmla="*/ 38 h 2343129"/>
                <a:gd name="connsiteX1-899" fmla="*/ 117449 w 773882"/>
                <a:gd name="connsiteY1-900" fmla="*/ 606463 h 2343129"/>
                <a:gd name="connsiteX2-901" fmla="*/ 575442 w 773882"/>
                <a:gd name="connsiteY2-902" fmla="*/ 1074775 h 2343129"/>
                <a:gd name="connsiteX3-903" fmla="*/ 579411 w 773882"/>
                <a:gd name="connsiteY3-904" fmla="*/ 1260512 h 2343129"/>
                <a:gd name="connsiteX4-905" fmla="*/ 184124 w 773882"/>
                <a:gd name="connsiteY4-906" fmla="*/ 1626432 h 2343129"/>
                <a:gd name="connsiteX5-907" fmla="*/ 9499 w 773882"/>
                <a:gd name="connsiteY5-908" fmla="*/ 2336838 h 2343129"/>
                <a:gd name="connsiteX6-909" fmla="*/ 113480 w 773882"/>
                <a:gd name="connsiteY6-910" fmla="*/ 2341600 h 2343129"/>
                <a:gd name="connsiteX7-911" fmla="*/ 184124 w 773882"/>
                <a:gd name="connsiteY7-912" fmla="*/ 1816138 h 2343129"/>
                <a:gd name="connsiteX8-913" fmla="*/ 571474 w 773882"/>
                <a:gd name="connsiteY8-914" fmla="*/ 1324013 h 2343129"/>
                <a:gd name="connsiteX9-915" fmla="*/ 773880 w 773882"/>
                <a:gd name="connsiteY9-916" fmla="*/ 1142243 h 2343129"/>
                <a:gd name="connsiteX10-917" fmla="*/ 574649 w 773882"/>
                <a:gd name="connsiteY10-918" fmla="*/ 974763 h 2343129"/>
                <a:gd name="connsiteX11-919" fmla="*/ 180949 w 773882"/>
                <a:gd name="connsiteY11-920" fmla="*/ 492163 h 2343129"/>
                <a:gd name="connsiteX12-921" fmla="*/ 113480 w 773882"/>
                <a:gd name="connsiteY12-922" fmla="*/ 38 h 2343129"/>
                <a:gd name="connsiteX13-923" fmla="*/ 6324 w 773882"/>
                <a:gd name="connsiteY13-924" fmla="*/ 38 h 2343129"/>
                <a:gd name="connsiteX0-925" fmla="*/ 6324 w 773881"/>
                <a:gd name="connsiteY0-926" fmla="*/ 38 h 2343129"/>
                <a:gd name="connsiteX1-927" fmla="*/ 117449 w 773881"/>
                <a:gd name="connsiteY1-928" fmla="*/ 606463 h 2343129"/>
                <a:gd name="connsiteX2-929" fmla="*/ 575442 w 773881"/>
                <a:gd name="connsiteY2-930" fmla="*/ 1074775 h 2343129"/>
                <a:gd name="connsiteX3-931" fmla="*/ 579411 w 773881"/>
                <a:gd name="connsiteY3-932" fmla="*/ 1260512 h 2343129"/>
                <a:gd name="connsiteX4-933" fmla="*/ 184124 w 773881"/>
                <a:gd name="connsiteY4-934" fmla="*/ 1626432 h 2343129"/>
                <a:gd name="connsiteX5-935" fmla="*/ 9499 w 773881"/>
                <a:gd name="connsiteY5-936" fmla="*/ 2336838 h 2343129"/>
                <a:gd name="connsiteX6-937" fmla="*/ 113480 w 773881"/>
                <a:gd name="connsiteY6-938" fmla="*/ 2341600 h 2343129"/>
                <a:gd name="connsiteX7-939" fmla="*/ 184124 w 773881"/>
                <a:gd name="connsiteY7-940" fmla="*/ 1816138 h 2343129"/>
                <a:gd name="connsiteX8-941" fmla="*/ 571474 w 773881"/>
                <a:gd name="connsiteY8-942" fmla="*/ 1324013 h 2343129"/>
                <a:gd name="connsiteX9-943" fmla="*/ 773880 w 773881"/>
                <a:gd name="connsiteY9-944" fmla="*/ 1142243 h 2343129"/>
                <a:gd name="connsiteX10-945" fmla="*/ 553218 w 773881"/>
                <a:gd name="connsiteY10-946" fmla="*/ 986670 h 2343129"/>
                <a:gd name="connsiteX11-947" fmla="*/ 180949 w 773881"/>
                <a:gd name="connsiteY11-948" fmla="*/ 492163 h 2343129"/>
                <a:gd name="connsiteX12-949" fmla="*/ 113480 w 773881"/>
                <a:gd name="connsiteY12-950" fmla="*/ 38 h 2343129"/>
                <a:gd name="connsiteX13-951" fmla="*/ 6324 w 773881"/>
                <a:gd name="connsiteY13-952" fmla="*/ 38 h 2343129"/>
                <a:gd name="connsiteX0-953" fmla="*/ 6324 w 773885"/>
                <a:gd name="connsiteY0-954" fmla="*/ 38 h 2343129"/>
                <a:gd name="connsiteX1-955" fmla="*/ 117449 w 773885"/>
                <a:gd name="connsiteY1-956" fmla="*/ 606463 h 2343129"/>
                <a:gd name="connsiteX2-957" fmla="*/ 575442 w 773885"/>
                <a:gd name="connsiteY2-958" fmla="*/ 1074775 h 2343129"/>
                <a:gd name="connsiteX3-959" fmla="*/ 579411 w 773885"/>
                <a:gd name="connsiteY3-960" fmla="*/ 1260512 h 2343129"/>
                <a:gd name="connsiteX4-961" fmla="*/ 184124 w 773885"/>
                <a:gd name="connsiteY4-962" fmla="*/ 1626432 h 2343129"/>
                <a:gd name="connsiteX5-963" fmla="*/ 9499 w 773885"/>
                <a:gd name="connsiteY5-964" fmla="*/ 2336838 h 2343129"/>
                <a:gd name="connsiteX6-965" fmla="*/ 113480 w 773885"/>
                <a:gd name="connsiteY6-966" fmla="*/ 2341600 h 2343129"/>
                <a:gd name="connsiteX7-967" fmla="*/ 184124 w 773885"/>
                <a:gd name="connsiteY7-968" fmla="*/ 1816138 h 2343129"/>
                <a:gd name="connsiteX8-969" fmla="*/ 571474 w 773885"/>
                <a:gd name="connsiteY8-970" fmla="*/ 1324013 h 2343129"/>
                <a:gd name="connsiteX9-971" fmla="*/ 773880 w 773885"/>
                <a:gd name="connsiteY9-972" fmla="*/ 1142243 h 2343129"/>
                <a:gd name="connsiteX10-973" fmla="*/ 553218 w 773885"/>
                <a:gd name="connsiteY10-974" fmla="*/ 986670 h 2343129"/>
                <a:gd name="connsiteX11-975" fmla="*/ 180949 w 773885"/>
                <a:gd name="connsiteY11-976" fmla="*/ 492163 h 2343129"/>
                <a:gd name="connsiteX12-977" fmla="*/ 113480 w 773885"/>
                <a:gd name="connsiteY12-978" fmla="*/ 38 h 2343129"/>
                <a:gd name="connsiteX13-979" fmla="*/ 6324 w 773885"/>
                <a:gd name="connsiteY13-980" fmla="*/ 38 h 2343129"/>
                <a:gd name="connsiteX0-981" fmla="*/ 6324 w 773881"/>
                <a:gd name="connsiteY0-982" fmla="*/ 38 h 2343129"/>
                <a:gd name="connsiteX1-983" fmla="*/ 117449 w 773881"/>
                <a:gd name="connsiteY1-984" fmla="*/ 606463 h 2343129"/>
                <a:gd name="connsiteX2-985" fmla="*/ 575442 w 773881"/>
                <a:gd name="connsiteY2-986" fmla="*/ 1074775 h 2343129"/>
                <a:gd name="connsiteX3-987" fmla="*/ 579411 w 773881"/>
                <a:gd name="connsiteY3-988" fmla="*/ 1260512 h 2343129"/>
                <a:gd name="connsiteX4-989" fmla="*/ 184124 w 773881"/>
                <a:gd name="connsiteY4-990" fmla="*/ 1626432 h 2343129"/>
                <a:gd name="connsiteX5-991" fmla="*/ 9499 w 773881"/>
                <a:gd name="connsiteY5-992" fmla="*/ 2336838 h 2343129"/>
                <a:gd name="connsiteX6-993" fmla="*/ 113480 w 773881"/>
                <a:gd name="connsiteY6-994" fmla="*/ 2341600 h 2343129"/>
                <a:gd name="connsiteX7-995" fmla="*/ 184124 w 773881"/>
                <a:gd name="connsiteY7-996" fmla="*/ 1816138 h 2343129"/>
                <a:gd name="connsiteX8-997" fmla="*/ 571474 w 773881"/>
                <a:gd name="connsiteY8-998" fmla="*/ 1324013 h 2343129"/>
                <a:gd name="connsiteX9-999" fmla="*/ 773880 w 773881"/>
                <a:gd name="connsiteY9-1000" fmla="*/ 1142243 h 2343129"/>
                <a:gd name="connsiteX10-1001" fmla="*/ 553218 w 773881"/>
                <a:gd name="connsiteY10-1002" fmla="*/ 986670 h 2343129"/>
                <a:gd name="connsiteX11-1003" fmla="*/ 123799 w 773881"/>
                <a:gd name="connsiteY11-1004" fmla="*/ 504069 h 2343129"/>
                <a:gd name="connsiteX12-1005" fmla="*/ 113480 w 773881"/>
                <a:gd name="connsiteY12-1006" fmla="*/ 38 h 2343129"/>
                <a:gd name="connsiteX13-1007" fmla="*/ 6324 w 773881"/>
                <a:gd name="connsiteY13-1008" fmla="*/ 38 h 2343129"/>
                <a:gd name="connsiteX0-1009" fmla="*/ 6324 w 773881"/>
                <a:gd name="connsiteY0-1010" fmla="*/ 38 h 2343129"/>
                <a:gd name="connsiteX1-1011" fmla="*/ 117449 w 773881"/>
                <a:gd name="connsiteY1-1012" fmla="*/ 606463 h 2343129"/>
                <a:gd name="connsiteX2-1013" fmla="*/ 575442 w 773881"/>
                <a:gd name="connsiteY2-1014" fmla="*/ 1074775 h 2343129"/>
                <a:gd name="connsiteX3-1015" fmla="*/ 579411 w 773881"/>
                <a:gd name="connsiteY3-1016" fmla="*/ 1260512 h 2343129"/>
                <a:gd name="connsiteX4-1017" fmla="*/ 184124 w 773881"/>
                <a:gd name="connsiteY4-1018" fmla="*/ 1626432 h 2343129"/>
                <a:gd name="connsiteX5-1019" fmla="*/ 9499 w 773881"/>
                <a:gd name="connsiteY5-1020" fmla="*/ 2336838 h 2343129"/>
                <a:gd name="connsiteX6-1021" fmla="*/ 113480 w 773881"/>
                <a:gd name="connsiteY6-1022" fmla="*/ 2341600 h 2343129"/>
                <a:gd name="connsiteX7-1023" fmla="*/ 184124 w 773881"/>
                <a:gd name="connsiteY7-1024" fmla="*/ 1816138 h 2343129"/>
                <a:gd name="connsiteX8-1025" fmla="*/ 571474 w 773881"/>
                <a:gd name="connsiteY8-1026" fmla="*/ 1324013 h 2343129"/>
                <a:gd name="connsiteX9-1027" fmla="*/ 773880 w 773881"/>
                <a:gd name="connsiteY9-1028" fmla="*/ 1142243 h 2343129"/>
                <a:gd name="connsiteX10-1029" fmla="*/ 553218 w 773881"/>
                <a:gd name="connsiteY10-1030" fmla="*/ 986670 h 2343129"/>
                <a:gd name="connsiteX11-1031" fmla="*/ 164280 w 773881"/>
                <a:gd name="connsiteY11-1032" fmla="*/ 494544 h 2343129"/>
                <a:gd name="connsiteX12-1033" fmla="*/ 113480 w 773881"/>
                <a:gd name="connsiteY12-1034" fmla="*/ 38 h 2343129"/>
                <a:gd name="connsiteX13-1035" fmla="*/ 6324 w 773881"/>
                <a:gd name="connsiteY13-1036" fmla="*/ 38 h 2343129"/>
                <a:gd name="connsiteX0-1037" fmla="*/ 6324 w 773881"/>
                <a:gd name="connsiteY0-1038" fmla="*/ 38 h 2343129"/>
                <a:gd name="connsiteX1-1039" fmla="*/ 117449 w 773881"/>
                <a:gd name="connsiteY1-1040" fmla="*/ 606463 h 2343129"/>
                <a:gd name="connsiteX2-1041" fmla="*/ 575442 w 773881"/>
                <a:gd name="connsiteY2-1042" fmla="*/ 1074775 h 2343129"/>
                <a:gd name="connsiteX3-1043" fmla="*/ 579411 w 773881"/>
                <a:gd name="connsiteY3-1044" fmla="*/ 1260512 h 2343129"/>
                <a:gd name="connsiteX4-1045" fmla="*/ 184124 w 773881"/>
                <a:gd name="connsiteY4-1046" fmla="*/ 1626432 h 2343129"/>
                <a:gd name="connsiteX5-1047" fmla="*/ 9499 w 773881"/>
                <a:gd name="connsiteY5-1048" fmla="*/ 2336838 h 2343129"/>
                <a:gd name="connsiteX6-1049" fmla="*/ 113480 w 773881"/>
                <a:gd name="connsiteY6-1050" fmla="*/ 2341600 h 2343129"/>
                <a:gd name="connsiteX7-1051" fmla="*/ 184124 w 773881"/>
                <a:gd name="connsiteY7-1052" fmla="*/ 1816138 h 2343129"/>
                <a:gd name="connsiteX8-1053" fmla="*/ 571474 w 773881"/>
                <a:gd name="connsiteY8-1054" fmla="*/ 1324013 h 2343129"/>
                <a:gd name="connsiteX9-1055" fmla="*/ 773880 w 773881"/>
                <a:gd name="connsiteY9-1056" fmla="*/ 1142243 h 2343129"/>
                <a:gd name="connsiteX10-1057" fmla="*/ 553218 w 773881"/>
                <a:gd name="connsiteY10-1058" fmla="*/ 986670 h 2343129"/>
                <a:gd name="connsiteX11-1059" fmla="*/ 164280 w 773881"/>
                <a:gd name="connsiteY11-1060" fmla="*/ 494544 h 2343129"/>
                <a:gd name="connsiteX12-1061" fmla="*/ 113480 w 773881"/>
                <a:gd name="connsiteY12-1062" fmla="*/ 38 h 2343129"/>
                <a:gd name="connsiteX13-1063" fmla="*/ 6324 w 773881"/>
                <a:gd name="connsiteY13-1064" fmla="*/ 38 h 2343129"/>
                <a:gd name="connsiteX0-1065" fmla="*/ 6324 w 773881"/>
                <a:gd name="connsiteY0-1066" fmla="*/ 38 h 2343129"/>
                <a:gd name="connsiteX1-1067" fmla="*/ 117449 w 773881"/>
                <a:gd name="connsiteY1-1068" fmla="*/ 606463 h 2343129"/>
                <a:gd name="connsiteX2-1069" fmla="*/ 575442 w 773881"/>
                <a:gd name="connsiteY2-1070" fmla="*/ 1074775 h 2343129"/>
                <a:gd name="connsiteX3-1071" fmla="*/ 579411 w 773881"/>
                <a:gd name="connsiteY3-1072" fmla="*/ 1260512 h 2343129"/>
                <a:gd name="connsiteX4-1073" fmla="*/ 184124 w 773881"/>
                <a:gd name="connsiteY4-1074" fmla="*/ 1626432 h 2343129"/>
                <a:gd name="connsiteX5-1075" fmla="*/ 9499 w 773881"/>
                <a:gd name="connsiteY5-1076" fmla="*/ 2336838 h 2343129"/>
                <a:gd name="connsiteX6-1077" fmla="*/ 113480 w 773881"/>
                <a:gd name="connsiteY6-1078" fmla="*/ 2341600 h 2343129"/>
                <a:gd name="connsiteX7-1079" fmla="*/ 184124 w 773881"/>
                <a:gd name="connsiteY7-1080" fmla="*/ 1816138 h 2343129"/>
                <a:gd name="connsiteX8-1081" fmla="*/ 571474 w 773881"/>
                <a:gd name="connsiteY8-1082" fmla="*/ 1324013 h 2343129"/>
                <a:gd name="connsiteX9-1083" fmla="*/ 773880 w 773881"/>
                <a:gd name="connsiteY9-1084" fmla="*/ 1142243 h 2343129"/>
                <a:gd name="connsiteX10-1085" fmla="*/ 553218 w 773881"/>
                <a:gd name="connsiteY10-1086" fmla="*/ 986670 h 2343129"/>
                <a:gd name="connsiteX11-1087" fmla="*/ 164280 w 773881"/>
                <a:gd name="connsiteY11-1088" fmla="*/ 494544 h 2343129"/>
                <a:gd name="connsiteX12-1089" fmla="*/ 113480 w 773881"/>
                <a:gd name="connsiteY12-1090" fmla="*/ 38 h 2343129"/>
                <a:gd name="connsiteX13-1091" fmla="*/ 6324 w 773881"/>
                <a:gd name="connsiteY13-1092" fmla="*/ 38 h 2343129"/>
                <a:gd name="connsiteX0-1093" fmla="*/ 6324 w 773881"/>
                <a:gd name="connsiteY0-1094" fmla="*/ 38 h 2343129"/>
                <a:gd name="connsiteX1-1095" fmla="*/ 117449 w 773881"/>
                <a:gd name="connsiteY1-1096" fmla="*/ 606463 h 2343129"/>
                <a:gd name="connsiteX2-1097" fmla="*/ 575442 w 773881"/>
                <a:gd name="connsiteY2-1098" fmla="*/ 1074775 h 2343129"/>
                <a:gd name="connsiteX3-1099" fmla="*/ 579411 w 773881"/>
                <a:gd name="connsiteY3-1100" fmla="*/ 1260512 h 2343129"/>
                <a:gd name="connsiteX4-1101" fmla="*/ 184124 w 773881"/>
                <a:gd name="connsiteY4-1102" fmla="*/ 1626432 h 2343129"/>
                <a:gd name="connsiteX5-1103" fmla="*/ 9499 w 773881"/>
                <a:gd name="connsiteY5-1104" fmla="*/ 2336838 h 2343129"/>
                <a:gd name="connsiteX6-1105" fmla="*/ 113480 w 773881"/>
                <a:gd name="connsiteY6-1106" fmla="*/ 2341600 h 2343129"/>
                <a:gd name="connsiteX7-1107" fmla="*/ 184124 w 773881"/>
                <a:gd name="connsiteY7-1108" fmla="*/ 1816138 h 2343129"/>
                <a:gd name="connsiteX8-1109" fmla="*/ 571474 w 773881"/>
                <a:gd name="connsiteY8-1110" fmla="*/ 1324013 h 2343129"/>
                <a:gd name="connsiteX9-1111" fmla="*/ 773880 w 773881"/>
                <a:gd name="connsiteY9-1112" fmla="*/ 1142243 h 2343129"/>
                <a:gd name="connsiteX10-1113" fmla="*/ 553218 w 773881"/>
                <a:gd name="connsiteY10-1114" fmla="*/ 986670 h 2343129"/>
                <a:gd name="connsiteX11-1115" fmla="*/ 164280 w 773881"/>
                <a:gd name="connsiteY11-1116" fmla="*/ 494544 h 2343129"/>
                <a:gd name="connsiteX12-1117" fmla="*/ 113480 w 773881"/>
                <a:gd name="connsiteY12-1118" fmla="*/ 38 h 2343129"/>
                <a:gd name="connsiteX13-1119" fmla="*/ 6324 w 773881"/>
                <a:gd name="connsiteY13-1120" fmla="*/ 38 h 2343129"/>
                <a:gd name="connsiteX0-1121" fmla="*/ 6324 w 773881"/>
                <a:gd name="connsiteY0-1122" fmla="*/ 38 h 2343129"/>
                <a:gd name="connsiteX1-1123" fmla="*/ 117449 w 773881"/>
                <a:gd name="connsiteY1-1124" fmla="*/ 606463 h 2343129"/>
                <a:gd name="connsiteX2-1125" fmla="*/ 575442 w 773881"/>
                <a:gd name="connsiteY2-1126" fmla="*/ 1074775 h 2343129"/>
                <a:gd name="connsiteX3-1127" fmla="*/ 579411 w 773881"/>
                <a:gd name="connsiteY3-1128" fmla="*/ 1260512 h 2343129"/>
                <a:gd name="connsiteX4-1129" fmla="*/ 184124 w 773881"/>
                <a:gd name="connsiteY4-1130" fmla="*/ 1626432 h 2343129"/>
                <a:gd name="connsiteX5-1131" fmla="*/ 9499 w 773881"/>
                <a:gd name="connsiteY5-1132" fmla="*/ 2336838 h 2343129"/>
                <a:gd name="connsiteX6-1133" fmla="*/ 113480 w 773881"/>
                <a:gd name="connsiteY6-1134" fmla="*/ 2341600 h 2343129"/>
                <a:gd name="connsiteX7-1135" fmla="*/ 184124 w 773881"/>
                <a:gd name="connsiteY7-1136" fmla="*/ 1816138 h 2343129"/>
                <a:gd name="connsiteX8-1137" fmla="*/ 571474 w 773881"/>
                <a:gd name="connsiteY8-1138" fmla="*/ 1324013 h 2343129"/>
                <a:gd name="connsiteX9-1139" fmla="*/ 773880 w 773881"/>
                <a:gd name="connsiteY9-1140" fmla="*/ 1142243 h 2343129"/>
                <a:gd name="connsiteX10-1141" fmla="*/ 553218 w 773881"/>
                <a:gd name="connsiteY10-1142" fmla="*/ 986670 h 2343129"/>
                <a:gd name="connsiteX11-1143" fmla="*/ 164280 w 773881"/>
                <a:gd name="connsiteY11-1144" fmla="*/ 494544 h 2343129"/>
                <a:gd name="connsiteX12-1145" fmla="*/ 113480 w 773881"/>
                <a:gd name="connsiteY12-1146" fmla="*/ 38 h 2343129"/>
                <a:gd name="connsiteX13-1147" fmla="*/ 6324 w 773881"/>
                <a:gd name="connsiteY13-1148" fmla="*/ 38 h 2343129"/>
                <a:gd name="connsiteX0-1149" fmla="*/ 6324 w 773881"/>
                <a:gd name="connsiteY0-1150" fmla="*/ 38 h 2343129"/>
                <a:gd name="connsiteX1-1151" fmla="*/ 117449 w 773881"/>
                <a:gd name="connsiteY1-1152" fmla="*/ 606463 h 2343129"/>
                <a:gd name="connsiteX2-1153" fmla="*/ 575442 w 773881"/>
                <a:gd name="connsiteY2-1154" fmla="*/ 1074775 h 2343129"/>
                <a:gd name="connsiteX3-1155" fmla="*/ 579411 w 773881"/>
                <a:gd name="connsiteY3-1156" fmla="*/ 1260512 h 2343129"/>
                <a:gd name="connsiteX4-1157" fmla="*/ 184124 w 773881"/>
                <a:gd name="connsiteY4-1158" fmla="*/ 1626432 h 2343129"/>
                <a:gd name="connsiteX5-1159" fmla="*/ 9499 w 773881"/>
                <a:gd name="connsiteY5-1160" fmla="*/ 2336838 h 2343129"/>
                <a:gd name="connsiteX6-1161" fmla="*/ 113480 w 773881"/>
                <a:gd name="connsiteY6-1162" fmla="*/ 2341600 h 2343129"/>
                <a:gd name="connsiteX7-1163" fmla="*/ 184124 w 773881"/>
                <a:gd name="connsiteY7-1164" fmla="*/ 1816138 h 2343129"/>
                <a:gd name="connsiteX8-1165" fmla="*/ 571474 w 773881"/>
                <a:gd name="connsiteY8-1166" fmla="*/ 1324013 h 2343129"/>
                <a:gd name="connsiteX9-1167" fmla="*/ 773880 w 773881"/>
                <a:gd name="connsiteY9-1168" fmla="*/ 1142243 h 2343129"/>
                <a:gd name="connsiteX10-1169" fmla="*/ 553218 w 773881"/>
                <a:gd name="connsiteY10-1170" fmla="*/ 986670 h 2343129"/>
                <a:gd name="connsiteX11-1171" fmla="*/ 164280 w 773881"/>
                <a:gd name="connsiteY11-1172" fmla="*/ 494544 h 2343129"/>
                <a:gd name="connsiteX12-1173" fmla="*/ 113480 w 773881"/>
                <a:gd name="connsiteY12-1174" fmla="*/ 38 h 2343129"/>
                <a:gd name="connsiteX13-1175" fmla="*/ 6324 w 773881"/>
                <a:gd name="connsiteY13-1176" fmla="*/ 38 h 2343129"/>
                <a:gd name="connsiteX0-1177" fmla="*/ 6324 w 773881"/>
                <a:gd name="connsiteY0-1178" fmla="*/ 38 h 2343129"/>
                <a:gd name="connsiteX1-1179" fmla="*/ 117449 w 773881"/>
                <a:gd name="connsiteY1-1180" fmla="*/ 606463 h 2343129"/>
                <a:gd name="connsiteX2-1181" fmla="*/ 575442 w 773881"/>
                <a:gd name="connsiteY2-1182" fmla="*/ 1074775 h 2343129"/>
                <a:gd name="connsiteX3-1183" fmla="*/ 579411 w 773881"/>
                <a:gd name="connsiteY3-1184" fmla="*/ 1260512 h 2343129"/>
                <a:gd name="connsiteX4-1185" fmla="*/ 184124 w 773881"/>
                <a:gd name="connsiteY4-1186" fmla="*/ 1626432 h 2343129"/>
                <a:gd name="connsiteX5-1187" fmla="*/ 9499 w 773881"/>
                <a:gd name="connsiteY5-1188" fmla="*/ 2336838 h 2343129"/>
                <a:gd name="connsiteX6-1189" fmla="*/ 113480 w 773881"/>
                <a:gd name="connsiteY6-1190" fmla="*/ 2341600 h 2343129"/>
                <a:gd name="connsiteX7-1191" fmla="*/ 184124 w 773881"/>
                <a:gd name="connsiteY7-1192" fmla="*/ 1816138 h 2343129"/>
                <a:gd name="connsiteX8-1193" fmla="*/ 571474 w 773881"/>
                <a:gd name="connsiteY8-1194" fmla="*/ 1324013 h 2343129"/>
                <a:gd name="connsiteX9-1195" fmla="*/ 773880 w 773881"/>
                <a:gd name="connsiteY9-1196" fmla="*/ 1142243 h 2343129"/>
                <a:gd name="connsiteX10-1197" fmla="*/ 553218 w 773881"/>
                <a:gd name="connsiteY10-1198" fmla="*/ 986670 h 2343129"/>
                <a:gd name="connsiteX11-1199" fmla="*/ 176186 w 773881"/>
                <a:gd name="connsiteY11-1200" fmla="*/ 535025 h 2343129"/>
                <a:gd name="connsiteX12-1201" fmla="*/ 113480 w 773881"/>
                <a:gd name="connsiteY12-1202" fmla="*/ 38 h 2343129"/>
                <a:gd name="connsiteX13-1203" fmla="*/ 6324 w 773881"/>
                <a:gd name="connsiteY13-1204" fmla="*/ 38 h 2343129"/>
                <a:gd name="connsiteX0-1205" fmla="*/ 6324 w 773881"/>
                <a:gd name="connsiteY0-1206" fmla="*/ 38 h 2343129"/>
                <a:gd name="connsiteX1-1207" fmla="*/ 117449 w 773881"/>
                <a:gd name="connsiteY1-1208" fmla="*/ 606463 h 2343129"/>
                <a:gd name="connsiteX2-1209" fmla="*/ 575442 w 773881"/>
                <a:gd name="connsiteY2-1210" fmla="*/ 1074775 h 2343129"/>
                <a:gd name="connsiteX3-1211" fmla="*/ 579411 w 773881"/>
                <a:gd name="connsiteY3-1212" fmla="*/ 1260512 h 2343129"/>
                <a:gd name="connsiteX4-1213" fmla="*/ 184124 w 773881"/>
                <a:gd name="connsiteY4-1214" fmla="*/ 1626432 h 2343129"/>
                <a:gd name="connsiteX5-1215" fmla="*/ 9499 w 773881"/>
                <a:gd name="connsiteY5-1216" fmla="*/ 2336838 h 2343129"/>
                <a:gd name="connsiteX6-1217" fmla="*/ 113480 w 773881"/>
                <a:gd name="connsiteY6-1218" fmla="*/ 2341600 h 2343129"/>
                <a:gd name="connsiteX7-1219" fmla="*/ 184124 w 773881"/>
                <a:gd name="connsiteY7-1220" fmla="*/ 1816138 h 2343129"/>
                <a:gd name="connsiteX8-1221" fmla="*/ 571474 w 773881"/>
                <a:gd name="connsiteY8-1222" fmla="*/ 1324013 h 2343129"/>
                <a:gd name="connsiteX9-1223" fmla="*/ 773880 w 773881"/>
                <a:gd name="connsiteY9-1224" fmla="*/ 1142243 h 2343129"/>
                <a:gd name="connsiteX10-1225" fmla="*/ 553218 w 773881"/>
                <a:gd name="connsiteY10-1226" fmla="*/ 986670 h 2343129"/>
                <a:gd name="connsiteX11-1227" fmla="*/ 176186 w 773881"/>
                <a:gd name="connsiteY11-1228" fmla="*/ 535025 h 2343129"/>
                <a:gd name="connsiteX12-1229" fmla="*/ 113480 w 773881"/>
                <a:gd name="connsiteY12-1230" fmla="*/ 38 h 2343129"/>
                <a:gd name="connsiteX13-1231" fmla="*/ 6324 w 773881"/>
                <a:gd name="connsiteY13-1232" fmla="*/ 38 h 2343129"/>
                <a:gd name="connsiteX0-1233" fmla="*/ 6324 w 773881"/>
                <a:gd name="connsiteY0-1234" fmla="*/ 38 h 2343129"/>
                <a:gd name="connsiteX1-1235" fmla="*/ 117449 w 773881"/>
                <a:gd name="connsiteY1-1236" fmla="*/ 606463 h 2343129"/>
                <a:gd name="connsiteX2-1237" fmla="*/ 575442 w 773881"/>
                <a:gd name="connsiteY2-1238" fmla="*/ 1074775 h 2343129"/>
                <a:gd name="connsiteX3-1239" fmla="*/ 579411 w 773881"/>
                <a:gd name="connsiteY3-1240" fmla="*/ 1260512 h 2343129"/>
                <a:gd name="connsiteX4-1241" fmla="*/ 184124 w 773881"/>
                <a:gd name="connsiteY4-1242" fmla="*/ 1626432 h 2343129"/>
                <a:gd name="connsiteX5-1243" fmla="*/ 9499 w 773881"/>
                <a:gd name="connsiteY5-1244" fmla="*/ 2336838 h 2343129"/>
                <a:gd name="connsiteX6-1245" fmla="*/ 113480 w 773881"/>
                <a:gd name="connsiteY6-1246" fmla="*/ 2341600 h 2343129"/>
                <a:gd name="connsiteX7-1247" fmla="*/ 184124 w 773881"/>
                <a:gd name="connsiteY7-1248" fmla="*/ 1816138 h 2343129"/>
                <a:gd name="connsiteX8-1249" fmla="*/ 571474 w 773881"/>
                <a:gd name="connsiteY8-1250" fmla="*/ 1324013 h 2343129"/>
                <a:gd name="connsiteX9-1251" fmla="*/ 773880 w 773881"/>
                <a:gd name="connsiteY9-1252" fmla="*/ 1142243 h 2343129"/>
                <a:gd name="connsiteX10-1253" fmla="*/ 553218 w 773881"/>
                <a:gd name="connsiteY10-1254" fmla="*/ 986670 h 2343129"/>
                <a:gd name="connsiteX11-1255" fmla="*/ 176186 w 773881"/>
                <a:gd name="connsiteY11-1256" fmla="*/ 535025 h 2343129"/>
                <a:gd name="connsiteX12-1257" fmla="*/ 113480 w 773881"/>
                <a:gd name="connsiteY12-1258" fmla="*/ 38 h 2343129"/>
                <a:gd name="connsiteX13-1259" fmla="*/ 6324 w 773881"/>
                <a:gd name="connsiteY13-1260" fmla="*/ 38 h 2343129"/>
                <a:gd name="connsiteX0-1261" fmla="*/ 6324 w 773881"/>
                <a:gd name="connsiteY0-1262" fmla="*/ 38 h 2343129"/>
                <a:gd name="connsiteX1-1263" fmla="*/ 117449 w 773881"/>
                <a:gd name="connsiteY1-1264" fmla="*/ 606463 h 2343129"/>
                <a:gd name="connsiteX2-1265" fmla="*/ 575442 w 773881"/>
                <a:gd name="connsiteY2-1266" fmla="*/ 1074775 h 2343129"/>
                <a:gd name="connsiteX3-1267" fmla="*/ 579411 w 773881"/>
                <a:gd name="connsiteY3-1268" fmla="*/ 1260512 h 2343129"/>
                <a:gd name="connsiteX4-1269" fmla="*/ 184124 w 773881"/>
                <a:gd name="connsiteY4-1270" fmla="*/ 1626432 h 2343129"/>
                <a:gd name="connsiteX5-1271" fmla="*/ 9499 w 773881"/>
                <a:gd name="connsiteY5-1272" fmla="*/ 2336838 h 2343129"/>
                <a:gd name="connsiteX6-1273" fmla="*/ 113480 w 773881"/>
                <a:gd name="connsiteY6-1274" fmla="*/ 2341600 h 2343129"/>
                <a:gd name="connsiteX7-1275" fmla="*/ 184124 w 773881"/>
                <a:gd name="connsiteY7-1276" fmla="*/ 1816138 h 2343129"/>
                <a:gd name="connsiteX8-1277" fmla="*/ 571474 w 773881"/>
                <a:gd name="connsiteY8-1278" fmla="*/ 1324013 h 2343129"/>
                <a:gd name="connsiteX9-1279" fmla="*/ 773880 w 773881"/>
                <a:gd name="connsiteY9-1280" fmla="*/ 1142243 h 2343129"/>
                <a:gd name="connsiteX10-1281" fmla="*/ 553218 w 773881"/>
                <a:gd name="connsiteY10-1282" fmla="*/ 986670 h 2343129"/>
                <a:gd name="connsiteX11-1283" fmla="*/ 176186 w 773881"/>
                <a:gd name="connsiteY11-1284" fmla="*/ 535025 h 2343129"/>
                <a:gd name="connsiteX12-1285" fmla="*/ 113480 w 773881"/>
                <a:gd name="connsiteY12-1286" fmla="*/ 38 h 2343129"/>
                <a:gd name="connsiteX13-1287" fmla="*/ 6324 w 773881"/>
                <a:gd name="connsiteY13-1288" fmla="*/ 38 h 2343129"/>
                <a:gd name="connsiteX0-1289" fmla="*/ 6324 w 773881"/>
                <a:gd name="connsiteY0-1290" fmla="*/ 38 h 2343129"/>
                <a:gd name="connsiteX1-1291" fmla="*/ 117449 w 773881"/>
                <a:gd name="connsiteY1-1292" fmla="*/ 606463 h 2343129"/>
                <a:gd name="connsiteX2-1293" fmla="*/ 575442 w 773881"/>
                <a:gd name="connsiteY2-1294" fmla="*/ 1074775 h 2343129"/>
                <a:gd name="connsiteX3-1295" fmla="*/ 579411 w 773881"/>
                <a:gd name="connsiteY3-1296" fmla="*/ 1260512 h 2343129"/>
                <a:gd name="connsiteX4-1297" fmla="*/ 184124 w 773881"/>
                <a:gd name="connsiteY4-1298" fmla="*/ 1626432 h 2343129"/>
                <a:gd name="connsiteX5-1299" fmla="*/ 9499 w 773881"/>
                <a:gd name="connsiteY5-1300" fmla="*/ 2336838 h 2343129"/>
                <a:gd name="connsiteX6-1301" fmla="*/ 113480 w 773881"/>
                <a:gd name="connsiteY6-1302" fmla="*/ 2341600 h 2343129"/>
                <a:gd name="connsiteX7-1303" fmla="*/ 184124 w 773881"/>
                <a:gd name="connsiteY7-1304" fmla="*/ 1816138 h 2343129"/>
                <a:gd name="connsiteX8-1305" fmla="*/ 571474 w 773881"/>
                <a:gd name="connsiteY8-1306" fmla="*/ 1324013 h 2343129"/>
                <a:gd name="connsiteX9-1307" fmla="*/ 773880 w 773881"/>
                <a:gd name="connsiteY9-1308" fmla="*/ 1142243 h 2343129"/>
                <a:gd name="connsiteX10-1309" fmla="*/ 550837 w 773881"/>
                <a:gd name="connsiteY10-1310" fmla="*/ 986670 h 2343129"/>
                <a:gd name="connsiteX11-1311" fmla="*/ 176186 w 773881"/>
                <a:gd name="connsiteY11-1312" fmla="*/ 535025 h 2343129"/>
                <a:gd name="connsiteX12-1313" fmla="*/ 113480 w 773881"/>
                <a:gd name="connsiteY12-1314" fmla="*/ 38 h 2343129"/>
                <a:gd name="connsiteX13-1315" fmla="*/ 6324 w 773881"/>
                <a:gd name="connsiteY13-1316" fmla="*/ 38 h 2343129"/>
                <a:gd name="connsiteX0-1317" fmla="*/ 6324 w 773881"/>
                <a:gd name="connsiteY0-1318" fmla="*/ 38 h 2343129"/>
                <a:gd name="connsiteX1-1319" fmla="*/ 117449 w 773881"/>
                <a:gd name="connsiteY1-1320" fmla="*/ 606463 h 2343129"/>
                <a:gd name="connsiteX2-1321" fmla="*/ 575442 w 773881"/>
                <a:gd name="connsiteY2-1322" fmla="*/ 1074775 h 2343129"/>
                <a:gd name="connsiteX3-1323" fmla="*/ 579411 w 773881"/>
                <a:gd name="connsiteY3-1324" fmla="*/ 1260512 h 2343129"/>
                <a:gd name="connsiteX4-1325" fmla="*/ 184124 w 773881"/>
                <a:gd name="connsiteY4-1326" fmla="*/ 1626432 h 2343129"/>
                <a:gd name="connsiteX5-1327" fmla="*/ 9499 w 773881"/>
                <a:gd name="connsiteY5-1328" fmla="*/ 2336838 h 2343129"/>
                <a:gd name="connsiteX6-1329" fmla="*/ 113480 w 773881"/>
                <a:gd name="connsiteY6-1330" fmla="*/ 2341600 h 2343129"/>
                <a:gd name="connsiteX7-1331" fmla="*/ 184124 w 773881"/>
                <a:gd name="connsiteY7-1332" fmla="*/ 1816138 h 2343129"/>
                <a:gd name="connsiteX8-1333" fmla="*/ 571474 w 773881"/>
                <a:gd name="connsiteY8-1334" fmla="*/ 1324013 h 2343129"/>
                <a:gd name="connsiteX9-1335" fmla="*/ 773880 w 773881"/>
                <a:gd name="connsiteY9-1336" fmla="*/ 1142243 h 2343129"/>
                <a:gd name="connsiteX10-1337" fmla="*/ 550837 w 773881"/>
                <a:gd name="connsiteY10-1338" fmla="*/ 986670 h 2343129"/>
                <a:gd name="connsiteX11-1339" fmla="*/ 176186 w 773881"/>
                <a:gd name="connsiteY11-1340" fmla="*/ 535025 h 2343129"/>
                <a:gd name="connsiteX12-1341" fmla="*/ 113480 w 773881"/>
                <a:gd name="connsiteY12-1342" fmla="*/ 38 h 2343129"/>
                <a:gd name="connsiteX13-1343" fmla="*/ 6324 w 773881"/>
                <a:gd name="connsiteY13-1344" fmla="*/ 38 h 2343129"/>
                <a:gd name="connsiteX0-1345" fmla="*/ 6324 w 773881"/>
                <a:gd name="connsiteY0-1346" fmla="*/ 38 h 2343129"/>
                <a:gd name="connsiteX1-1347" fmla="*/ 117449 w 773881"/>
                <a:gd name="connsiteY1-1348" fmla="*/ 606463 h 2343129"/>
                <a:gd name="connsiteX2-1349" fmla="*/ 575442 w 773881"/>
                <a:gd name="connsiteY2-1350" fmla="*/ 1074775 h 2343129"/>
                <a:gd name="connsiteX3-1351" fmla="*/ 579411 w 773881"/>
                <a:gd name="connsiteY3-1352" fmla="*/ 1260512 h 2343129"/>
                <a:gd name="connsiteX4-1353" fmla="*/ 184124 w 773881"/>
                <a:gd name="connsiteY4-1354" fmla="*/ 1626432 h 2343129"/>
                <a:gd name="connsiteX5-1355" fmla="*/ 9499 w 773881"/>
                <a:gd name="connsiteY5-1356" fmla="*/ 2336838 h 2343129"/>
                <a:gd name="connsiteX6-1357" fmla="*/ 113480 w 773881"/>
                <a:gd name="connsiteY6-1358" fmla="*/ 2341600 h 2343129"/>
                <a:gd name="connsiteX7-1359" fmla="*/ 184124 w 773881"/>
                <a:gd name="connsiteY7-1360" fmla="*/ 1816138 h 2343129"/>
                <a:gd name="connsiteX8-1361" fmla="*/ 571474 w 773881"/>
                <a:gd name="connsiteY8-1362" fmla="*/ 1324013 h 2343129"/>
                <a:gd name="connsiteX9-1363" fmla="*/ 773880 w 773881"/>
                <a:gd name="connsiteY9-1364" fmla="*/ 1142243 h 2343129"/>
                <a:gd name="connsiteX10-1365" fmla="*/ 550837 w 773881"/>
                <a:gd name="connsiteY10-1366" fmla="*/ 986670 h 2343129"/>
                <a:gd name="connsiteX11-1367" fmla="*/ 176186 w 773881"/>
                <a:gd name="connsiteY11-1368" fmla="*/ 535025 h 2343129"/>
                <a:gd name="connsiteX12-1369" fmla="*/ 113480 w 773881"/>
                <a:gd name="connsiteY12-1370" fmla="*/ 38 h 2343129"/>
                <a:gd name="connsiteX13-1371" fmla="*/ 6324 w 773881"/>
                <a:gd name="connsiteY13-1372" fmla="*/ 38 h 2343129"/>
                <a:gd name="connsiteX0-1373" fmla="*/ 6324 w 690539"/>
                <a:gd name="connsiteY0-1374" fmla="*/ 38 h 2343129"/>
                <a:gd name="connsiteX1-1375" fmla="*/ 117449 w 690539"/>
                <a:gd name="connsiteY1-1376" fmla="*/ 606463 h 2343129"/>
                <a:gd name="connsiteX2-1377" fmla="*/ 575442 w 690539"/>
                <a:gd name="connsiteY2-1378" fmla="*/ 1074775 h 2343129"/>
                <a:gd name="connsiteX3-1379" fmla="*/ 579411 w 690539"/>
                <a:gd name="connsiteY3-1380" fmla="*/ 1260512 h 2343129"/>
                <a:gd name="connsiteX4-1381" fmla="*/ 184124 w 690539"/>
                <a:gd name="connsiteY4-1382" fmla="*/ 1626432 h 2343129"/>
                <a:gd name="connsiteX5-1383" fmla="*/ 9499 w 690539"/>
                <a:gd name="connsiteY5-1384" fmla="*/ 2336838 h 2343129"/>
                <a:gd name="connsiteX6-1385" fmla="*/ 113480 w 690539"/>
                <a:gd name="connsiteY6-1386" fmla="*/ 2341600 h 2343129"/>
                <a:gd name="connsiteX7-1387" fmla="*/ 184124 w 690539"/>
                <a:gd name="connsiteY7-1388" fmla="*/ 1816138 h 2343129"/>
                <a:gd name="connsiteX8-1389" fmla="*/ 571474 w 690539"/>
                <a:gd name="connsiteY8-1390" fmla="*/ 1324013 h 2343129"/>
                <a:gd name="connsiteX9-1391" fmla="*/ 690536 w 690539"/>
                <a:gd name="connsiteY9-1392" fmla="*/ 1144624 h 2343129"/>
                <a:gd name="connsiteX10-1393" fmla="*/ 550837 w 690539"/>
                <a:gd name="connsiteY10-1394" fmla="*/ 986670 h 2343129"/>
                <a:gd name="connsiteX11-1395" fmla="*/ 176186 w 690539"/>
                <a:gd name="connsiteY11-1396" fmla="*/ 535025 h 2343129"/>
                <a:gd name="connsiteX12-1397" fmla="*/ 113480 w 690539"/>
                <a:gd name="connsiteY12-1398" fmla="*/ 38 h 2343129"/>
                <a:gd name="connsiteX13-1399" fmla="*/ 6324 w 690539"/>
                <a:gd name="connsiteY13-1400" fmla="*/ 38 h 2343129"/>
                <a:gd name="connsiteX0-1401" fmla="*/ 6324 w 690541"/>
                <a:gd name="connsiteY0-1402" fmla="*/ 38 h 2343129"/>
                <a:gd name="connsiteX1-1403" fmla="*/ 117449 w 690541"/>
                <a:gd name="connsiteY1-1404" fmla="*/ 606463 h 2343129"/>
                <a:gd name="connsiteX2-1405" fmla="*/ 575442 w 690541"/>
                <a:gd name="connsiteY2-1406" fmla="*/ 1074775 h 2343129"/>
                <a:gd name="connsiteX3-1407" fmla="*/ 579411 w 690541"/>
                <a:gd name="connsiteY3-1408" fmla="*/ 1260512 h 2343129"/>
                <a:gd name="connsiteX4-1409" fmla="*/ 184124 w 690541"/>
                <a:gd name="connsiteY4-1410" fmla="*/ 1626432 h 2343129"/>
                <a:gd name="connsiteX5-1411" fmla="*/ 9499 w 690541"/>
                <a:gd name="connsiteY5-1412" fmla="*/ 2336838 h 2343129"/>
                <a:gd name="connsiteX6-1413" fmla="*/ 113480 w 690541"/>
                <a:gd name="connsiteY6-1414" fmla="*/ 2341600 h 2343129"/>
                <a:gd name="connsiteX7-1415" fmla="*/ 184124 w 690541"/>
                <a:gd name="connsiteY7-1416" fmla="*/ 1816138 h 2343129"/>
                <a:gd name="connsiteX8-1417" fmla="*/ 571474 w 690541"/>
                <a:gd name="connsiteY8-1418" fmla="*/ 1324013 h 2343129"/>
                <a:gd name="connsiteX9-1419" fmla="*/ 690536 w 690541"/>
                <a:gd name="connsiteY9-1420" fmla="*/ 1144624 h 2343129"/>
                <a:gd name="connsiteX10-1421" fmla="*/ 550837 w 690541"/>
                <a:gd name="connsiteY10-1422" fmla="*/ 986670 h 2343129"/>
                <a:gd name="connsiteX11-1423" fmla="*/ 176186 w 690541"/>
                <a:gd name="connsiteY11-1424" fmla="*/ 535025 h 2343129"/>
                <a:gd name="connsiteX12-1425" fmla="*/ 113480 w 690541"/>
                <a:gd name="connsiteY12-1426" fmla="*/ 38 h 2343129"/>
                <a:gd name="connsiteX13-1427" fmla="*/ 6324 w 690541"/>
                <a:gd name="connsiteY13-1428" fmla="*/ 38 h 2343129"/>
                <a:gd name="connsiteX0-1429" fmla="*/ 6324 w 690541"/>
                <a:gd name="connsiteY0-1430" fmla="*/ 38 h 2343129"/>
                <a:gd name="connsiteX1-1431" fmla="*/ 117449 w 690541"/>
                <a:gd name="connsiteY1-1432" fmla="*/ 606463 h 2343129"/>
                <a:gd name="connsiteX2-1433" fmla="*/ 575442 w 690541"/>
                <a:gd name="connsiteY2-1434" fmla="*/ 1074775 h 2343129"/>
                <a:gd name="connsiteX3-1435" fmla="*/ 579411 w 690541"/>
                <a:gd name="connsiteY3-1436" fmla="*/ 1260512 h 2343129"/>
                <a:gd name="connsiteX4-1437" fmla="*/ 184124 w 690541"/>
                <a:gd name="connsiteY4-1438" fmla="*/ 1626432 h 2343129"/>
                <a:gd name="connsiteX5-1439" fmla="*/ 9499 w 690541"/>
                <a:gd name="connsiteY5-1440" fmla="*/ 2336838 h 2343129"/>
                <a:gd name="connsiteX6-1441" fmla="*/ 113480 w 690541"/>
                <a:gd name="connsiteY6-1442" fmla="*/ 2341600 h 2343129"/>
                <a:gd name="connsiteX7-1443" fmla="*/ 184124 w 690541"/>
                <a:gd name="connsiteY7-1444" fmla="*/ 1816138 h 2343129"/>
                <a:gd name="connsiteX8-1445" fmla="*/ 502418 w 690541"/>
                <a:gd name="connsiteY8-1446" fmla="*/ 1388307 h 2343129"/>
                <a:gd name="connsiteX9-1447" fmla="*/ 690536 w 690541"/>
                <a:gd name="connsiteY9-1448" fmla="*/ 1144624 h 2343129"/>
                <a:gd name="connsiteX10-1449" fmla="*/ 550837 w 690541"/>
                <a:gd name="connsiteY10-1450" fmla="*/ 986670 h 2343129"/>
                <a:gd name="connsiteX11-1451" fmla="*/ 176186 w 690541"/>
                <a:gd name="connsiteY11-1452" fmla="*/ 535025 h 2343129"/>
                <a:gd name="connsiteX12-1453" fmla="*/ 113480 w 690541"/>
                <a:gd name="connsiteY12-1454" fmla="*/ 38 h 2343129"/>
                <a:gd name="connsiteX13-1455" fmla="*/ 6324 w 690541"/>
                <a:gd name="connsiteY13-1456" fmla="*/ 38 h 2343129"/>
                <a:gd name="connsiteX0-1457" fmla="*/ 6324 w 690541"/>
                <a:gd name="connsiteY0-1458" fmla="*/ 38 h 2343129"/>
                <a:gd name="connsiteX1-1459" fmla="*/ 117449 w 690541"/>
                <a:gd name="connsiteY1-1460" fmla="*/ 606463 h 2343129"/>
                <a:gd name="connsiteX2-1461" fmla="*/ 575442 w 690541"/>
                <a:gd name="connsiteY2-1462" fmla="*/ 1074775 h 2343129"/>
                <a:gd name="connsiteX3-1463" fmla="*/ 579411 w 690541"/>
                <a:gd name="connsiteY3-1464" fmla="*/ 1260512 h 2343129"/>
                <a:gd name="connsiteX4-1465" fmla="*/ 184124 w 690541"/>
                <a:gd name="connsiteY4-1466" fmla="*/ 1626432 h 2343129"/>
                <a:gd name="connsiteX5-1467" fmla="*/ 9499 w 690541"/>
                <a:gd name="connsiteY5-1468" fmla="*/ 2336838 h 2343129"/>
                <a:gd name="connsiteX6-1469" fmla="*/ 113480 w 690541"/>
                <a:gd name="connsiteY6-1470" fmla="*/ 2341600 h 2343129"/>
                <a:gd name="connsiteX7-1471" fmla="*/ 184124 w 690541"/>
                <a:gd name="connsiteY7-1472" fmla="*/ 1816138 h 2343129"/>
                <a:gd name="connsiteX8-1473" fmla="*/ 502418 w 690541"/>
                <a:gd name="connsiteY8-1474" fmla="*/ 1388307 h 2343129"/>
                <a:gd name="connsiteX9-1475" fmla="*/ 690536 w 690541"/>
                <a:gd name="connsiteY9-1476" fmla="*/ 1144624 h 2343129"/>
                <a:gd name="connsiteX10-1477" fmla="*/ 550837 w 690541"/>
                <a:gd name="connsiteY10-1478" fmla="*/ 986670 h 2343129"/>
                <a:gd name="connsiteX11-1479" fmla="*/ 176186 w 690541"/>
                <a:gd name="connsiteY11-1480" fmla="*/ 535025 h 2343129"/>
                <a:gd name="connsiteX12-1481" fmla="*/ 113480 w 690541"/>
                <a:gd name="connsiteY12-1482" fmla="*/ 38 h 2343129"/>
                <a:gd name="connsiteX13-1483" fmla="*/ 6324 w 690541"/>
                <a:gd name="connsiteY13-1484" fmla="*/ 38 h 2343129"/>
                <a:gd name="connsiteX0-1485" fmla="*/ 6324 w 690541"/>
                <a:gd name="connsiteY0-1486" fmla="*/ 38 h 2343129"/>
                <a:gd name="connsiteX1-1487" fmla="*/ 117449 w 690541"/>
                <a:gd name="connsiteY1-1488" fmla="*/ 606463 h 2343129"/>
                <a:gd name="connsiteX2-1489" fmla="*/ 575442 w 690541"/>
                <a:gd name="connsiteY2-1490" fmla="*/ 1074775 h 2343129"/>
                <a:gd name="connsiteX3-1491" fmla="*/ 579411 w 690541"/>
                <a:gd name="connsiteY3-1492" fmla="*/ 1260512 h 2343129"/>
                <a:gd name="connsiteX4-1493" fmla="*/ 184124 w 690541"/>
                <a:gd name="connsiteY4-1494" fmla="*/ 1626432 h 2343129"/>
                <a:gd name="connsiteX5-1495" fmla="*/ 9499 w 690541"/>
                <a:gd name="connsiteY5-1496" fmla="*/ 2336838 h 2343129"/>
                <a:gd name="connsiteX6-1497" fmla="*/ 113480 w 690541"/>
                <a:gd name="connsiteY6-1498" fmla="*/ 2341600 h 2343129"/>
                <a:gd name="connsiteX7-1499" fmla="*/ 184124 w 690541"/>
                <a:gd name="connsiteY7-1500" fmla="*/ 1816138 h 2343129"/>
                <a:gd name="connsiteX8-1501" fmla="*/ 502418 w 690541"/>
                <a:gd name="connsiteY8-1502" fmla="*/ 1388307 h 2343129"/>
                <a:gd name="connsiteX9-1503" fmla="*/ 690536 w 690541"/>
                <a:gd name="connsiteY9-1504" fmla="*/ 1144624 h 2343129"/>
                <a:gd name="connsiteX10-1505" fmla="*/ 550837 w 690541"/>
                <a:gd name="connsiteY10-1506" fmla="*/ 986670 h 2343129"/>
                <a:gd name="connsiteX11-1507" fmla="*/ 176186 w 690541"/>
                <a:gd name="connsiteY11-1508" fmla="*/ 535025 h 2343129"/>
                <a:gd name="connsiteX12-1509" fmla="*/ 113480 w 690541"/>
                <a:gd name="connsiteY12-1510" fmla="*/ 38 h 2343129"/>
                <a:gd name="connsiteX13-1511" fmla="*/ 6324 w 690541"/>
                <a:gd name="connsiteY13-1512" fmla="*/ 38 h 2343129"/>
                <a:gd name="connsiteX0-1513" fmla="*/ 6324 w 690541"/>
                <a:gd name="connsiteY0-1514" fmla="*/ 38 h 2343129"/>
                <a:gd name="connsiteX1-1515" fmla="*/ 117449 w 690541"/>
                <a:gd name="connsiteY1-1516" fmla="*/ 606463 h 2343129"/>
                <a:gd name="connsiteX2-1517" fmla="*/ 575442 w 690541"/>
                <a:gd name="connsiteY2-1518" fmla="*/ 1074775 h 2343129"/>
                <a:gd name="connsiteX3-1519" fmla="*/ 579411 w 690541"/>
                <a:gd name="connsiteY3-1520" fmla="*/ 1260512 h 2343129"/>
                <a:gd name="connsiteX4-1521" fmla="*/ 184124 w 690541"/>
                <a:gd name="connsiteY4-1522" fmla="*/ 1626432 h 2343129"/>
                <a:gd name="connsiteX5-1523" fmla="*/ 9499 w 690541"/>
                <a:gd name="connsiteY5-1524" fmla="*/ 2336838 h 2343129"/>
                <a:gd name="connsiteX6-1525" fmla="*/ 113480 w 690541"/>
                <a:gd name="connsiteY6-1526" fmla="*/ 2341600 h 2343129"/>
                <a:gd name="connsiteX7-1527" fmla="*/ 184124 w 690541"/>
                <a:gd name="connsiteY7-1528" fmla="*/ 1816138 h 2343129"/>
                <a:gd name="connsiteX8-1529" fmla="*/ 502418 w 690541"/>
                <a:gd name="connsiteY8-1530" fmla="*/ 1388307 h 2343129"/>
                <a:gd name="connsiteX9-1531" fmla="*/ 690536 w 690541"/>
                <a:gd name="connsiteY9-1532" fmla="*/ 1144624 h 2343129"/>
                <a:gd name="connsiteX10-1533" fmla="*/ 550837 w 690541"/>
                <a:gd name="connsiteY10-1534" fmla="*/ 986670 h 2343129"/>
                <a:gd name="connsiteX11-1535" fmla="*/ 176186 w 690541"/>
                <a:gd name="connsiteY11-1536" fmla="*/ 535025 h 2343129"/>
                <a:gd name="connsiteX12-1537" fmla="*/ 113480 w 690541"/>
                <a:gd name="connsiteY12-1538" fmla="*/ 38 h 2343129"/>
                <a:gd name="connsiteX13-1539" fmla="*/ 6324 w 690541"/>
                <a:gd name="connsiteY13-1540" fmla="*/ 38 h 2343129"/>
                <a:gd name="connsiteX0-1541" fmla="*/ 6324 w 690541"/>
                <a:gd name="connsiteY0-1542" fmla="*/ 38 h 2343129"/>
                <a:gd name="connsiteX1-1543" fmla="*/ 117449 w 690541"/>
                <a:gd name="connsiteY1-1544" fmla="*/ 606463 h 2343129"/>
                <a:gd name="connsiteX2-1545" fmla="*/ 575442 w 690541"/>
                <a:gd name="connsiteY2-1546" fmla="*/ 1074775 h 2343129"/>
                <a:gd name="connsiteX3-1547" fmla="*/ 579411 w 690541"/>
                <a:gd name="connsiteY3-1548" fmla="*/ 1260512 h 2343129"/>
                <a:gd name="connsiteX4-1549" fmla="*/ 184124 w 690541"/>
                <a:gd name="connsiteY4-1550" fmla="*/ 1626432 h 2343129"/>
                <a:gd name="connsiteX5-1551" fmla="*/ 9499 w 690541"/>
                <a:gd name="connsiteY5-1552" fmla="*/ 2336838 h 2343129"/>
                <a:gd name="connsiteX6-1553" fmla="*/ 113480 w 690541"/>
                <a:gd name="connsiteY6-1554" fmla="*/ 2341600 h 2343129"/>
                <a:gd name="connsiteX7-1555" fmla="*/ 148405 w 690541"/>
                <a:gd name="connsiteY7-1556" fmla="*/ 1806613 h 2343129"/>
                <a:gd name="connsiteX8-1557" fmla="*/ 502418 w 690541"/>
                <a:gd name="connsiteY8-1558" fmla="*/ 1388307 h 2343129"/>
                <a:gd name="connsiteX9-1559" fmla="*/ 690536 w 690541"/>
                <a:gd name="connsiteY9-1560" fmla="*/ 1144624 h 2343129"/>
                <a:gd name="connsiteX10-1561" fmla="*/ 550837 w 690541"/>
                <a:gd name="connsiteY10-1562" fmla="*/ 986670 h 2343129"/>
                <a:gd name="connsiteX11-1563" fmla="*/ 176186 w 690541"/>
                <a:gd name="connsiteY11-1564" fmla="*/ 535025 h 2343129"/>
                <a:gd name="connsiteX12-1565" fmla="*/ 113480 w 690541"/>
                <a:gd name="connsiteY12-1566" fmla="*/ 38 h 2343129"/>
                <a:gd name="connsiteX13-1567" fmla="*/ 6324 w 690541"/>
                <a:gd name="connsiteY13-1568" fmla="*/ 38 h 2343129"/>
                <a:gd name="connsiteX0-1569" fmla="*/ 6324 w 690541"/>
                <a:gd name="connsiteY0-1570" fmla="*/ 38 h 2343129"/>
                <a:gd name="connsiteX1-1571" fmla="*/ 117449 w 690541"/>
                <a:gd name="connsiteY1-1572" fmla="*/ 606463 h 2343129"/>
                <a:gd name="connsiteX2-1573" fmla="*/ 575442 w 690541"/>
                <a:gd name="connsiteY2-1574" fmla="*/ 1074775 h 2343129"/>
                <a:gd name="connsiteX3-1575" fmla="*/ 579411 w 690541"/>
                <a:gd name="connsiteY3-1576" fmla="*/ 1260512 h 2343129"/>
                <a:gd name="connsiteX4-1577" fmla="*/ 184124 w 690541"/>
                <a:gd name="connsiteY4-1578" fmla="*/ 1626432 h 2343129"/>
                <a:gd name="connsiteX5-1579" fmla="*/ 9499 w 690541"/>
                <a:gd name="connsiteY5-1580" fmla="*/ 2336838 h 2343129"/>
                <a:gd name="connsiteX6-1581" fmla="*/ 113480 w 690541"/>
                <a:gd name="connsiteY6-1582" fmla="*/ 2341600 h 2343129"/>
                <a:gd name="connsiteX7-1583" fmla="*/ 174599 w 690541"/>
                <a:gd name="connsiteY7-1584" fmla="*/ 1813757 h 2343129"/>
                <a:gd name="connsiteX8-1585" fmla="*/ 502418 w 690541"/>
                <a:gd name="connsiteY8-1586" fmla="*/ 1388307 h 2343129"/>
                <a:gd name="connsiteX9-1587" fmla="*/ 690536 w 690541"/>
                <a:gd name="connsiteY9-1588" fmla="*/ 1144624 h 2343129"/>
                <a:gd name="connsiteX10-1589" fmla="*/ 550837 w 690541"/>
                <a:gd name="connsiteY10-1590" fmla="*/ 986670 h 2343129"/>
                <a:gd name="connsiteX11-1591" fmla="*/ 176186 w 690541"/>
                <a:gd name="connsiteY11-1592" fmla="*/ 535025 h 2343129"/>
                <a:gd name="connsiteX12-1593" fmla="*/ 113480 w 690541"/>
                <a:gd name="connsiteY12-1594" fmla="*/ 38 h 2343129"/>
                <a:gd name="connsiteX13-1595" fmla="*/ 6324 w 690541"/>
                <a:gd name="connsiteY13-1596" fmla="*/ 38 h 2343129"/>
                <a:gd name="connsiteX0-1597" fmla="*/ 6324 w 690541"/>
                <a:gd name="connsiteY0-1598" fmla="*/ 38 h 2343129"/>
                <a:gd name="connsiteX1-1599" fmla="*/ 117449 w 690541"/>
                <a:gd name="connsiteY1-1600" fmla="*/ 606463 h 2343129"/>
                <a:gd name="connsiteX2-1601" fmla="*/ 575442 w 690541"/>
                <a:gd name="connsiteY2-1602" fmla="*/ 1074775 h 2343129"/>
                <a:gd name="connsiteX3-1603" fmla="*/ 579411 w 690541"/>
                <a:gd name="connsiteY3-1604" fmla="*/ 1260512 h 2343129"/>
                <a:gd name="connsiteX4-1605" fmla="*/ 184124 w 690541"/>
                <a:gd name="connsiteY4-1606" fmla="*/ 1626432 h 2343129"/>
                <a:gd name="connsiteX5-1607" fmla="*/ 9499 w 690541"/>
                <a:gd name="connsiteY5-1608" fmla="*/ 2336838 h 2343129"/>
                <a:gd name="connsiteX6-1609" fmla="*/ 113480 w 690541"/>
                <a:gd name="connsiteY6-1610" fmla="*/ 2341600 h 2343129"/>
                <a:gd name="connsiteX7-1611" fmla="*/ 174599 w 690541"/>
                <a:gd name="connsiteY7-1612" fmla="*/ 1813757 h 2343129"/>
                <a:gd name="connsiteX8-1613" fmla="*/ 502418 w 690541"/>
                <a:gd name="connsiteY8-1614" fmla="*/ 1388307 h 2343129"/>
                <a:gd name="connsiteX9-1615" fmla="*/ 690536 w 690541"/>
                <a:gd name="connsiteY9-1616" fmla="*/ 1144624 h 2343129"/>
                <a:gd name="connsiteX10-1617" fmla="*/ 550837 w 690541"/>
                <a:gd name="connsiteY10-1618" fmla="*/ 986670 h 2343129"/>
                <a:gd name="connsiteX11-1619" fmla="*/ 176186 w 690541"/>
                <a:gd name="connsiteY11-1620" fmla="*/ 535025 h 2343129"/>
                <a:gd name="connsiteX12-1621" fmla="*/ 113480 w 690541"/>
                <a:gd name="connsiteY12-1622" fmla="*/ 38 h 2343129"/>
                <a:gd name="connsiteX13-1623" fmla="*/ 6324 w 690541"/>
                <a:gd name="connsiteY13-1624" fmla="*/ 38 h 2343129"/>
                <a:gd name="connsiteX0-1625" fmla="*/ 6324 w 690541"/>
                <a:gd name="connsiteY0-1626" fmla="*/ 38 h 2343129"/>
                <a:gd name="connsiteX1-1627" fmla="*/ 117449 w 690541"/>
                <a:gd name="connsiteY1-1628" fmla="*/ 606463 h 2343129"/>
                <a:gd name="connsiteX2-1629" fmla="*/ 575442 w 690541"/>
                <a:gd name="connsiteY2-1630" fmla="*/ 1074775 h 2343129"/>
                <a:gd name="connsiteX3-1631" fmla="*/ 579411 w 690541"/>
                <a:gd name="connsiteY3-1632" fmla="*/ 1260512 h 2343129"/>
                <a:gd name="connsiteX4-1633" fmla="*/ 184124 w 690541"/>
                <a:gd name="connsiteY4-1634" fmla="*/ 1626432 h 2343129"/>
                <a:gd name="connsiteX5-1635" fmla="*/ 9499 w 690541"/>
                <a:gd name="connsiteY5-1636" fmla="*/ 2336838 h 2343129"/>
                <a:gd name="connsiteX6-1637" fmla="*/ 113480 w 690541"/>
                <a:gd name="connsiteY6-1638" fmla="*/ 2341600 h 2343129"/>
                <a:gd name="connsiteX7-1639" fmla="*/ 174599 w 690541"/>
                <a:gd name="connsiteY7-1640" fmla="*/ 1813757 h 2343129"/>
                <a:gd name="connsiteX8-1641" fmla="*/ 502418 w 690541"/>
                <a:gd name="connsiteY8-1642" fmla="*/ 1388307 h 2343129"/>
                <a:gd name="connsiteX9-1643" fmla="*/ 690536 w 690541"/>
                <a:gd name="connsiteY9-1644" fmla="*/ 1144624 h 2343129"/>
                <a:gd name="connsiteX10-1645" fmla="*/ 550837 w 690541"/>
                <a:gd name="connsiteY10-1646" fmla="*/ 986670 h 2343129"/>
                <a:gd name="connsiteX11-1647" fmla="*/ 176186 w 690541"/>
                <a:gd name="connsiteY11-1648" fmla="*/ 535025 h 2343129"/>
                <a:gd name="connsiteX12-1649" fmla="*/ 113480 w 690541"/>
                <a:gd name="connsiteY12-1650" fmla="*/ 38 h 2343129"/>
                <a:gd name="connsiteX13-1651" fmla="*/ 6324 w 690541"/>
                <a:gd name="connsiteY13-1652" fmla="*/ 38 h 2343129"/>
                <a:gd name="connsiteX0-1653" fmla="*/ 6324 w 690541"/>
                <a:gd name="connsiteY0-1654" fmla="*/ 38 h 2343129"/>
                <a:gd name="connsiteX1-1655" fmla="*/ 117449 w 690541"/>
                <a:gd name="connsiteY1-1656" fmla="*/ 606463 h 2343129"/>
                <a:gd name="connsiteX2-1657" fmla="*/ 575442 w 690541"/>
                <a:gd name="connsiteY2-1658" fmla="*/ 1074775 h 2343129"/>
                <a:gd name="connsiteX3-1659" fmla="*/ 579411 w 690541"/>
                <a:gd name="connsiteY3-1660" fmla="*/ 1260512 h 2343129"/>
                <a:gd name="connsiteX4-1661" fmla="*/ 184124 w 690541"/>
                <a:gd name="connsiteY4-1662" fmla="*/ 1626432 h 2343129"/>
                <a:gd name="connsiteX5-1663" fmla="*/ 9499 w 690541"/>
                <a:gd name="connsiteY5-1664" fmla="*/ 2336838 h 2343129"/>
                <a:gd name="connsiteX6-1665" fmla="*/ 113480 w 690541"/>
                <a:gd name="connsiteY6-1666" fmla="*/ 2341600 h 2343129"/>
                <a:gd name="connsiteX7-1667" fmla="*/ 174599 w 690541"/>
                <a:gd name="connsiteY7-1668" fmla="*/ 1813757 h 2343129"/>
                <a:gd name="connsiteX8-1669" fmla="*/ 502418 w 690541"/>
                <a:gd name="connsiteY8-1670" fmla="*/ 1388307 h 2343129"/>
                <a:gd name="connsiteX9-1671" fmla="*/ 690536 w 690541"/>
                <a:gd name="connsiteY9-1672" fmla="*/ 1144624 h 2343129"/>
                <a:gd name="connsiteX10-1673" fmla="*/ 550837 w 690541"/>
                <a:gd name="connsiteY10-1674" fmla="*/ 986670 h 2343129"/>
                <a:gd name="connsiteX11-1675" fmla="*/ 176186 w 690541"/>
                <a:gd name="connsiteY11-1676" fmla="*/ 535025 h 2343129"/>
                <a:gd name="connsiteX12-1677" fmla="*/ 113480 w 690541"/>
                <a:gd name="connsiteY12-1678" fmla="*/ 38 h 2343129"/>
                <a:gd name="connsiteX13-1679" fmla="*/ 6324 w 690541"/>
                <a:gd name="connsiteY13-1680" fmla="*/ 38 h 2343129"/>
                <a:gd name="connsiteX0-1681" fmla="*/ 6324 w 690541"/>
                <a:gd name="connsiteY0-1682" fmla="*/ 38 h 2343129"/>
                <a:gd name="connsiteX1-1683" fmla="*/ 117449 w 690541"/>
                <a:gd name="connsiteY1-1684" fmla="*/ 606463 h 2343129"/>
                <a:gd name="connsiteX2-1685" fmla="*/ 575442 w 690541"/>
                <a:gd name="connsiteY2-1686" fmla="*/ 1074775 h 2343129"/>
                <a:gd name="connsiteX3-1687" fmla="*/ 579411 w 690541"/>
                <a:gd name="connsiteY3-1688" fmla="*/ 1260512 h 2343129"/>
                <a:gd name="connsiteX4-1689" fmla="*/ 184124 w 690541"/>
                <a:gd name="connsiteY4-1690" fmla="*/ 1626432 h 2343129"/>
                <a:gd name="connsiteX5-1691" fmla="*/ 9499 w 690541"/>
                <a:gd name="connsiteY5-1692" fmla="*/ 2336838 h 2343129"/>
                <a:gd name="connsiteX6-1693" fmla="*/ 113480 w 690541"/>
                <a:gd name="connsiteY6-1694" fmla="*/ 2341600 h 2343129"/>
                <a:gd name="connsiteX7-1695" fmla="*/ 174599 w 690541"/>
                <a:gd name="connsiteY7-1696" fmla="*/ 1813757 h 2343129"/>
                <a:gd name="connsiteX8-1697" fmla="*/ 502418 w 690541"/>
                <a:gd name="connsiteY8-1698" fmla="*/ 1388307 h 2343129"/>
                <a:gd name="connsiteX9-1699" fmla="*/ 690536 w 690541"/>
                <a:gd name="connsiteY9-1700" fmla="*/ 1144624 h 2343129"/>
                <a:gd name="connsiteX10-1701" fmla="*/ 550837 w 690541"/>
                <a:gd name="connsiteY10-1702" fmla="*/ 986670 h 2343129"/>
                <a:gd name="connsiteX11-1703" fmla="*/ 176186 w 690541"/>
                <a:gd name="connsiteY11-1704" fmla="*/ 535025 h 2343129"/>
                <a:gd name="connsiteX12-1705" fmla="*/ 113480 w 690541"/>
                <a:gd name="connsiteY12-1706" fmla="*/ 38 h 2343129"/>
                <a:gd name="connsiteX13-1707" fmla="*/ 6324 w 690541"/>
                <a:gd name="connsiteY13-1708" fmla="*/ 38 h 2343129"/>
                <a:gd name="connsiteX0-1709" fmla="*/ 6324 w 690541"/>
                <a:gd name="connsiteY0-1710" fmla="*/ 38 h 2343129"/>
                <a:gd name="connsiteX1-1711" fmla="*/ 117449 w 690541"/>
                <a:gd name="connsiteY1-1712" fmla="*/ 606463 h 2343129"/>
                <a:gd name="connsiteX2-1713" fmla="*/ 575442 w 690541"/>
                <a:gd name="connsiteY2-1714" fmla="*/ 1074775 h 2343129"/>
                <a:gd name="connsiteX3-1715" fmla="*/ 579411 w 690541"/>
                <a:gd name="connsiteY3-1716" fmla="*/ 1260512 h 2343129"/>
                <a:gd name="connsiteX4-1717" fmla="*/ 184124 w 690541"/>
                <a:gd name="connsiteY4-1718" fmla="*/ 1626432 h 2343129"/>
                <a:gd name="connsiteX5-1719" fmla="*/ 9499 w 690541"/>
                <a:gd name="connsiteY5-1720" fmla="*/ 2336838 h 2343129"/>
                <a:gd name="connsiteX6-1721" fmla="*/ 113480 w 690541"/>
                <a:gd name="connsiteY6-1722" fmla="*/ 2341600 h 2343129"/>
                <a:gd name="connsiteX7-1723" fmla="*/ 174599 w 690541"/>
                <a:gd name="connsiteY7-1724" fmla="*/ 1813757 h 2343129"/>
                <a:gd name="connsiteX8-1725" fmla="*/ 511943 w 690541"/>
                <a:gd name="connsiteY8-1726" fmla="*/ 1343063 h 2343129"/>
                <a:gd name="connsiteX9-1727" fmla="*/ 690536 w 690541"/>
                <a:gd name="connsiteY9-1728" fmla="*/ 1144624 h 2343129"/>
                <a:gd name="connsiteX10-1729" fmla="*/ 550837 w 690541"/>
                <a:gd name="connsiteY10-1730" fmla="*/ 986670 h 2343129"/>
                <a:gd name="connsiteX11-1731" fmla="*/ 176186 w 690541"/>
                <a:gd name="connsiteY11-1732" fmla="*/ 535025 h 2343129"/>
                <a:gd name="connsiteX12-1733" fmla="*/ 113480 w 690541"/>
                <a:gd name="connsiteY12-1734" fmla="*/ 38 h 2343129"/>
                <a:gd name="connsiteX13-1735" fmla="*/ 6324 w 690541"/>
                <a:gd name="connsiteY13-1736" fmla="*/ 38 h 2343129"/>
                <a:gd name="connsiteX0-1737" fmla="*/ 6324 w 690541"/>
                <a:gd name="connsiteY0-1738" fmla="*/ 38 h 2343129"/>
                <a:gd name="connsiteX1-1739" fmla="*/ 117449 w 690541"/>
                <a:gd name="connsiteY1-1740" fmla="*/ 606463 h 2343129"/>
                <a:gd name="connsiteX2-1741" fmla="*/ 575442 w 690541"/>
                <a:gd name="connsiteY2-1742" fmla="*/ 1074775 h 2343129"/>
                <a:gd name="connsiteX3-1743" fmla="*/ 579411 w 690541"/>
                <a:gd name="connsiteY3-1744" fmla="*/ 1260512 h 2343129"/>
                <a:gd name="connsiteX4-1745" fmla="*/ 184124 w 690541"/>
                <a:gd name="connsiteY4-1746" fmla="*/ 1626432 h 2343129"/>
                <a:gd name="connsiteX5-1747" fmla="*/ 9499 w 690541"/>
                <a:gd name="connsiteY5-1748" fmla="*/ 2336838 h 2343129"/>
                <a:gd name="connsiteX6-1749" fmla="*/ 113480 w 690541"/>
                <a:gd name="connsiteY6-1750" fmla="*/ 2341600 h 2343129"/>
                <a:gd name="connsiteX7-1751" fmla="*/ 174599 w 690541"/>
                <a:gd name="connsiteY7-1752" fmla="*/ 1813757 h 2343129"/>
                <a:gd name="connsiteX8-1753" fmla="*/ 516706 w 690541"/>
                <a:gd name="connsiteY8-1754" fmla="*/ 1376400 h 2343129"/>
                <a:gd name="connsiteX9-1755" fmla="*/ 690536 w 690541"/>
                <a:gd name="connsiteY9-1756" fmla="*/ 1144624 h 2343129"/>
                <a:gd name="connsiteX10-1757" fmla="*/ 550837 w 690541"/>
                <a:gd name="connsiteY10-1758" fmla="*/ 986670 h 2343129"/>
                <a:gd name="connsiteX11-1759" fmla="*/ 176186 w 690541"/>
                <a:gd name="connsiteY11-1760" fmla="*/ 535025 h 2343129"/>
                <a:gd name="connsiteX12-1761" fmla="*/ 113480 w 690541"/>
                <a:gd name="connsiteY12-1762" fmla="*/ 38 h 2343129"/>
                <a:gd name="connsiteX13-1763" fmla="*/ 6324 w 690541"/>
                <a:gd name="connsiteY13-1764" fmla="*/ 38 h 2343129"/>
                <a:gd name="connsiteX0-1765" fmla="*/ 6324 w 690541"/>
                <a:gd name="connsiteY0-1766" fmla="*/ 38 h 2343129"/>
                <a:gd name="connsiteX1-1767" fmla="*/ 117449 w 690541"/>
                <a:gd name="connsiteY1-1768" fmla="*/ 606463 h 2343129"/>
                <a:gd name="connsiteX2-1769" fmla="*/ 575442 w 690541"/>
                <a:gd name="connsiteY2-1770" fmla="*/ 1074775 h 2343129"/>
                <a:gd name="connsiteX3-1771" fmla="*/ 579411 w 690541"/>
                <a:gd name="connsiteY3-1772" fmla="*/ 1260512 h 2343129"/>
                <a:gd name="connsiteX4-1773" fmla="*/ 184124 w 690541"/>
                <a:gd name="connsiteY4-1774" fmla="*/ 1626432 h 2343129"/>
                <a:gd name="connsiteX5-1775" fmla="*/ 9499 w 690541"/>
                <a:gd name="connsiteY5-1776" fmla="*/ 2336838 h 2343129"/>
                <a:gd name="connsiteX6-1777" fmla="*/ 113480 w 690541"/>
                <a:gd name="connsiteY6-1778" fmla="*/ 2341600 h 2343129"/>
                <a:gd name="connsiteX7-1779" fmla="*/ 174599 w 690541"/>
                <a:gd name="connsiteY7-1780" fmla="*/ 1813757 h 2343129"/>
                <a:gd name="connsiteX8-1781" fmla="*/ 516706 w 690541"/>
                <a:gd name="connsiteY8-1782" fmla="*/ 1376400 h 2343129"/>
                <a:gd name="connsiteX9-1783" fmla="*/ 690536 w 690541"/>
                <a:gd name="connsiteY9-1784" fmla="*/ 1144624 h 2343129"/>
                <a:gd name="connsiteX10-1785" fmla="*/ 550837 w 690541"/>
                <a:gd name="connsiteY10-1786" fmla="*/ 986670 h 2343129"/>
                <a:gd name="connsiteX11-1787" fmla="*/ 176186 w 690541"/>
                <a:gd name="connsiteY11-1788" fmla="*/ 535025 h 2343129"/>
                <a:gd name="connsiteX12-1789" fmla="*/ 113480 w 690541"/>
                <a:gd name="connsiteY12-1790" fmla="*/ 38 h 2343129"/>
                <a:gd name="connsiteX13-1791" fmla="*/ 6324 w 690541"/>
                <a:gd name="connsiteY13-1792" fmla="*/ 38 h 2343129"/>
                <a:gd name="connsiteX0-1793" fmla="*/ 6324 w 690541"/>
                <a:gd name="connsiteY0-1794" fmla="*/ 38 h 2343129"/>
                <a:gd name="connsiteX1-1795" fmla="*/ 117449 w 690541"/>
                <a:gd name="connsiteY1-1796" fmla="*/ 606463 h 2343129"/>
                <a:gd name="connsiteX2-1797" fmla="*/ 575442 w 690541"/>
                <a:gd name="connsiteY2-1798" fmla="*/ 1074775 h 2343129"/>
                <a:gd name="connsiteX3-1799" fmla="*/ 579411 w 690541"/>
                <a:gd name="connsiteY3-1800" fmla="*/ 1260512 h 2343129"/>
                <a:gd name="connsiteX4-1801" fmla="*/ 184124 w 690541"/>
                <a:gd name="connsiteY4-1802" fmla="*/ 1626432 h 2343129"/>
                <a:gd name="connsiteX5-1803" fmla="*/ 9499 w 690541"/>
                <a:gd name="connsiteY5-1804" fmla="*/ 2336838 h 2343129"/>
                <a:gd name="connsiteX6-1805" fmla="*/ 113480 w 690541"/>
                <a:gd name="connsiteY6-1806" fmla="*/ 2341600 h 2343129"/>
                <a:gd name="connsiteX7-1807" fmla="*/ 174599 w 690541"/>
                <a:gd name="connsiteY7-1808" fmla="*/ 1813757 h 2343129"/>
                <a:gd name="connsiteX8-1809" fmla="*/ 516706 w 690541"/>
                <a:gd name="connsiteY8-1810" fmla="*/ 1376400 h 2343129"/>
                <a:gd name="connsiteX9-1811" fmla="*/ 690536 w 690541"/>
                <a:gd name="connsiteY9-1812" fmla="*/ 1144624 h 2343129"/>
                <a:gd name="connsiteX10-1813" fmla="*/ 550837 w 690541"/>
                <a:gd name="connsiteY10-1814" fmla="*/ 986670 h 2343129"/>
                <a:gd name="connsiteX11-1815" fmla="*/ 176186 w 690541"/>
                <a:gd name="connsiteY11-1816" fmla="*/ 535025 h 2343129"/>
                <a:gd name="connsiteX12-1817" fmla="*/ 113480 w 690541"/>
                <a:gd name="connsiteY12-1818" fmla="*/ 38 h 2343129"/>
                <a:gd name="connsiteX13-1819" fmla="*/ 6324 w 690541"/>
                <a:gd name="connsiteY13-1820" fmla="*/ 38 h 2343129"/>
                <a:gd name="connsiteX0-1821" fmla="*/ 5435 w 689652"/>
                <a:gd name="connsiteY0-1822" fmla="*/ 38 h 2343129"/>
                <a:gd name="connsiteX1-1823" fmla="*/ 116560 w 689652"/>
                <a:gd name="connsiteY1-1824" fmla="*/ 606463 h 2343129"/>
                <a:gd name="connsiteX2-1825" fmla="*/ 503116 w 689652"/>
                <a:gd name="connsiteY2-1826" fmla="*/ 1017625 h 2343129"/>
                <a:gd name="connsiteX3-1827" fmla="*/ 578522 w 689652"/>
                <a:gd name="connsiteY3-1828" fmla="*/ 1260512 h 2343129"/>
                <a:gd name="connsiteX4-1829" fmla="*/ 183235 w 689652"/>
                <a:gd name="connsiteY4-1830" fmla="*/ 1626432 h 2343129"/>
                <a:gd name="connsiteX5-1831" fmla="*/ 8610 w 689652"/>
                <a:gd name="connsiteY5-1832" fmla="*/ 2336838 h 2343129"/>
                <a:gd name="connsiteX6-1833" fmla="*/ 112591 w 689652"/>
                <a:gd name="connsiteY6-1834" fmla="*/ 2341600 h 2343129"/>
                <a:gd name="connsiteX7-1835" fmla="*/ 173710 w 689652"/>
                <a:gd name="connsiteY7-1836" fmla="*/ 1813757 h 2343129"/>
                <a:gd name="connsiteX8-1837" fmla="*/ 515817 w 689652"/>
                <a:gd name="connsiteY8-1838" fmla="*/ 1376400 h 2343129"/>
                <a:gd name="connsiteX9-1839" fmla="*/ 689647 w 689652"/>
                <a:gd name="connsiteY9-1840" fmla="*/ 1144624 h 2343129"/>
                <a:gd name="connsiteX10-1841" fmla="*/ 549948 w 689652"/>
                <a:gd name="connsiteY10-1842" fmla="*/ 986670 h 2343129"/>
                <a:gd name="connsiteX11-1843" fmla="*/ 175297 w 689652"/>
                <a:gd name="connsiteY11-1844" fmla="*/ 535025 h 2343129"/>
                <a:gd name="connsiteX12-1845" fmla="*/ 112591 w 689652"/>
                <a:gd name="connsiteY12-1846" fmla="*/ 38 h 2343129"/>
                <a:gd name="connsiteX13-1847" fmla="*/ 5435 w 689652"/>
                <a:gd name="connsiteY13-1848" fmla="*/ 38 h 2343129"/>
                <a:gd name="connsiteX0-1849" fmla="*/ 5435 w 689652"/>
                <a:gd name="connsiteY0-1850" fmla="*/ 38 h 2343129"/>
                <a:gd name="connsiteX1-1851" fmla="*/ 116560 w 689652"/>
                <a:gd name="connsiteY1-1852" fmla="*/ 606463 h 2343129"/>
                <a:gd name="connsiteX2-1853" fmla="*/ 503116 w 689652"/>
                <a:gd name="connsiteY2-1854" fmla="*/ 1017625 h 2343129"/>
                <a:gd name="connsiteX3-1855" fmla="*/ 578522 w 689652"/>
                <a:gd name="connsiteY3-1856" fmla="*/ 1260512 h 2343129"/>
                <a:gd name="connsiteX4-1857" fmla="*/ 183235 w 689652"/>
                <a:gd name="connsiteY4-1858" fmla="*/ 1626432 h 2343129"/>
                <a:gd name="connsiteX5-1859" fmla="*/ 8610 w 689652"/>
                <a:gd name="connsiteY5-1860" fmla="*/ 2336838 h 2343129"/>
                <a:gd name="connsiteX6-1861" fmla="*/ 112591 w 689652"/>
                <a:gd name="connsiteY6-1862" fmla="*/ 2341600 h 2343129"/>
                <a:gd name="connsiteX7-1863" fmla="*/ 173710 w 689652"/>
                <a:gd name="connsiteY7-1864" fmla="*/ 1813757 h 2343129"/>
                <a:gd name="connsiteX8-1865" fmla="*/ 515817 w 689652"/>
                <a:gd name="connsiteY8-1866" fmla="*/ 1376400 h 2343129"/>
                <a:gd name="connsiteX9-1867" fmla="*/ 689647 w 689652"/>
                <a:gd name="connsiteY9-1868" fmla="*/ 1144624 h 2343129"/>
                <a:gd name="connsiteX10-1869" fmla="*/ 549948 w 689652"/>
                <a:gd name="connsiteY10-1870" fmla="*/ 986670 h 2343129"/>
                <a:gd name="connsiteX11-1871" fmla="*/ 175297 w 689652"/>
                <a:gd name="connsiteY11-1872" fmla="*/ 535025 h 2343129"/>
                <a:gd name="connsiteX12-1873" fmla="*/ 112591 w 689652"/>
                <a:gd name="connsiteY12-1874" fmla="*/ 38 h 2343129"/>
                <a:gd name="connsiteX13-1875" fmla="*/ 5435 w 689652"/>
                <a:gd name="connsiteY13-1876" fmla="*/ 38 h 2343129"/>
                <a:gd name="connsiteX0-1877" fmla="*/ 6032 w 690249"/>
                <a:gd name="connsiteY0-1878" fmla="*/ 38 h 2343129"/>
                <a:gd name="connsiteX1-1879" fmla="*/ 117157 w 690249"/>
                <a:gd name="connsiteY1-1880" fmla="*/ 606463 h 2343129"/>
                <a:gd name="connsiteX2-1881" fmla="*/ 553720 w 690249"/>
                <a:gd name="connsiteY2-1882" fmla="*/ 1060487 h 2343129"/>
                <a:gd name="connsiteX3-1883" fmla="*/ 579119 w 690249"/>
                <a:gd name="connsiteY3-1884" fmla="*/ 1260512 h 2343129"/>
                <a:gd name="connsiteX4-1885" fmla="*/ 183832 w 690249"/>
                <a:gd name="connsiteY4-1886" fmla="*/ 1626432 h 2343129"/>
                <a:gd name="connsiteX5-1887" fmla="*/ 9207 w 690249"/>
                <a:gd name="connsiteY5-1888" fmla="*/ 2336838 h 2343129"/>
                <a:gd name="connsiteX6-1889" fmla="*/ 113188 w 690249"/>
                <a:gd name="connsiteY6-1890" fmla="*/ 2341600 h 2343129"/>
                <a:gd name="connsiteX7-1891" fmla="*/ 174307 w 690249"/>
                <a:gd name="connsiteY7-1892" fmla="*/ 1813757 h 2343129"/>
                <a:gd name="connsiteX8-1893" fmla="*/ 516414 w 690249"/>
                <a:gd name="connsiteY8-1894" fmla="*/ 1376400 h 2343129"/>
                <a:gd name="connsiteX9-1895" fmla="*/ 690244 w 690249"/>
                <a:gd name="connsiteY9-1896" fmla="*/ 1144624 h 2343129"/>
                <a:gd name="connsiteX10-1897" fmla="*/ 550545 w 690249"/>
                <a:gd name="connsiteY10-1898" fmla="*/ 986670 h 2343129"/>
                <a:gd name="connsiteX11-1899" fmla="*/ 175894 w 690249"/>
                <a:gd name="connsiteY11-1900" fmla="*/ 535025 h 2343129"/>
                <a:gd name="connsiteX12-1901" fmla="*/ 113188 w 690249"/>
                <a:gd name="connsiteY12-1902" fmla="*/ 38 h 2343129"/>
                <a:gd name="connsiteX13-1903" fmla="*/ 6032 w 690249"/>
                <a:gd name="connsiteY13-1904" fmla="*/ 38 h 2343129"/>
                <a:gd name="connsiteX0-1905" fmla="*/ 6032 w 690249"/>
                <a:gd name="connsiteY0-1906" fmla="*/ 38 h 2343129"/>
                <a:gd name="connsiteX1-1907" fmla="*/ 117157 w 690249"/>
                <a:gd name="connsiteY1-1908" fmla="*/ 606463 h 2343129"/>
                <a:gd name="connsiteX2-1909" fmla="*/ 553720 w 690249"/>
                <a:gd name="connsiteY2-1910" fmla="*/ 1060487 h 2343129"/>
                <a:gd name="connsiteX3-1911" fmla="*/ 579119 w 690249"/>
                <a:gd name="connsiteY3-1912" fmla="*/ 1260512 h 2343129"/>
                <a:gd name="connsiteX4-1913" fmla="*/ 183832 w 690249"/>
                <a:gd name="connsiteY4-1914" fmla="*/ 1626432 h 2343129"/>
                <a:gd name="connsiteX5-1915" fmla="*/ 9207 w 690249"/>
                <a:gd name="connsiteY5-1916" fmla="*/ 2336838 h 2343129"/>
                <a:gd name="connsiteX6-1917" fmla="*/ 113188 w 690249"/>
                <a:gd name="connsiteY6-1918" fmla="*/ 2341600 h 2343129"/>
                <a:gd name="connsiteX7-1919" fmla="*/ 174307 w 690249"/>
                <a:gd name="connsiteY7-1920" fmla="*/ 1813757 h 2343129"/>
                <a:gd name="connsiteX8-1921" fmla="*/ 516414 w 690249"/>
                <a:gd name="connsiteY8-1922" fmla="*/ 1376400 h 2343129"/>
                <a:gd name="connsiteX9-1923" fmla="*/ 690244 w 690249"/>
                <a:gd name="connsiteY9-1924" fmla="*/ 1144624 h 2343129"/>
                <a:gd name="connsiteX10-1925" fmla="*/ 550545 w 690249"/>
                <a:gd name="connsiteY10-1926" fmla="*/ 986670 h 2343129"/>
                <a:gd name="connsiteX11-1927" fmla="*/ 175894 w 690249"/>
                <a:gd name="connsiteY11-1928" fmla="*/ 535025 h 2343129"/>
                <a:gd name="connsiteX12-1929" fmla="*/ 113188 w 690249"/>
                <a:gd name="connsiteY12-1930" fmla="*/ 38 h 2343129"/>
                <a:gd name="connsiteX13-1931" fmla="*/ 6032 w 690249"/>
                <a:gd name="connsiteY13-1932" fmla="*/ 38 h 2343129"/>
                <a:gd name="connsiteX0-1933" fmla="*/ 6032 w 690249"/>
                <a:gd name="connsiteY0-1934" fmla="*/ 38 h 2343129"/>
                <a:gd name="connsiteX1-1935" fmla="*/ 117157 w 690249"/>
                <a:gd name="connsiteY1-1936" fmla="*/ 606463 h 2343129"/>
                <a:gd name="connsiteX2-1937" fmla="*/ 553720 w 690249"/>
                <a:gd name="connsiteY2-1938" fmla="*/ 1060487 h 2343129"/>
                <a:gd name="connsiteX3-1939" fmla="*/ 579119 w 690249"/>
                <a:gd name="connsiteY3-1940" fmla="*/ 1260512 h 2343129"/>
                <a:gd name="connsiteX4-1941" fmla="*/ 183832 w 690249"/>
                <a:gd name="connsiteY4-1942" fmla="*/ 1626432 h 2343129"/>
                <a:gd name="connsiteX5-1943" fmla="*/ 9207 w 690249"/>
                <a:gd name="connsiteY5-1944" fmla="*/ 2336838 h 2343129"/>
                <a:gd name="connsiteX6-1945" fmla="*/ 113188 w 690249"/>
                <a:gd name="connsiteY6-1946" fmla="*/ 2341600 h 2343129"/>
                <a:gd name="connsiteX7-1947" fmla="*/ 174307 w 690249"/>
                <a:gd name="connsiteY7-1948" fmla="*/ 1813757 h 2343129"/>
                <a:gd name="connsiteX8-1949" fmla="*/ 516414 w 690249"/>
                <a:gd name="connsiteY8-1950" fmla="*/ 1376400 h 2343129"/>
                <a:gd name="connsiteX9-1951" fmla="*/ 690244 w 690249"/>
                <a:gd name="connsiteY9-1952" fmla="*/ 1144624 h 2343129"/>
                <a:gd name="connsiteX10-1953" fmla="*/ 550545 w 690249"/>
                <a:gd name="connsiteY10-1954" fmla="*/ 986670 h 2343129"/>
                <a:gd name="connsiteX11-1955" fmla="*/ 175894 w 690249"/>
                <a:gd name="connsiteY11-1956" fmla="*/ 535025 h 2343129"/>
                <a:gd name="connsiteX12-1957" fmla="*/ 113188 w 690249"/>
                <a:gd name="connsiteY12-1958" fmla="*/ 38 h 2343129"/>
                <a:gd name="connsiteX13-1959" fmla="*/ 6032 w 690249"/>
                <a:gd name="connsiteY13-1960" fmla="*/ 38 h 2343129"/>
                <a:gd name="connsiteX0-1961" fmla="*/ 6032 w 690249"/>
                <a:gd name="connsiteY0-1962" fmla="*/ 38 h 2343129"/>
                <a:gd name="connsiteX1-1963" fmla="*/ 117157 w 690249"/>
                <a:gd name="connsiteY1-1964" fmla="*/ 606463 h 2343129"/>
                <a:gd name="connsiteX2-1965" fmla="*/ 553720 w 690249"/>
                <a:gd name="connsiteY2-1966" fmla="*/ 1060487 h 2343129"/>
                <a:gd name="connsiteX3-1967" fmla="*/ 579119 w 690249"/>
                <a:gd name="connsiteY3-1968" fmla="*/ 1260512 h 2343129"/>
                <a:gd name="connsiteX4-1969" fmla="*/ 183832 w 690249"/>
                <a:gd name="connsiteY4-1970" fmla="*/ 1626432 h 2343129"/>
                <a:gd name="connsiteX5-1971" fmla="*/ 9207 w 690249"/>
                <a:gd name="connsiteY5-1972" fmla="*/ 2336838 h 2343129"/>
                <a:gd name="connsiteX6-1973" fmla="*/ 113188 w 690249"/>
                <a:gd name="connsiteY6-1974" fmla="*/ 2341600 h 2343129"/>
                <a:gd name="connsiteX7-1975" fmla="*/ 174307 w 690249"/>
                <a:gd name="connsiteY7-1976" fmla="*/ 1813757 h 2343129"/>
                <a:gd name="connsiteX8-1977" fmla="*/ 516414 w 690249"/>
                <a:gd name="connsiteY8-1978" fmla="*/ 1376400 h 2343129"/>
                <a:gd name="connsiteX9-1979" fmla="*/ 690244 w 690249"/>
                <a:gd name="connsiteY9-1980" fmla="*/ 1144624 h 2343129"/>
                <a:gd name="connsiteX10-1981" fmla="*/ 550545 w 690249"/>
                <a:gd name="connsiteY10-1982" fmla="*/ 986670 h 2343129"/>
                <a:gd name="connsiteX11-1983" fmla="*/ 175894 w 690249"/>
                <a:gd name="connsiteY11-1984" fmla="*/ 535025 h 2343129"/>
                <a:gd name="connsiteX12-1985" fmla="*/ 113188 w 690249"/>
                <a:gd name="connsiteY12-1986" fmla="*/ 38 h 2343129"/>
                <a:gd name="connsiteX13-1987" fmla="*/ 6032 w 690249"/>
                <a:gd name="connsiteY13-1988" fmla="*/ 38 h 2343129"/>
                <a:gd name="connsiteX0-1989" fmla="*/ 6032 w 690249"/>
                <a:gd name="connsiteY0-1990" fmla="*/ 38 h 2343129"/>
                <a:gd name="connsiteX1-1991" fmla="*/ 117157 w 690249"/>
                <a:gd name="connsiteY1-1992" fmla="*/ 606463 h 2343129"/>
                <a:gd name="connsiteX2-1993" fmla="*/ 553720 w 690249"/>
                <a:gd name="connsiteY2-1994" fmla="*/ 1060487 h 2343129"/>
                <a:gd name="connsiteX3-1995" fmla="*/ 552925 w 690249"/>
                <a:gd name="connsiteY3-1996" fmla="*/ 1272418 h 2343129"/>
                <a:gd name="connsiteX4-1997" fmla="*/ 183832 w 690249"/>
                <a:gd name="connsiteY4-1998" fmla="*/ 1626432 h 2343129"/>
                <a:gd name="connsiteX5-1999" fmla="*/ 9207 w 690249"/>
                <a:gd name="connsiteY5-2000" fmla="*/ 2336838 h 2343129"/>
                <a:gd name="connsiteX6-2001" fmla="*/ 113188 w 690249"/>
                <a:gd name="connsiteY6-2002" fmla="*/ 2341600 h 2343129"/>
                <a:gd name="connsiteX7-2003" fmla="*/ 174307 w 690249"/>
                <a:gd name="connsiteY7-2004" fmla="*/ 1813757 h 2343129"/>
                <a:gd name="connsiteX8-2005" fmla="*/ 516414 w 690249"/>
                <a:gd name="connsiteY8-2006" fmla="*/ 1376400 h 2343129"/>
                <a:gd name="connsiteX9-2007" fmla="*/ 690244 w 690249"/>
                <a:gd name="connsiteY9-2008" fmla="*/ 1144624 h 2343129"/>
                <a:gd name="connsiteX10-2009" fmla="*/ 550545 w 690249"/>
                <a:gd name="connsiteY10-2010" fmla="*/ 986670 h 2343129"/>
                <a:gd name="connsiteX11-2011" fmla="*/ 175894 w 690249"/>
                <a:gd name="connsiteY11-2012" fmla="*/ 535025 h 2343129"/>
                <a:gd name="connsiteX12-2013" fmla="*/ 113188 w 690249"/>
                <a:gd name="connsiteY12-2014" fmla="*/ 38 h 2343129"/>
                <a:gd name="connsiteX13-2015" fmla="*/ 6032 w 690249"/>
                <a:gd name="connsiteY13-2016" fmla="*/ 38 h 2343129"/>
                <a:gd name="connsiteX0-2017" fmla="*/ 6032 w 690249"/>
                <a:gd name="connsiteY0-2018" fmla="*/ 38 h 2343129"/>
                <a:gd name="connsiteX1-2019" fmla="*/ 117157 w 690249"/>
                <a:gd name="connsiteY1-2020" fmla="*/ 606463 h 2343129"/>
                <a:gd name="connsiteX2-2021" fmla="*/ 553720 w 690249"/>
                <a:gd name="connsiteY2-2022" fmla="*/ 1060487 h 2343129"/>
                <a:gd name="connsiteX3-2023" fmla="*/ 552925 w 690249"/>
                <a:gd name="connsiteY3-2024" fmla="*/ 1272418 h 2343129"/>
                <a:gd name="connsiteX4-2025" fmla="*/ 183832 w 690249"/>
                <a:gd name="connsiteY4-2026" fmla="*/ 1626432 h 2343129"/>
                <a:gd name="connsiteX5-2027" fmla="*/ 9207 w 690249"/>
                <a:gd name="connsiteY5-2028" fmla="*/ 2336838 h 2343129"/>
                <a:gd name="connsiteX6-2029" fmla="*/ 113188 w 690249"/>
                <a:gd name="connsiteY6-2030" fmla="*/ 2341600 h 2343129"/>
                <a:gd name="connsiteX7-2031" fmla="*/ 174307 w 690249"/>
                <a:gd name="connsiteY7-2032" fmla="*/ 1813757 h 2343129"/>
                <a:gd name="connsiteX8-2033" fmla="*/ 516414 w 690249"/>
                <a:gd name="connsiteY8-2034" fmla="*/ 1376400 h 2343129"/>
                <a:gd name="connsiteX9-2035" fmla="*/ 690244 w 690249"/>
                <a:gd name="connsiteY9-2036" fmla="*/ 1144624 h 2343129"/>
                <a:gd name="connsiteX10-2037" fmla="*/ 550545 w 690249"/>
                <a:gd name="connsiteY10-2038" fmla="*/ 986670 h 2343129"/>
                <a:gd name="connsiteX11-2039" fmla="*/ 175894 w 690249"/>
                <a:gd name="connsiteY11-2040" fmla="*/ 535025 h 2343129"/>
                <a:gd name="connsiteX12-2041" fmla="*/ 113188 w 690249"/>
                <a:gd name="connsiteY12-2042" fmla="*/ 38 h 2343129"/>
                <a:gd name="connsiteX13-2043" fmla="*/ 6032 w 690249"/>
                <a:gd name="connsiteY13-2044" fmla="*/ 38 h 2343129"/>
                <a:gd name="connsiteX0-2045" fmla="*/ 6032 w 690249"/>
                <a:gd name="connsiteY0-2046" fmla="*/ 38 h 2343129"/>
                <a:gd name="connsiteX1-2047" fmla="*/ 117157 w 690249"/>
                <a:gd name="connsiteY1-2048" fmla="*/ 606463 h 2343129"/>
                <a:gd name="connsiteX2-2049" fmla="*/ 553720 w 690249"/>
                <a:gd name="connsiteY2-2050" fmla="*/ 1060487 h 2343129"/>
                <a:gd name="connsiteX3-2051" fmla="*/ 552925 w 690249"/>
                <a:gd name="connsiteY3-2052" fmla="*/ 1272418 h 2343129"/>
                <a:gd name="connsiteX4-2053" fmla="*/ 183832 w 690249"/>
                <a:gd name="connsiteY4-2054" fmla="*/ 1626432 h 2343129"/>
                <a:gd name="connsiteX5-2055" fmla="*/ 9207 w 690249"/>
                <a:gd name="connsiteY5-2056" fmla="*/ 2336838 h 2343129"/>
                <a:gd name="connsiteX6-2057" fmla="*/ 113188 w 690249"/>
                <a:gd name="connsiteY6-2058" fmla="*/ 2341600 h 2343129"/>
                <a:gd name="connsiteX7-2059" fmla="*/ 174307 w 690249"/>
                <a:gd name="connsiteY7-2060" fmla="*/ 1813757 h 2343129"/>
                <a:gd name="connsiteX8-2061" fmla="*/ 516414 w 690249"/>
                <a:gd name="connsiteY8-2062" fmla="*/ 1376400 h 2343129"/>
                <a:gd name="connsiteX9-2063" fmla="*/ 690244 w 690249"/>
                <a:gd name="connsiteY9-2064" fmla="*/ 1144624 h 2343129"/>
                <a:gd name="connsiteX10-2065" fmla="*/ 550545 w 690249"/>
                <a:gd name="connsiteY10-2066" fmla="*/ 986670 h 2343129"/>
                <a:gd name="connsiteX11-2067" fmla="*/ 175894 w 690249"/>
                <a:gd name="connsiteY11-2068" fmla="*/ 535025 h 2343129"/>
                <a:gd name="connsiteX12-2069" fmla="*/ 113188 w 690249"/>
                <a:gd name="connsiteY12-2070" fmla="*/ 38 h 2343129"/>
                <a:gd name="connsiteX13-2071" fmla="*/ 6032 w 690249"/>
                <a:gd name="connsiteY13-2072" fmla="*/ 38 h 2343129"/>
                <a:gd name="connsiteX0-2073" fmla="*/ 6032 w 690249"/>
                <a:gd name="connsiteY0-2074" fmla="*/ 38 h 2343129"/>
                <a:gd name="connsiteX1-2075" fmla="*/ 117157 w 690249"/>
                <a:gd name="connsiteY1-2076" fmla="*/ 606463 h 2343129"/>
                <a:gd name="connsiteX2-2077" fmla="*/ 553720 w 690249"/>
                <a:gd name="connsiteY2-2078" fmla="*/ 1060487 h 2343129"/>
                <a:gd name="connsiteX3-2079" fmla="*/ 552925 w 690249"/>
                <a:gd name="connsiteY3-2080" fmla="*/ 1272418 h 2343129"/>
                <a:gd name="connsiteX4-2081" fmla="*/ 183832 w 690249"/>
                <a:gd name="connsiteY4-2082" fmla="*/ 1626432 h 2343129"/>
                <a:gd name="connsiteX5-2083" fmla="*/ 9207 w 690249"/>
                <a:gd name="connsiteY5-2084" fmla="*/ 2336838 h 2343129"/>
                <a:gd name="connsiteX6-2085" fmla="*/ 113188 w 690249"/>
                <a:gd name="connsiteY6-2086" fmla="*/ 2341600 h 2343129"/>
                <a:gd name="connsiteX7-2087" fmla="*/ 174307 w 690249"/>
                <a:gd name="connsiteY7-2088" fmla="*/ 1813757 h 2343129"/>
                <a:gd name="connsiteX8-2089" fmla="*/ 516414 w 690249"/>
                <a:gd name="connsiteY8-2090" fmla="*/ 1376400 h 2343129"/>
                <a:gd name="connsiteX9-2091" fmla="*/ 690244 w 690249"/>
                <a:gd name="connsiteY9-2092" fmla="*/ 1144624 h 2343129"/>
                <a:gd name="connsiteX10-2093" fmla="*/ 550545 w 690249"/>
                <a:gd name="connsiteY10-2094" fmla="*/ 986670 h 2343129"/>
                <a:gd name="connsiteX11-2095" fmla="*/ 175894 w 690249"/>
                <a:gd name="connsiteY11-2096" fmla="*/ 535025 h 2343129"/>
                <a:gd name="connsiteX12-2097" fmla="*/ 113188 w 690249"/>
                <a:gd name="connsiteY12-2098" fmla="*/ 38 h 2343129"/>
                <a:gd name="connsiteX13-2099" fmla="*/ 6032 w 690249"/>
                <a:gd name="connsiteY13-2100" fmla="*/ 38 h 2343129"/>
                <a:gd name="connsiteX0-2101" fmla="*/ 6032 w 690249"/>
                <a:gd name="connsiteY0-2102" fmla="*/ 38 h 2343129"/>
                <a:gd name="connsiteX1-2103" fmla="*/ 117157 w 690249"/>
                <a:gd name="connsiteY1-2104" fmla="*/ 606463 h 2343129"/>
                <a:gd name="connsiteX2-2105" fmla="*/ 553720 w 690249"/>
                <a:gd name="connsiteY2-2106" fmla="*/ 1060487 h 2343129"/>
                <a:gd name="connsiteX3-2107" fmla="*/ 552925 w 690249"/>
                <a:gd name="connsiteY3-2108" fmla="*/ 1272418 h 2343129"/>
                <a:gd name="connsiteX4-2109" fmla="*/ 183832 w 690249"/>
                <a:gd name="connsiteY4-2110" fmla="*/ 1626432 h 2343129"/>
                <a:gd name="connsiteX5-2111" fmla="*/ 9207 w 690249"/>
                <a:gd name="connsiteY5-2112" fmla="*/ 2336838 h 2343129"/>
                <a:gd name="connsiteX6-2113" fmla="*/ 113188 w 690249"/>
                <a:gd name="connsiteY6-2114" fmla="*/ 2341600 h 2343129"/>
                <a:gd name="connsiteX7-2115" fmla="*/ 174307 w 690249"/>
                <a:gd name="connsiteY7-2116" fmla="*/ 1813757 h 2343129"/>
                <a:gd name="connsiteX8-2117" fmla="*/ 516414 w 690249"/>
                <a:gd name="connsiteY8-2118" fmla="*/ 1376400 h 2343129"/>
                <a:gd name="connsiteX9-2119" fmla="*/ 690244 w 690249"/>
                <a:gd name="connsiteY9-2120" fmla="*/ 1144624 h 2343129"/>
                <a:gd name="connsiteX10-2121" fmla="*/ 550545 w 690249"/>
                <a:gd name="connsiteY10-2122" fmla="*/ 986670 h 2343129"/>
                <a:gd name="connsiteX11-2123" fmla="*/ 175894 w 690249"/>
                <a:gd name="connsiteY11-2124" fmla="*/ 535025 h 2343129"/>
                <a:gd name="connsiteX12-2125" fmla="*/ 113188 w 690249"/>
                <a:gd name="connsiteY12-2126" fmla="*/ 38 h 2343129"/>
                <a:gd name="connsiteX13-2127" fmla="*/ 6032 w 690249"/>
                <a:gd name="connsiteY13-2128" fmla="*/ 38 h 2343129"/>
                <a:gd name="connsiteX0-2129" fmla="*/ 6032 w 690249"/>
                <a:gd name="connsiteY0-2130" fmla="*/ 38 h 2343129"/>
                <a:gd name="connsiteX1-2131" fmla="*/ 117157 w 690249"/>
                <a:gd name="connsiteY1-2132" fmla="*/ 606463 h 2343129"/>
                <a:gd name="connsiteX2-2133" fmla="*/ 553720 w 690249"/>
                <a:gd name="connsiteY2-2134" fmla="*/ 1060487 h 2343129"/>
                <a:gd name="connsiteX3-2135" fmla="*/ 552925 w 690249"/>
                <a:gd name="connsiteY3-2136" fmla="*/ 1272418 h 2343129"/>
                <a:gd name="connsiteX4-2137" fmla="*/ 183832 w 690249"/>
                <a:gd name="connsiteY4-2138" fmla="*/ 1626432 h 2343129"/>
                <a:gd name="connsiteX5-2139" fmla="*/ 9207 w 690249"/>
                <a:gd name="connsiteY5-2140" fmla="*/ 2336838 h 2343129"/>
                <a:gd name="connsiteX6-2141" fmla="*/ 113188 w 690249"/>
                <a:gd name="connsiteY6-2142" fmla="*/ 2341600 h 2343129"/>
                <a:gd name="connsiteX7-2143" fmla="*/ 174307 w 690249"/>
                <a:gd name="connsiteY7-2144" fmla="*/ 1813757 h 2343129"/>
                <a:gd name="connsiteX8-2145" fmla="*/ 516414 w 690249"/>
                <a:gd name="connsiteY8-2146" fmla="*/ 1376400 h 2343129"/>
                <a:gd name="connsiteX9-2147" fmla="*/ 690244 w 690249"/>
                <a:gd name="connsiteY9-2148" fmla="*/ 1144624 h 2343129"/>
                <a:gd name="connsiteX10-2149" fmla="*/ 550545 w 690249"/>
                <a:gd name="connsiteY10-2150" fmla="*/ 986670 h 2343129"/>
                <a:gd name="connsiteX11-2151" fmla="*/ 175894 w 690249"/>
                <a:gd name="connsiteY11-2152" fmla="*/ 535025 h 2343129"/>
                <a:gd name="connsiteX12-2153" fmla="*/ 113188 w 690249"/>
                <a:gd name="connsiteY12-2154" fmla="*/ 38 h 2343129"/>
                <a:gd name="connsiteX13-2155" fmla="*/ 6032 w 690249"/>
                <a:gd name="connsiteY13-2156" fmla="*/ 38 h 2343129"/>
                <a:gd name="connsiteX0-2157" fmla="*/ 6032 w 690249"/>
                <a:gd name="connsiteY0-2158" fmla="*/ 38 h 2343129"/>
                <a:gd name="connsiteX1-2159" fmla="*/ 117157 w 690249"/>
                <a:gd name="connsiteY1-2160" fmla="*/ 606463 h 2343129"/>
                <a:gd name="connsiteX2-2161" fmla="*/ 553720 w 690249"/>
                <a:gd name="connsiteY2-2162" fmla="*/ 1060487 h 2343129"/>
                <a:gd name="connsiteX3-2163" fmla="*/ 552925 w 690249"/>
                <a:gd name="connsiteY3-2164" fmla="*/ 1272418 h 2343129"/>
                <a:gd name="connsiteX4-2165" fmla="*/ 183832 w 690249"/>
                <a:gd name="connsiteY4-2166" fmla="*/ 1626432 h 2343129"/>
                <a:gd name="connsiteX5-2167" fmla="*/ 9207 w 690249"/>
                <a:gd name="connsiteY5-2168" fmla="*/ 2336838 h 2343129"/>
                <a:gd name="connsiteX6-2169" fmla="*/ 113188 w 690249"/>
                <a:gd name="connsiteY6-2170" fmla="*/ 2341600 h 2343129"/>
                <a:gd name="connsiteX7-2171" fmla="*/ 174307 w 690249"/>
                <a:gd name="connsiteY7-2172" fmla="*/ 1813757 h 2343129"/>
                <a:gd name="connsiteX8-2173" fmla="*/ 516414 w 690249"/>
                <a:gd name="connsiteY8-2174" fmla="*/ 1376400 h 2343129"/>
                <a:gd name="connsiteX9-2175" fmla="*/ 690244 w 690249"/>
                <a:gd name="connsiteY9-2176" fmla="*/ 1144624 h 2343129"/>
                <a:gd name="connsiteX10-2177" fmla="*/ 550545 w 690249"/>
                <a:gd name="connsiteY10-2178" fmla="*/ 986670 h 2343129"/>
                <a:gd name="connsiteX11-2179" fmla="*/ 175894 w 690249"/>
                <a:gd name="connsiteY11-2180" fmla="*/ 535025 h 2343129"/>
                <a:gd name="connsiteX12-2181" fmla="*/ 113188 w 690249"/>
                <a:gd name="connsiteY12-2182" fmla="*/ 38 h 2343129"/>
                <a:gd name="connsiteX13-2183" fmla="*/ 6032 w 690249"/>
                <a:gd name="connsiteY13-2184" fmla="*/ 38 h 2343129"/>
                <a:gd name="connsiteX0-2185" fmla="*/ 6032 w 690249"/>
                <a:gd name="connsiteY0-2186" fmla="*/ 38 h 2343129"/>
                <a:gd name="connsiteX1-2187" fmla="*/ 117157 w 690249"/>
                <a:gd name="connsiteY1-2188" fmla="*/ 606463 h 2343129"/>
                <a:gd name="connsiteX2-2189" fmla="*/ 553720 w 690249"/>
                <a:gd name="connsiteY2-2190" fmla="*/ 1060487 h 2343129"/>
                <a:gd name="connsiteX3-2191" fmla="*/ 552925 w 690249"/>
                <a:gd name="connsiteY3-2192" fmla="*/ 1272418 h 2343129"/>
                <a:gd name="connsiteX4-2193" fmla="*/ 183832 w 690249"/>
                <a:gd name="connsiteY4-2194" fmla="*/ 1626432 h 2343129"/>
                <a:gd name="connsiteX5-2195" fmla="*/ 9207 w 690249"/>
                <a:gd name="connsiteY5-2196" fmla="*/ 2336838 h 2343129"/>
                <a:gd name="connsiteX6-2197" fmla="*/ 113188 w 690249"/>
                <a:gd name="connsiteY6-2198" fmla="*/ 2341600 h 2343129"/>
                <a:gd name="connsiteX7-2199" fmla="*/ 174307 w 690249"/>
                <a:gd name="connsiteY7-2200" fmla="*/ 1813757 h 2343129"/>
                <a:gd name="connsiteX8-2201" fmla="*/ 516414 w 690249"/>
                <a:gd name="connsiteY8-2202" fmla="*/ 1376400 h 2343129"/>
                <a:gd name="connsiteX9-2203" fmla="*/ 690244 w 690249"/>
                <a:gd name="connsiteY9-2204" fmla="*/ 1144624 h 2343129"/>
                <a:gd name="connsiteX10-2205" fmla="*/ 550545 w 690249"/>
                <a:gd name="connsiteY10-2206" fmla="*/ 986670 h 2343129"/>
                <a:gd name="connsiteX11-2207" fmla="*/ 175894 w 690249"/>
                <a:gd name="connsiteY11-2208" fmla="*/ 535025 h 2343129"/>
                <a:gd name="connsiteX12-2209" fmla="*/ 113188 w 690249"/>
                <a:gd name="connsiteY12-2210" fmla="*/ 38 h 2343129"/>
                <a:gd name="connsiteX13-2211" fmla="*/ 6032 w 690249"/>
                <a:gd name="connsiteY13-2212" fmla="*/ 38 h 2343129"/>
                <a:gd name="connsiteX0-2213" fmla="*/ 6032 w 690249"/>
                <a:gd name="connsiteY0-2214" fmla="*/ 38 h 2343129"/>
                <a:gd name="connsiteX1-2215" fmla="*/ 117157 w 690249"/>
                <a:gd name="connsiteY1-2216" fmla="*/ 606463 h 2343129"/>
                <a:gd name="connsiteX2-2217" fmla="*/ 553720 w 690249"/>
                <a:gd name="connsiteY2-2218" fmla="*/ 1060487 h 2343129"/>
                <a:gd name="connsiteX3-2219" fmla="*/ 552925 w 690249"/>
                <a:gd name="connsiteY3-2220" fmla="*/ 1272418 h 2343129"/>
                <a:gd name="connsiteX4-2221" fmla="*/ 183832 w 690249"/>
                <a:gd name="connsiteY4-2222" fmla="*/ 1626432 h 2343129"/>
                <a:gd name="connsiteX5-2223" fmla="*/ 9207 w 690249"/>
                <a:gd name="connsiteY5-2224" fmla="*/ 2336838 h 2343129"/>
                <a:gd name="connsiteX6-2225" fmla="*/ 113188 w 690249"/>
                <a:gd name="connsiteY6-2226" fmla="*/ 2341600 h 2343129"/>
                <a:gd name="connsiteX7-2227" fmla="*/ 174307 w 690249"/>
                <a:gd name="connsiteY7-2228" fmla="*/ 1813757 h 2343129"/>
                <a:gd name="connsiteX8-2229" fmla="*/ 516414 w 690249"/>
                <a:gd name="connsiteY8-2230" fmla="*/ 1376400 h 2343129"/>
                <a:gd name="connsiteX9-2231" fmla="*/ 690244 w 690249"/>
                <a:gd name="connsiteY9-2232" fmla="*/ 1144624 h 2343129"/>
                <a:gd name="connsiteX10-2233" fmla="*/ 550545 w 690249"/>
                <a:gd name="connsiteY10-2234" fmla="*/ 986670 h 2343129"/>
                <a:gd name="connsiteX11-2235" fmla="*/ 175894 w 690249"/>
                <a:gd name="connsiteY11-2236" fmla="*/ 535025 h 2343129"/>
                <a:gd name="connsiteX12-2237" fmla="*/ 113188 w 690249"/>
                <a:gd name="connsiteY12-2238" fmla="*/ 38 h 2343129"/>
                <a:gd name="connsiteX13-2239" fmla="*/ 6032 w 690249"/>
                <a:gd name="connsiteY13-2240" fmla="*/ 38 h 2343129"/>
                <a:gd name="connsiteX0-2241" fmla="*/ 6032 w 690249"/>
                <a:gd name="connsiteY0-2242" fmla="*/ 38 h 2343129"/>
                <a:gd name="connsiteX1-2243" fmla="*/ 117157 w 690249"/>
                <a:gd name="connsiteY1-2244" fmla="*/ 606463 h 2343129"/>
                <a:gd name="connsiteX2-2245" fmla="*/ 553720 w 690249"/>
                <a:gd name="connsiteY2-2246" fmla="*/ 1060487 h 2343129"/>
                <a:gd name="connsiteX3-2247" fmla="*/ 552925 w 690249"/>
                <a:gd name="connsiteY3-2248" fmla="*/ 1272418 h 2343129"/>
                <a:gd name="connsiteX4-2249" fmla="*/ 183832 w 690249"/>
                <a:gd name="connsiteY4-2250" fmla="*/ 1626432 h 2343129"/>
                <a:gd name="connsiteX5-2251" fmla="*/ 9207 w 690249"/>
                <a:gd name="connsiteY5-2252" fmla="*/ 2336838 h 2343129"/>
                <a:gd name="connsiteX6-2253" fmla="*/ 113188 w 690249"/>
                <a:gd name="connsiteY6-2254" fmla="*/ 2341600 h 2343129"/>
                <a:gd name="connsiteX7-2255" fmla="*/ 174307 w 690249"/>
                <a:gd name="connsiteY7-2256" fmla="*/ 1813757 h 2343129"/>
                <a:gd name="connsiteX8-2257" fmla="*/ 516414 w 690249"/>
                <a:gd name="connsiteY8-2258" fmla="*/ 1376400 h 2343129"/>
                <a:gd name="connsiteX9-2259" fmla="*/ 690244 w 690249"/>
                <a:gd name="connsiteY9-2260" fmla="*/ 1144624 h 2343129"/>
                <a:gd name="connsiteX10-2261" fmla="*/ 550545 w 690249"/>
                <a:gd name="connsiteY10-2262" fmla="*/ 986670 h 2343129"/>
                <a:gd name="connsiteX11-2263" fmla="*/ 175894 w 690249"/>
                <a:gd name="connsiteY11-2264" fmla="*/ 535025 h 2343129"/>
                <a:gd name="connsiteX12-2265" fmla="*/ 113188 w 690249"/>
                <a:gd name="connsiteY12-2266" fmla="*/ 38 h 2343129"/>
                <a:gd name="connsiteX13-2267" fmla="*/ 6032 w 690249"/>
                <a:gd name="connsiteY13-2268" fmla="*/ 38 h 2343129"/>
                <a:gd name="connsiteX0-2269" fmla="*/ 6032 w 690249"/>
                <a:gd name="connsiteY0-2270" fmla="*/ 38 h 2343129"/>
                <a:gd name="connsiteX1-2271" fmla="*/ 117157 w 690249"/>
                <a:gd name="connsiteY1-2272" fmla="*/ 606463 h 2343129"/>
                <a:gd name="connsiteX2-2273" fmla="*/ 553720 w 690249"/>
                <a:gd name="connsiteY2-2274" fmla="*/ 1060487 h 2343129"/>
                <a:gd name="connsiteX3-2275" fmla="*/ 552925 w 690249"/>
                <a:gd name="connsiteY3-2276" fmla="*/ 1272418 h 2343129"/>
                <a:gd name="connsiteX4-2277" fmla="*/ 183832 w 690249"/>
                <a:gd name="connsiteY4-2278" fmla="*/ 1626432 h 2343129"/>
                <a:gd name="connsiteX5-2279" fmla="*/ 9207 w 690249"/>
                <a:gd name="connsiteY5-2280" fmla="*/ 2336838 h 2343129"/>
                <a:gd name="connsiteX6-2281" fmla="*/ 113188 w 690249"/>
                <a:gd name="connsiteY6-2282" fmla="*/ 2341600 h 2343129"/>
                <a:gd name="connsiteX7-2283" fmla="*/ 174307 w 690249"/>
                <a:gd name="connsiteY7-2284" fmla="*/ 1813757 h 2343129"/>
                <a:gd name="connsiteX8-2285" fmla="*/ 516414 w 690249"/>
                <a:gd name="connsiteY8-2286" fmla="*/ 1376400 h 2343129"/>
                <a:gd name="connsiteX9-2287" fmla="*/ 690244 w 690249"/>
                <a:gd name="connsiteY9-2288" fmla="*/ 1144624 h 2343129"/>
                <a:gd name="connsiteX10-2289" fmla="*/ 550545 w 690249"/>
                <a:gd name="connsiteY10-2290" fmla="*/ 986670 h 2343129"/>
                <a:gd name="connsiteX11-2291" fmla="*/ 175894 w 690249"/>
                <a:gd name="connsiteY11-2292" fmla="*/ 535025 h 2343129"/>
                <a:gd name="connsiteX12-2293" fmla="*/ 113188 w 690249"/>
                <a:gd name="connsiteY12-2294" fmla="*/ 38 h 2343129"/>
                <a:gd name="connsiteX13-2295" fmla="*/ 6032 w 690249"/>
                <a:gd name="connsiteY13-2296" fmla="*/ 38 h 2343129"/>
                <a:gd name="connsiteX0-2297" fmla="*/ 6032 w 690249"/>
                <a:gd name="connsiteY0-2298" fmla="*/ 38 h 2343129"/>
                <a:gd name="connsiteX1-2299" fmla="*/ 117157 w 690249"/>
                <a:gd name="connsiteY1-2300" fmla="*/ 606463 h 2343129"/>
                <a:gd name="connsiteX2-2301" fmla="*/ 553720 w 690249"/>
                <a:gd name="connsiteY2-2302" fmla="*/ 1060487 h 2343129"/>
                <a:gd name="connsiteX3-2303" fmla="*/ 552925 w 690249"/>
                <a:gd name="connsiteY3-2304" fmla="*/ 1272418 h 2343129"/>
                <a:gd name="connsiteX4-2305" fmla="*/ 183832 w 690249"/>
                <a:gd name="connsiteY4-2306" fmla="*/ 1626432 h 2343129"/>
                <a:gd name="connsiteX5-2307" fmla="*/ 9207 w 690249"/>
                <a:gd name="connsiteY5-2308" fmla="*/ 2336838 h 2343129"/>
                <a:gd name="connsiteX6-2309" fmla="*/ 113188 w 690249"/>
                <a:gd name="connsiteY6-2310" fmla="*/ 2341600 h 2343129"/>
                <a:gd name="connsiteX7-2311" fmla="*/ 174307 w 690249"/>
                <a:gd name="connsiteY7-2312" fmla="*/ 1813757 h 2343129"/>
                <a:gd name="connsiteX8-2313" fmla="*/ 516414 w 690249"/>
                <a:gd name="connsiteY8-2314" fmla="*/ 1376400 h 2343129"/>
                <a:gd name="connsiteX9-2315" fmla="*/ 690244 w 690249"/>
                <a:gd name="connsiteY9-2316" fmla="*/ 1144624 h 2343129"/>
                <a:gd name="connsiteX10-2317" fmla="*/ 550545 w 690249"/>
                <a:gd name="connsiteY10-2318" fmla="*/ 986670 h 2343129"/>
                <a:gd name="connsiteX11-2319" fmla="*/ 175894 w 690249"/>
                <a:gd name="connsiteY11-2320" fmla="*/ 535025 h 2343129"/>
                <a:gd name="connsiteX12-2321" fmla="*/ 113188 w 690249"/>
                <a:gd name="connsiteY12-2322" fmla="*/ 38 h 2343129"/>
                <a:gd name="connsiteX13-2323" fmla="*/ 6032 w 690249"/>
                <a:gd name="connsiteY13-2324" fmla="*/ 38 h 2343129"/>
                <a:gd name="connsiteX0-2325" fmla="*/ 12817 w 697034"/>
                <a:gd name="connsiteY0-2326" fmla="*/ 38 h 2343129"/>
                <a:gd name="connsiteX1-2327" fmla="*/ 123942 w 697034"/>
                <a:gd name="connsiteY1-2328" fmla="*/ 606463 h 2343129"/>
                <a:gd name="connsiteX2-2329" fmla="*/ 560505 w 697034"/>
                <a:gd name="connsiteY2-2330" fmla="*/ 1060487 h 2343129"/>
                <a:gd name="connsiteX3-2331" fmla="*/ 559710 w 697034"/>
                <a:gd name="connsiteY3-2332" fmla="*/ 1272418 h 2343129"/>
                <a:gd name="connsiteX4-2333" fmla="*/ 131085 w 697034"/>
                <a:gd name="connsiteY4-2334" fmla="*/ 1719301 h 2343129"/>
                <a:gd name="connsiteX5-2335" fmla="*/ 15992 w 697034"/>
                <a:gd name="connsiteY5-2336" fmla="*/ 2336838 h 2343129"/>
                <a:gd name="connsiteX6-2337" fmla="*/ 119973 w 697034"/>
                <a:gd name="connsiteY6-2338" fmla="*/ 2341600 h 2343129"/>
                <a:gd name="connsiteX7-2339" fmla="*/ 181092 w 697034"/>
                <a:gd name="connsiteY7-2340" fmla="*/ 1813757 h 2343129"/>
                <a:gd name="connsiteX8-2341" fmla="*/ 523199 w 697034"/>
                <a:gd name="connsiteY8-2342" fmla="*/ 1376400 h 2343129"/>
                <a:gd name="connsiteX9-2343" fmla="*/ 697029 w 697034"/>
                <a:gd name="connsiteY9-2344" fmla="*/ 1144624 h 2343129"/>
                <a:gd name="connsiteX10-2345" fmla="*/ 557330 w 697034"/>
                <a:gd name="connsiteY10-2346" fmla="*/ 986670 h 2343129"/>
                <a:gd name="connsiteX11-2347" fmla="*/ 182679 w 697034"/>
                <a:gd name="connsiteY11-2348" fmla="*/ 535025 h 2343129"/>
                <a:gd name="connsiteX12-2349" fmla="*/ 119973 w 697034"/>
                <a:gd name="connsiteY12-2350" fmla="*/ 38 h 2343129"/>
                <a:gd name="connsiteX13-2351" fmla="*/ 12817 w 697034"/>
                <a:gd name="connsiteY13-2352" fmla="*/ 38 h 2343129"/>
                <a:gd name="connsiteX0-2353" fmla="*/ 12130 w 696347"/>
                <a:gd name="connsiteY0-2354" fmla="*/ 38 h 2343129"/>
                <a:gd name="connsiteX1-2355" fmla="*/ 123255 w 696347"/>
                <a:gd name="connsiteY1-2356" fmla="*/ 606463 h 2343129"/>
                <a:gd name="connsiteX2-2357" fmla="*/ 559818 w 696347"/>
                <a:gd name="connsiteY2-2358" fmla="*/ 1060487 h 2343129"/>
                <a:gd name="connsiteX3-2359" fmla="*/ 559023 w 696347"/>
                <a:gd name="connsiteY3-2360" fmla="*/ 1272418 h 2343129"/>
                <a:gd name="connsiteX4-2361" fmla="*/ 130398 w 696347"/>
                <a:gd name="connsiteY4-2362" fmla="*/ 1719301 h 2343129"/>
                <a:gd name="connsiteX5-2363" fmla="*/ 15305 w 696347"/>
                <a:gd name="connsiteY5-2364" fmla="*/ 2336838 h 2343129"/>
                <a:gd name="connsiteX6-2365" fmla="*/ 119286 w 696347"/>
                <a:gd name="connsiteY6-2366" fmla="*/ 2341600 h 2343129"/>
                <a:gd name="connsiteX7-2367" fmla="*/ 180405 w 696347"/>
                <a:gd name="connsiteY7-2368" fmla="*/ 1813757 h 2343129"/>
                <a:gd name="connsiteX8-2369" fmla="*/ 522512 w 696347"/>
                <a:gd name="connsiteY8-2370" fmla="*/ 1376400 h 2343129"/>
                <a:gd name="connsiteX9-2371" fmla="*/ 696342 w 696347"/>
                <a:gd name="connsiteY9-2372" fmla="*/ 1144624 h 2343129"/>
                <a:gd name="connsiteX10-2373" fmla="*/ 556643 w 696347"/>
                <a:gd name="connsiteY10-2374" fmla="*/ 986670 h 2343129"/>
                <a:gd name="connsiteX11-2375" fmla="*/ 181992 w 696347"/>
                <a:gd name="connsiteY11-2376" fmla="*/ 535025 h 2343129"/>
                <a:gd name="connsiteX12-2377" fmla="*/ 119286 w 696347"/>
                <a:gd name="connsiteY12-2378" fmla="*/ 38 h 2343129"/>
                <a:gd name="connsiteX13-2379" fmla="*/ 12130 w 696347"/>
                <a:gd name="connsiteY13-2380" fmla="*/ 38 h 2343129"/>
                <a:gd name="connsiteX0-2381" fmla="*/ 6033 w 690250"/>
                <a:gd name="connsiteY0-2382" fmla="*/ 38 h 2343129"/>
                <a:gd name="connsiteX1-2383" fmla="*/ 117158 w 690250"/>
                <a:gd name="connsiteY1-2384" fmla="*/ 606463 h 2343129"/>
                <a:gd name="connsiteX2-2385" fmla="*/ 553721 w 690250"/>
                <a:gd name="connsiteY2-2386" fmla="*/ 1060487 h 2343129"/>
                <a:gd name="connsiteX3-2387" fmla="*/ 552926 w 690250"/>
                <a:gd name="connsiteY3-2388" fmla="*/ 1272418 h 2343129"/>
                <a:gd name="connsiteX4-2389" fmla="*/ 124301 w 690250"/>
                <a:gd name="connsiteY4-2390" fmla="*/ 1719301 h 2343129"/>
                <a:gd name="connsiteX5-2391" fmla="*/ 9208 w 690250"/>
                <a:gd name="connsiteY5-2392" fmla="*/ 2336838 h 2343129"/>
                <a:gd name="connsiteX6-2393" fmla="*/ 113189 w 690250"/>
                <a:gd name="connsiteY6-2394" fmla="*/ 2341600 h 2343129"/>
                <a:gd name="connsiteX7-2395" fmla="*/ 174308 w 690250"/>
                <a:gd name="connsiteY7-2396" fmla="*/ 1813757 h 2343129"/>
                <a:gd name="connsiteX8-2397" fmla="*/ 516415 w 690250"/>
                <a:gd name="connsiteY8-2398" fmla="*/ 1376400 h 2343129"/>
                <a:gd name="connsiteX9-2399" fmla="*/ 690245 w 690250"/>
                <a:gd name="connsiteY9-2400" fmla="*/ 1144624 h 2343129"/>
                <a:gd name="connsiteX10-2401" fmla="*/ 550546 w 690250"/>
                <a:gd name="connsiteY10-2402" fmla="*/ 986670 h 2343129"/>
                <a:gd name="connsiteX11-2403" fmla="*/ 175895 w 690250"/>
                <a:gd name="connsiteY11-2404" fmla="*/ 535025 h 2343129"/>
                <a:gd name="connsiteX12-2405" fmla="*/ 113189 w 690250"/>
                <a:gd name="connsiteY12-2406" fmla="*/ 38 h 2343129"/>
                <a:gd name="connsiteX13-2407" fmla="*/ 6033 w 690250"/>
                <a:gd name="connsiteY13-2408" fmla="*/ 38 h 2343129"/>
                <a:gd name="connsiteX0-2409" fmla="*/ 6033 w 690250"/>
                <a:gd name="connsiteY0-2410" fmla="*/ 38 h 2343129"/>
                <a:gd name="connsiteX1-2411" fmla="*/ 117158 w 690250"/>
                <a:gd name="connsiteY1-2412" fmla="*/ 606463 h 2343129"/>
                <a:gd name="connsiteX2-2413" fmla="*/ 553721 w 690250"/>
                <a:gd name="connsiteY2-2414" fmla="*/ 1060487 h 2343129"/>
                <a:gd name="connsiteX3-2415" fmla="*/ 552926 w 690250"/>
                <a:gd name="connsiteY3-2416" fmla="*/ 1272418 h 2343129"/>
                <a:gd name="connsiteX4-2417" fmla="*/ 124301 w 690250"/>
                <a:gd name="connsiteY4-2418" fmla="*/ 1719301 h 2343129"/>
                <a:gd name="connsiteX5-2419" fmla="*/ 9208 w 690250"/>
                <a:gd name="connsiteY5-2420" fmla="*/ 2336838 h 2343129"/>
                <a:gd name="connsiteX6-2421" fmla="*/ 113189 w 690250"/>
                <a:gd name="connsiteY6-2422" fmla="*/ 2341600 h 2343129"/>
                <a:gd name="connsiteX7-2423" fmla="*/ 174308 w 690250"/>
                <a:gd name="connsiteY7-2424" fmla="*/ 1813757 h 2343129"/>
                <a:gd name="connsiteX8-2425" fmla="*/ 516415 w 690250"/>
                <a:gd name="connsiteY8-2426" fmla="*/ 1376400 h 2343129"/>
                <a:gd name="connsiteX9-2427" fmla="*/ 690245 w 690250"/>
                <a:gd name="connsiteY9-2428" fmla="*/ 1144624 h 2343129"/>
                <a:gd name="connsiteX10-2429" fmla="*/ 550546 w 690250"/>
                <a:gd name="connsiteY10-2430" fmla="*/ 986670 h 2343129"/>
                <a:gd name="connsiteX11-2431" fmla="*/ 175895 w 690250"/>
                <a:gd name="connsiteY11-2432" fmla="*/ 535025 h 2343129"/>
                <a:gd name="connsiteX12-2433" fmla="*/ 113189 w 690250"/>
                <a:gd name="connsiteY12-2434" fmla="*/ 38 h 2343129"/>
                <a:gd name="connsiteX13-2435" fmla="*/ 6033 w 690250"/>
                <a:gd name="connsiteY13-2436" fmla="*/ 38 h 2343129"/>
                <a:gd name="connsiteX0-2437" fmla="*/ 6033 w 690250"/>
                <a:gd name="connsiteY0-2438" fmla="*/ 38 h 2343129"/>
                <a:gd name="connsiteX1-2439" fmla="*/ 117158 w 690250"/>
                <a:gd name="connsiteY1-2440" fmla="*/ 606463 h 2343129"/>
                <a:gd name="connsiteX2-2441" fmla="*/ 553721 w 690250"/>
                <a:gd name="connsiteY2-2442" fmla="*/ 1060487 h 2343129"/>
                <a:gd name="connsiteX3-2443" fmla="*/ 552926 w 690250"/>
                <a:gd name="connsiteY3-2444" fmla="*/ 1272418 h 2343129"/>
                <a:gd name="connsiteX4-2445" fmla="*/ 124301 w 690250"/>
                <a:gd name="connsiteY4-2446" fmla="*/ 1719301 h 2343129"/>
                <a:gd name="connsiteX5-2447" fmla="*/ 9208 w 690250"/>
                <a:gd name="connsiteY5-2448" fmla="*/ 2336838 h 2343129"/>
                <a:gd name="connsiteX6-2449" fmla="*/ 113189 w 690250"/>
                <a:gd name="connsiteY6-2450" fmla="*/ 2341600 h 2343129"/>
                <a:gd name="connsiteX7-2451" fmla="*/ 174308 w 690250"/>
                <a:gd name="connsiteY7-2452" fmla="*/ 1813757 h 2343129"/>
                <a:gd name="connsiteX8-2453" fmla="*/ 516415 w 690250"/>
                <a:gd name="connsiteY8-2454" fmla="*/ 1376400 h 2343129"/>
                <a:gd name="connsiteX9-2455" fmla="*/ 690245 w 690250"/>
                <a:gd name="connsiteY9-2456" fmla="*/ 1144624 h 2343129"/>
                <a:gd name="connsiteX10-2457" fmla="*/ 550546 w 690250"/>
                <a:gd name="connsiteY10-2458" fmla="*/ 986670 h 2343129"/>
                <a:gd name="connsiteX11-2459" fmla="*/ 175895 w 690250"/>
                <a:gd name="connsiteY11-2460" fmla="*/ 535025 h 2343129"/>
                <a:gd name="connsiteX12-2461" fmla="*/ 113189 w 690250"/>
                <a:gd name="connsiteY12-2462" fmla="*/ 38 h 2343129"/>
                <a:gd name="connsiteX13-2463" fmla="*/ 6033 w 690250"/>
                <a:gd name="connsiteY13-2464" fmla="*/ 38 h 2343129"/>
                <a:gd name="connsiteX0-2465" fmla="*/ 6033 w 690250"/>
                <a:gd name="connsiteY0-2466" fmla="*/ 38 h 2343129"/>
                <a:gd name="connsiteX1-2467" fmla="*/ 117158 w 690250"/>
                <a:gd name="connsiteY1-2468" fmla="*/ 606463 h 2343129"/>
                <a:gd name="connsiteX2-2469" fmla="*/ 553721 w 690250"/>
                <a:gd name="connsiteY2-2470" fmla="*/ 1060487 h 2343129"/>
                <a:gd name="connsiteX3-2471" fmla="*/ 552926 w 690250"/>
                <a:gd name="connsiteY3-2472" fmla="*/ 1272418 h 2343129"/>
                <a:gd name="connsiteX4-2473" fmla="*/ 124301 w 690250"/>
                <a:gd name="connsiteY4-2474" fmla="*/ 1719301 h 2343129"/>
                <a:gd name="connsiteX5-2475" fmla="*/ 9208 w 690250"/>
                <a:gd name="connsiteY5-2476" fmla="*/ 2336838 h 2343129"/>
                <a:gd name="connsiteX6-2477" fmla="*/ 113189 w 690250"/>
                <a:gd name="connsiteY6-2478" fmla="*/ 2341600 h 2343129"/>
                <a:gd name="connsiteX7-2479" fmla="*/ 174308 w 690250"/>
                <a:gd name="connsiteY7-2480" fmla="*/ 1813757 h 2343129"/>
                <a:gd name="connsiteX8-2481" fmla="*/ 516415 w 690250"/>
                <a:gd name="connsiteY8-2482" fmla="*/ 1376400 h 2343129"/>
                <a:gd name="connsiteX9-2483" fmla="*/ 690245 w 690250"/>
                <a:gd name="connsiteY9-2484" fmla="*/ 1144624 h 2343129"/>
                <a:gd name="connsiteX10-2485" fmla="*/ 550546 w 690250"/>
                <a:gd name="connsiteY10-2486" fmla="*/ 986670 h 2343129"/>
                <a:gd name="connsiteX11-2487" fmla="*/ 175895 w 690250"/>
                <a:gd name="connsiteY11-2488" fmla="*/ 535025 h 2343129"/>
                <a:gd name="connsiteX12-2489" fmla="*/ 113189 w 690250"/>
                <a:gd name="connsiteY12-2490" fmla="*/ 38 h 2343129"/>
                <a:gd name="connsiteX13-2491" fmla="*/ 6033 w 690250"/>
                <a:gd name="connsiteY13-2492" fmla="*/ 38 h 2343129"/>
                <a:gd name="connsiteX0-2493" fmla="*/ 6033 w 690250"/>
                <a:gd name="connsiteY0-2494" fmla="*/ 38 h 2343129"/>
                <a:gd name="connsiteX1-2495" fmla="*/ 117158 w 690250"/>
                <a:gd name="connsiteY1-2496" fmla="*/ 606463 h 2343129"/>
                <a:gd name="connsiteX2-2497" fmla="*/ 553721 w 690250"/>
                <a:gd name="connsiteY2-2498" fmla="*/ 1060487 h 2343129"/>
                <a:gd name="connsiteX3-2499" fmla="*/ 552926 w 690250"/>
                <a:gd name="connsiteY3-2500" fmla="*/ 1272418 h 2343129"/>
                <a:gd name="connsiteX4-2501" fmla="*/ 124301 w 690250"/>
                <a:gd name="connsiteY4-2502" fmla="*/ 1719301 h 2343129"/>
                <a:gd name="connsiteX5-2503" fmla="*/ 9208 w 690250"/>
                <a:gd name="connsiteY5-2504" fmla="*/ 2336838 h 2343129"/>
                <a:gd name="connsiteX6-2505" fmla="*/ 113189 w 690250"/>
                <a:gd name="connsiteY6-2506" fmla="*/ 2341600 h 2343129"/>
                <a:gd name="connsiteX7-2507" fmla="*/ 174308 w 690250"/>
                <a:gd name="connsiteY7-2508" fmla="*/ 1813757 h 2343129"/>
                <a:gd name="connsiteX8-2509" fmla="*/ 516415 w 690250"/>
                <a:gd name="connsiteY8-2510" fmla="*/ 1376400 h 2343129"/>
                <a:gd name="connsiteX9-2511" fmla="*/ 690245 w 690250"/>
                <a:gd name="connsiteY9-2512" fmla="*/ 1144624 h 2343129"/>
                <a:gd name="connsiteX10-2513" fmla="*/ 550546 w 690250"/>
                <a:gd name="connsiteY10-2514" fmla="*/ 986670 h 2343129"/>
                <a:gd name="connsiteX11-2515" fmla="*/ 175895 w 690250"/>
                <a:gd name="connsiteY11-2516" fmla="*/ 535025 h 2343129"/>
                <a:gd name="connsiteX12-2517" fmla="*/ 113189 w 690250"/>
                <a:gd name="connsiteY12-2518" fmla="*/ 38 h 2343129"/>
                <a:gd name="connsiteX13-2519" fmla="*/ 6033 w 690250"/>
                <a:gd name="connsiteY13-2520" fmla="*/ 38 h 2343129"/>
                <a:gd name="connsiteX0-2521" fmla="*/ 6033 w 690248"/>
                <a:gd name="connsiteY0-2522" fmla="*/ 38 h 2343129"/>
                <a:gd name="connsiteX1-2523" fmla="*/ 117158 w 690248"/>
                <a:gd name="connsiteY1-2524" fmla="*/ 606463 h 2343129"/>
                <a:gd name="connsiteX2-2525" fmla="*/ 553721 w 690248"/>
                <a:gd name="connsiteY2-2526" fmla="*/ 1060487 h 2343129"/>
                <a:gd name="connsiteX3-2527" fmla="*/ 552926 w 690248"/>
                <a:gd name="connsiteY3-2528" fmla="*/ 1272418 h 2343129"/>
                <a:gd name="connsiteX4-2529" fmla="*/ 124301 w 690248"/>
                <a:gd name="connsiteY4-2530" fmla="*/ 1719301 h 2343129"/>
                <a:gd name="connsiteX5-2531" fmla="*/ 9208 w 690248"/>
                <a:gd name="connsiteY5-2532" fmla="*/ 2336838 h 2343129"/>
                <a:gd name="connsiteX6-2533" fmla="*/ 113189 w 690248"/>
                <a:gd name="connsiteY6-2534" fmla="*/ 2341600 h 2343129"/>
                <a:gd name="connsiteX7-2535" fmla="*/ 174308 w 690248"/>
                <a:gd name="connsiteY7-2536" fmla="*/ 1813757 h 2343129"/>
                <a:gd name="connsiteX8-2537" fmla="*/ 516415 w 690248"/>
                <a:gd name="connsiteY8-2538" fmla="*/ 1376400 h 2343129"/>
                <a:gd name="connsiteX9-2539" fmla="*/ 690245 w 690248"/>
                <a:gd name="connsiteY9-2540" fmla="*/ 1144624 h 2343129"/>
                <a:gd name="connsiteX10-2541" fmla="*/ 550546 w 690248"/>
                <a:gd name="connsiteY10-2542" fmla="*/ 986670 h 2343129"/>
                <a:gd name="connsiteX11-2543" fmla="*/ 175895 w 690248"/>
                <a:gd name="connsiteY11-2544" fmla="*/ 535025 h 2343129"/>
                <a:gd name="connsiteX12-2545" fmla="*/ 113189 w 690248"/>
                <a:gd name="connsiteY12-2546" fmla="*/ 38 h 2343129"/>
                <a:gd name="connsiteX13-2547" fmla="*/ 6033 w 690248"/>
                <a:gd name="connsiteY13-2548" fmla="*/ 38 h 2343129"/>
                <a:gd name="connsiteX0-2549" fmla="*/ 6033 w 690249"/>
                <a:gd name="connsiteY0-2550" fmla="*/ 38 h 2343129"/>
                <a:gd name="connsiteX1-2551" fmla="*/ 117158 w 690249"/>
                <a:gd name="connsiteY1-2552" fmla="*/ 606463 h 2343129"/>
                <a:gd name="connsiteX2-2553" fmla="*/ 553721 w 690249"/>
                <a:gd name="connsiteY2-2554" fmla="*/ 1060487 h 2343129"/>
                <a:gd name="connsiteX3-2555" fmla="*/ 552926 w 690249"/>
                <a:gd name="connsiteY3-2556" fmla="*/ 1272418 h 2343129"/>
                <a:gd name="connsiteX4-2557" fmla="*/ 124301 w 690249"/>
                <a:gd name="connsiteY4-2558" fmla="*/ 1719301 h 2343129"/>
                <a:gd name="connsiteX5-2559" fmla="*/ 9208 w 690249"/>
                <a:gd name="connsiteY5-2560" fmla="*/ 2336838 h 2343129"/>
                <a:gd name="connsiteX6-2561" fmla="*/ 113189 w 690249"/>
                <a:gd name="connsiteY6-2562" fmla="*/ 2341600 h 2343129"/>
                <a:gd name="connsiteX7-2563" fmla="*/ 174308 w 690249"/>
                <a:gd name="connsiteY7-2564" fmla="*/ 1813757 h 2343129"/>
                <a:gd name="connsiteX8-2565" fmla="*/ 516415 w 690249"/>
                <a:gd name="connsiteY8-2566" fmla="*/ 1376400 h 2343129"/>
                <a:gd name="connsiteX9-2567" fmla="*/ 690245 w 690249"/>
                <a:gd name="connsiteY9-2568" fmla="*/ 1144624 h 2343129"/>
                <a:gd name="connsiteX10-2569" fmla="*/ 555308 w 690249"/>
                <a:gd name="connsiteY10-2570" fmla="*/ 993814 h 2343129"/>
                <a:gd name="connsiteX11-2571" fmla="*/ 175895 w 690249"/>
                <a:gd name="connsiteY11-2572" fmla="*/ 535025 h 2343129"/>
                <a:gd name="connsiteX12-2573" fmla="*/ 113189 w 690249"/>
                <a:gd name="connsiteY12-2574" fmla="*/ 38 h 2343129"/>
                <a:gd name="connsiteX13-2575" fmla="*/ 6033 w 690249"/>
                <a:gd name="connsiteY13-2576" fmla="*/ 38 h 2343129"/>
                <a:gd name="connsiteX0-2577" fmla="*/ 6033 w 690249"/>
                <a:gd name="connsiteY0-2578" fmla="*/ 38 h 2343129"/>
                <a:gd name="connsiteX1-2579" fmla="*/ 117158 w 690249"/>
                <a:gd name="connsiteY1-2580" fmla="*/ 606463 h 2343129"/>
                <a:gd name="connsiteX2-2581" fmla="*/ 553721 w 690249"/>
                <a:gd name="connsiteY2-2582" fmla="*/ 1060487 h 2343129"/>
                <a:gd name="connsiteX3-2583" fmla="*/ 552926 w 690249"/>
                <a:gd name="connsiteY3-2584" fmla="*/ 1272418 h 2343129"/>
                <a:gd name="connsiteX4-2585" fmla="*/ 124301 w 690249"/>
                <a:gd name="connsiteY4-2586" fmla="*/ 1719301 h 2343129"/>
                <a:gd name="connsiteX5-2587" fmla="*/ 9208 w 690249"/>
                <a:gd name="connsiteY5-2588" fmla="*/ 2336838 h 2343129"/>
                <a:gd name="connsiteX6-2589" fmla="*/ 113189 w 690249"/>
                <a:gd name="connsiteY6-2590" fmla="*/ 2341600 h 2343129"/>
                <a:gd name="connsiteX7-2591" fmla="*/ 174308 w 690249"/>
                <a:gd name="connsiteY7-2592" fmla="*/ 1813757 h 2343129"/>
                <a:gd name="connsiteX8-2593" fmla="*/ 556896 w 690249"/>
                <a:gd name="connsiteY8-2594" fmla="*/ 1331156 h 2343129"/>
                <a:gd name="connsiteX9-2595" fmla="*/ 690245 w 690249"/>
                <a:gd name="connsiteY9-2596" fmla="*/ 1144624 h 2343129"/>
                <a:gd name="connsiteX10-2597" fmla="*/ 555308 w 690249"/>
                <a:gd name="connsiteY10-2598" fmla="*/ 993814 h 2343129"/>
                <a:gd name="connsiteX11-2599" fmla="*/ 175895 w 690249"/>
                <a:gd name="connsiteY11-2600" fmla="*/ 535025 h 2343129"/>
                <a:gd name="connsiteX12-2601" fmla="*/ 113189 w 690249"/>
                <a:gd name="connsiteY12-2602" fmla="*/ 38 h 2343129"/>
                <a:gd name="connsiteX13-2603" fmla="*/ 6033 w 690249"/>
                <a:gd name="connsiteY13-2604" fmla="*/ 38 h 2343129"/>
                <a:gd name="connsiteX0-2605" fmla="*/ 6033 w 690249"/>
                <a:gd name="connsiteY0-2606" fmla="*/ 38 h 2343129"/>
                <a:gd name="connsiteX1-2607" fmla="*/ 117158 w 690249"/>
                <a:gd name="connsiteY1-2608" fmla="*/ 606463 h 2343129"/>
                <a:gd name="connsiteX2-2609" fmla="*/ 553721 w 690249"/>
                <a:gd name="connsiteY2-2610" fmla="*/ 1060487 h 2343129"/>
                <a:gd name="connsiteX3-2611" fmla="*/ 552926 w 690249"/>
                <a:gd name="connsiteY3-2612" fmla="*/ 1272418 h 2343129"/>
                <a:gd name="connsiteX4-2613" fmla="*/ 124301 w 690249"/>
                <a:gd name="connsiteY4-2614" fmla="*/ 1719301 h 2343129"/>
                <a:gd name="connsiteX5-2615" fmla="*/ 9208 w 690249"/>
                <a:gd name="connsiteY5-2616" fmla="*/ 2336838 h 2343129"/>
                <a:gd name="connsiteX6-2617" fmla="*/ 113189 w 690249"/>
                <a:gd name="connsiteY6-2618" fmla="*/ 2341600 h 2343129"/>
                <a:gd name="connsiteX7-2619" fmla="*/ 174308 w 690249"/>
                <a:gd name="connsiteY7-2620" fmla="*/ 1813757 h 2343129"/>
                <a:gd name="connsiteX8-2621" fmla="*/ 556896 w 690249"/>
                <a:gd name="connsiteY8-2622" fmla="*/ 1331156 h 2343129"/>
                <a:gd name="connsiteX9-2623" fmla="*/ 690245 w 690249"/>
                <a:gd name="connsiteY9-2624" fmla="*/ 1144624 h 2343129"/>
                <a:gd name="connsiteX10-2625" fmla="*/ 555308 w 690249"/>
                <a:gd name="connsiteY10-2626" fmla="*/ 993814 h 2343129"/>
                <a:gd name="connsiteX11-2627" fmla="*/ 175895 w 690249"/>
                <a:gd name="connsiteY11-2628" fmla="*/ 535025 h 2343129"/>
                <a:gd name="connsiteX12-2629" fmla="*/ 113189 w 690249"/>
                <a:gd name="connsiteY12-2630" fmla="*/ 38 h 2343129"/>
                <a:gd name="connsiteX13-2631" fmla="*/ 6033 w 690249"/>
                <a:gd name="connsiteY13-2632" fmla="*/ 38 h 2343129"/>
                <a:gd name="connsiteX0-2633" fmla="*/ 6033 w 690249"/>
                <a:gd name="connsiteY0-2634" fmla="*/ 38 h 2343129"/>
                <a:gd name="connsiteX1-2635" fmla="*/ 117158 w 690249"/>
                <a:gd name="connsiteY1-2636" fmla="*/ 606463 h 2343129"/>
                <a:gd name="connsiteX2-2637" fmla="*/ 553721 w 690249"/>
                <a:gd name="connsiteY2-2638" fmla="*/ 1060487 h 2343129"/>
                <a:gd name="connsiteX3-2639" fmla="*/ 552926 w 690249"/>
                <a:gd name="connsiteY3-2640" fmla="*/ 1272418 h 2343129"/>
                <a:gd name="connsiteX4-2641" fmla="*/ 124301 w 690249"/>
                <a:gd name="connsiteY4-2642" fmla="*/ 1719301 h 2343129"/>
                <a:gd name="connsiteX5-2643" fmla="*/ 9208 w 690249"/>
                <a:gd name="connsiteY5-2644" fmla="*/ 2336838 h 2343129"/>
                <a:gd name="connsiteX6-2645" fmla="*/ 113189 w 690249"/>
                <a:gd name="connsiteY6-2646" fmla="*/ 2341600 h 2343129"/>
                <a:gd name="connsiteX7-2647" fmla="*/ 174308 w 690249"/>
                <a:gd name="connsiteY7-2648" fmla="*/ 1813757 h 2343129"/>
                <a:gd name="connsiteX8-2649" fmla="*/ 556896 w 690249"/>
                <a:gd name="connsiteY8-2650" fmla="*/ 1331156 h 2343129"/>
                <a:gd name="connsiteX9-2651" fmla="*/ 690245 w 690249"/>
                <a:gd name="connsiteY9-2652" fmla="*/ 1144624 h 2343129"/>
                <a:gd name="connsiteX10-2653" fmla="*/ 555308 w 690249"/>
                <a:gd name="connsiteY10-2654" fmla="*/ 993814 h 2343129"/>
                <a:gd name="connsiteX11-2655" fmla="*/ 175895 w 690249"/>
                <a:gd name="connsiteY11-2656" fmla="*/ 535025 h 2343129"/>
                <a:gd name="connsiteX12-2657" fmla="*/ 113189 w 690249"/>
                <a:gd name="connsiteY12-2658" fmla="*/ 38 h 2343129"/>
                <a:gd name="connsiteX13-2659" fmla="*/ 6033 w 690249"/>
                <a:gd name="connsiteY13-2660" fmla="*/ 38 h 2343129"/>
                <a:gd name="connsiteX0-2661" fmla="*/ 6033 w 690332"/>
                <a:gd name="connsiteY0-2662" fmla="*/ 38 h 2343129"/>
                <a:gd name="connsiteX1-2663" fmla="*/ 117158 w 690332"/>
                <a:gd name="connsiteY1-2664" fmla="*/ 606463 h 2343129"/>
                <a:gd name="connsiteX2-2665" fmla="*/ 553721 w 690332"/>
                <a:gd name="connsiteY2-2666" fmla="*/ 1060487 h 2343129"/>
                <a:gd name="connsiteX3-2667" fmla="*/ 552926 w 690332"/>
                <a:gd name="connsiteY3-2668" fmla="*/ 1272418 h 2343129"/>
                <a:gd name="connsiteX4-2669" fmla="*/ 124301 w 690332"/>
                <a:gd name="connsiteY4-2670" fmla="*/ 1719301 h 2343129"/>
                <a:gd name="connsiteX5-2671" fmla="*/ 9208 w 690332"/>
                <a:gd name="connsiteY5-2672" fmla="*/ 2336838 h 2343129"/>
                <a:gd name="connsiteX6-2673" fmla="*/ 113189 w 690332"/>
                <a:gd name="connsiteY6-2674" fmla="*/ 2341600 h 2343129"/>
                <a:gd name="connsiteX7-2675" fmla="*/ 174308 w 690332"/>
                <a:gd name="connsiteY7-2676" fmla="*/ 1813757 h 2343129"/>
                <a:gd name="connsiteX8-2677" fmla="*/ 556896 w 690332"/>
                <a:gd name="connsiteY8-2678" fmla="*/ 1331156 h 2343129"/>
                <a:gd name="connsiteX9-2679" fmla="*/ 690245 w 690332"/>
                <a:gd name="connsiteY9-2680" fmla="*/ 1144624 h 2343129"/>
                <a:gd name="connsiteX10-2681" fmla="*/ 555308 w 690332"/>
                <a:gd name="connsiteY10-2682" fmla="*/ 993814 h 2343129"/>
                <a:gd name="connsiteX11-2683" fmla="*/ 175895 w 690332"/>
                <a:gd name="connsiteY11-2684" fmla="*/ 535025 h 2343129"/>
                <a:gd name="connsiteX12-2685" fmla="*/ 113189 w 690332"/>
                <a:gd name="connsiteY12-2686" fmla="*/ 38 h 2343129"/>
                <a:gd name="connsiteX13-2687" fmla="*/ 6033 w 690332"/>
                <a:gd name="connsiteY13-2688" fmla="*/ 38 h 2343129"/>
                <a:gd name="connsiteX0-2689" fmla="*/ 6033 w 632159"/>
                <a:gd name="connsiteY0-2690" fmla="*/ 38 h 2343129"/>
                <a:gd name="connsiteX1-2691" fmla="*/ 117158 w 632159"/>
                <a:gd name="connsiteY1-2692" fmla="*/ 606463 h 2343129"/>
                <a:gd name="connsiteX2-2693" fmla="*/ 553721 w 632159"/>
                <a:gd name="connsiteY2-2694" fmla="*/ 1060487 h 2343129"/>
                <a:gd name="connsiteX3-2695" fmla="*/ 552926 w 632159"/>
                <a:gd name="connsiteY3-2696" fmla="*/ 1272418 h 2343129"/>
                <a:gd name="connsiteX4-2697" fmla="*/ 124301 w 632159"/>
                <a:gd name="connsiteY4-2698" fmla="*/ 1719301 h 2343129"/>
                <a:gd name="connsiteX5-2699" fmla="*/ 9208 w 632159"/>
                <a:gd name="connsiteY5-2700" fmla="*/ 2336838 h 2343129"/>
                <a:gd name="connsiteX6-2701" fmla="*/ 113189 w 632159"/>
                <a:gd name="connsiteY6-2702" fmla="*/ 2341600 h 2343129"/>
                <a:gd name="connsiteX7-2703" fmla="*/ 174308 w 632159"/>
                <a:gd name="connsiteY7-2704" fmla="*/ 1813757 h 2343129"/>
                <a:gd name="connsiteX8-2705" fmla="*/ 556896 w 632159"/>
                <a:gd name="connsiteY8-2706" fmla="*/ 1331156 h 2343129"/>
                <a:gd name="connsiteX9-2707" fmla="*/ 555308 w 632159"/>
                <a:gd name="connsiteY9-2708" fmla="*/ 993814 h 2343129"/>
                <a:gd name="connsiteX10-2709" fmla="*/ 175895 w 632159"/>
                <a:gd name="connsiteY10-2710" fmla="*/ 535025 h 2343129"/>
                <a:gd name="connsiteX11-2711" fmla="*/ 113189 w 632159"/>
                <a:gd name="connsiteY11-2712" fmla="*/ 38 h 2343129"/>
                <a:gd name="connsiteX12-2713" fmla="*/ 6033 w 632159"/>
                <a:gd name="connsiteY12-2714" fmla="*/ 38 h 2343129"/>
                <a:gd name="connsiteX0-2715" fmla="*/ 6033 w 656624"/>
                <a:gd name="connsiteY0-2716" fmla="*/ 38 h 2343129"/>
                <a:gd name="connsiteX1-2717" fmla="*/ 117158 w 656624"/>
                <a:gd name="connsiteY1-2718" fmla="*/ 606463 h 2343129"/>
                <a:gd name="connsiteX2-2719" fmla="*/ 553721 w 656624"/>
                <a:gd name="connsiteY2-2720" fmla="*/ 1060487 h 2343129"/>
                <a:gd name="connsiteX3-2721" fmla="*/ 552926 w 656624"/>
                <a:gd name="connsiteY3-2722" fmla="*/ 1272418 h 2343129"/>
                <a:gd name="connsiteX4-2723" fmla="*/ 124301 w 656624"/>
                <a:gd name="connsiteY4-2724" fmla="*/ 1719301 h 2343129"/>
                <a:gd name="connsiteX5-2725" fmla="*/ 9208 w 656624"/>
                <a:gd name="connsiteY5-2726" fmla="*/ 2336838 h 2343129"/>
                <a:gd name="connsiteX6-2727" fmla="*/ 113189 w 656624"/>
                <a:gd name="connsiteY6-2728" fmla="*/ 2341600 h 2343129"/>
                <a:gd name="connsiteX7-2729" fmla="*/ 174308 w 656624"/>
                <a:gd name="connsiteY7-2730" fmla="*/ 1813757 h 2343129"/>
                <a:gd name="connsiteX8-2731" fmla="*/ 556896 w 656624"/>
                <a:gd name="connsiteY8-2732" fmla="*/ 1331156 h 2343129"/>
                <a:gd name="connsiteX9-2733" fmla="*/ 555308 w 656624"/>
                <a:gd name="connsiteY9-2734" fmla="*/ 993814 h 2343129"/>
                <a:gd name="connsiteX10-2735" fmla="*/ 175895 w 656624"/>
                <a:gd name="connsiteY10-2736" fmla="*/ 535025 h 2343129"/>
                <a:gd name="connsiteX11-2737" fmla="*/ 113189 w 656624"/>
                <a:gd name="connsiteY11-2738" fmla="*/ 38 h 2343129"/>
                <a:gd name="connsiteX12-2739" fmla="*/ 6033 w 656624"/>
                <a:gd name="connsiteY12-2740" fmla="*/ 38 h 2343129"/>
                <a:gd name="connsiteX0-2741" fmla="*/ 6033 w 663046"/>
                <a:gd name="connsiteY0-2742" fmla="*/ 38 h 2343129"/>
                <a:gd name="connsiteX1-2743" fmla="*/ 117158 w 663046"/>
                <a:gd name="connsiteY1-2744" fmla="*/ 606463 h 2343129"/>
                <a:gd name="connsiteX2-2745" fmla="*/ 553721 w 663046"/>
                <a:gd name="connsiteY2-2746" fmla="*/ 1060487 h 2343129"/>
                <a:gd name="connsiteX3-2747" fmla="*/ 552926 w 663046"/>
                <a:gd name="connsiteY3-2748" fmla="*/ 1272418 h 2343129"/>
                <a:gd name="connsiteX4-2749" fmla="*/ 124301 w 663046"/>
                <a:gd name="connsiteY4-2750" fmla="*/ 1719301 h 2343129"/>
                <a:gd name="connsiteX5-2751" fmla="*/ 9208 w 663046"/>
                <a:gd name="connsiteY5-2752" fmla="*/ 2336838 h 2343129"/>
                <a:gd name="connsiteX6-2753" fmla="*/ 113189 w 663046"/>
                <a:gd name="connsiteY6-2754" fmla="*/ 2341600 h 2343129"/>
                <a:gd name="connsiteX7-2755" fmla="*/ 174308 w 663046"/>
                <a:gd name="connsiteY7-2756" fmla="*/ 1813757 h 2343129"/>
                <a:gd name="connsiteX8-2757" fmla="*/ 556896 w 663046"/>
                <a:gd name="connsiteY8-2758" fmla="*/ 1331156 h 2343129"/>
                <a:gd name="connsiteX9-2759" fmla="*/ 555308 w 663046"/>
                <a:gd name="connsiteY9-2760" fmla="*/ 993814 h 2343129"/>
                <a:gd name="connsiteX10-2761" fmla="*/ 175895 w 663046"/>
                <a:gd name="connsiteY10-2762" fmla="*/ 535025 h 2343129"/>
                <a:gd name="connsiteX11-2763" fmla="*/ 113189 w 663046"/>
                <a:gd name="connsiteY11-2764" fmla="*/ 38 h 2343129"/>
                <a:gd name="connsiteX12-2765" fmla="*/ 6033 w 663046"/>
                <a:gd name="connsiteY12-2766" fmla="*/ 38 h 2343129"/>
                <a:gd name="connsiteX0-2767" fmla="*/ 6033 w 681517"/>
                <a:gd name="connsiteY0-2768" fmla="*/ 38 h 2343129"/>
                <a:gd name="connsiteX1-2769" fmla="*/ 117158 w 681517"/>
                <a:gd name="connsiteY1-2770" fmla="*/ 606463 h 2343129"/>
                <a:gd name="connsiteX2-2771" fmla="*/ 553721 w 681517"/>
                <a:gd name="connsiteY2-2772" fmla="*/ 1060487 h 2343129"/>
                <a:gd name="connsiteX3-2773" fmla="*/ 552926 w 681517"/>
                <a:gd name="connsiteY3-2774" fmla="*/ 1272418 h 2343129"/>
                <a:gd name="connsiteX4-2775" fmla="*/ 124301 w 681517"/>
                <a:gd name="connsiteY4-2776" fmla="*/ 1719301 h 2343129"/>
                <a:gd name="connsiteX5-2777" fmla="*/ 9208 w 681517"/>
                <a:gd name="connsiteY5-2778" fmla="*/ 2336838 h 2343129"/>
                <a:gd name="connsiteX6-2779" fmla="*/ 113189 w 681517"/>
                <a:gd name="connsiteY6-2780" fmla="*/ 2341600 h 2343129"/>
                <a:gd name="connsiteX7-2781" fmla="*/ 174308 w 681517"/>
                <a:gd name="connsiteY7-2782" fmla="*/ 1813757 h 2343129"/>
                <a:gd name="connsiteX8-2783" fmla="*/ 556896 w 681517"/>
                <a:gd name="connsiteY8-2784" fmla="*/ 1331156 h 2343129"/>
                <a:gd name="connsiteX9-2785" fmla="*/ 555308 w 681517"/>
                <a:gd name="connsiteY9-2786" fmla="*/ 993814 h 2343129"/>
                <a:gd name="connsiteX10-2787" fmla="*/ 175895 w 681517"/>
                <a:gd name="connsiteY10-2788" fmla="*/ 535025 h 2343129"/>
                <a:gd name="connsiteX11-2789" fmla="*/ 113189 w 681517"/>
                <a:gd name="connsiteY11-2790" fmla="*/ 38 h 2343129"/>
                <a:gd name="connsiteX12-2791" fmla="*/ 6033 w 681517"/>
                <a:gd name="connsiteY12-2792" fmla="*/ 38 h 2343129"/>
                <a:gd name="connsiteX0-2793" fmla="*/ 6033 w 634658"/>
                <a:gd name="connsiteY0-2794" fmla="*/ 38 h 2343129"/>
                <a:gd name="connsiteX1-2795" fmla="*/ 117158 w 634658"/>
                <a:gd name="connsiteY1-2796" fmla="*/ 606463 h 2343129"/>
                <a:gd name="connsiteX2-2797" fmla="*/ 553721 w 634658"/>
                <a:gd name="connsiteY2-2798" fmla="*/ 1060487 h 2343129"/>
                <a:gd name="connsiteX3-2799" fmla="*/ 552926 w 634658"/>
                <a:gd name="connsiteY3-2800" fmla="*/ 1272418 h 2343129"/>
                <a:gd name="connsiteX4-2801" fmla="*/ 124301 w 634658"/>
                <a:gd name="connsiteY4-2802" fmla="*/ 1719301 h 2343129"/>
                <a:gd name="connsiteX5-2803" fmla="*/ 9208 w 634658"/>
                <a:gd name="connsiteY5-2804" fmla="*/ 2336838 h 2343129"/>
                <a:gd name="connsiteX6-2805" fmla="*/ 113189 w 634658"/>
                <a:gd name="connsiteY6-2806" fmla="*/ 2341600 h 2343129"/>
                <a:gd name="connsiteX7-2807" fmla="*/ 200502 w 634658"/>
                <a:gd name="connsiteY7-2808" fmla="*/ 1756607 h 2343129"/>
                <a:gd name="connsiteX8-2809" fmla="*/ 556896 w 634658"/>
                <a:gd name="connsiteY8-2810" fmla="*/ 1331156 h 2343129"/>
                <a:gd name="connsiteX9-2811" fmla="*/ 555308 w 634658"/>
                <a:gd name="connsiteY9-2812" fmla="*/ 993814 h 2343129"/>
                <a:gd name="connsiteX10-2813" fmla="*/ 175895 w 634658"/>
                <a:gd name="connsiteY10-2814" fmla="*/ 535025 h 2343129"/>
                <a:gd name="connsiteX11-2815" fmla="*/ 113189 w 634658"/>
                <a:gd name="connsiteY11-2816" fmla="*/ 38 h 2343129"/>
                <a:gd name="connsiteX12-2817" fmla="*/ 6033 w 634658"/>
                <a:gd name="connsiteY12-2818" fmla="*/ 38 h 2343129"/>
                <a:gd name="connsiteX0-2819" fmla="*/ 6033 w 676933"/>
                <a:gd name="connsiteY0-2820" fmla="*/ 38 h 2343129"/>
                <a:gd name="connsiteX1-2821" fmla="*/ 117158 w 676933"/>
                <a:gd name="connsiteY1-2822" fmla="*/ 606463 h 2343129"/>
                <a:gd name="connsiteX2-2823" fmla="*/ 553721 w 676933"/>
                <a:gd name="connsiteY2-2824" fmla="*/ 1060487 h 2343129"/>
                <a:gd name="connsiteX3-2825" fmla="*/ 552926 w 676933"/>
                <a:gd name="connsiteY3-2826" fmla="*/ 1272418 h 2343129"/>
                <a:gd name="connsiteX4-2827" fmla="*/ 124301 w 676933"/>
                <a:gd name="connsiteY4-2828" fmla="*/ 1719301 h 2343129"/>
                <a:gd name="connsiteX5-2829" fmla="*/ 9208 w 676933"/>
                <a:gd name="connsiteY5-2830" fmla="*/ 2336838 h 2343129"/>
                <a:gd name="connsiteX6-2831" fmla="*/ 113189 w 676933"/>
                <a:gd name="connsiteY6-2832" fmla="*/ 2341600 h 2343129"/>
                <a:gd name="connsiteX7-2833" fmla="*/ 200502 w 676933"/>
                <a:gd name="connsiteY7-2834" fmla="*/ 1756607 h 2343129"/>
                <a:gd name="connsiteX8-2835" fmla="*/ 556896 w 676933"/>
                <a:gd name="connsiteY8-2836" fmla="*/ 1331156 h 2343129"/>
                <a:gd name="connsiteX9-2837" fmla="*/ 555308 w 676933"/>
                <a:gd name="connsiteY9-2838" fmla="*/ 993814 h 2343129"/>
                <a:gd name="connsiteX10-2839" fmla="*/ 175895 w 676933"/>
                <a:gd name="connsiteY10-2840" fmla="*/ 535025 h 2343129"/>
                <a:gd name="connsiteX11-2841" fmla="*/ 113189 w 676933"/>
                <a:gd name="connsiteY11-2842" fmla="*/ 38 h 2343129"/>
                <a:gd name="connsiteX12-2843" fmla="*/ 6033 w 676933"/>
                <a:gd name="connsiteY12-2844" fmla="*/ 38 h 2343129"/>
                <a:gd name="connsiteX0-2845" fmla="*/ 6033 w 676933"/>
                <a:gd name="connsiteY0-2846" fmla="*/ 38 h 2343129"/>
                <a:gd name="connsiteX1-2847" fmla="*/ 117158 w 676933"/>
                <a:gd name="connsiteY1-2848" fmla="*/ 606463 h 2343129"/>
                <a:gd name="connsiteX2-2849" fmla="*/ 553721 w 676933"/>
                <a:gd name="connsiteY2-2850" fmla="*/ 1060487 h 2343129"/>
                <a:gd name="connsiteX3-2851" fmla="*/ 552926 w 676933"/>
                <a:gd name="connsiteY3-2852" fmla="*/ 1272418 h 2343129"/>
                <a:gd name="connsiteX4-2853" fmla="*/ 124301 w 676933"/>
                <a:gd name="connsiteY4-2854" fmla="*/ 1719301 h 2343129"/>
                <a:gd name="connsiteX5-2855" fmla="*/ 9208 w 676933"/>
                <a:gd name="connsiteY5-2856" fmla="*/ 2336838 h 2343129"/>
                <a:gd name="connsiteX6-2857" fmla="*/ 113189 w 676933"/>
                <a:gd name="connsiteY6-2858" fmla="*/ 2341600 h 2343129"/>
                <a:gd name="connsiteX7-2859" fmla="*/ 200502 w 676933"/>
                <a:gd name="connsiteY7-2860" fmla="*/ 1756607 h 2343129"/>
                <a:gd name="connsiteX8-2861" fmla="*/ 556896 w 676933"/>
                <a:gd name="connsiteY8-2862" fmla="*/ 1331156 h 2343129"/>
                <a:gd name="connsiteX9-2863" fmla="*/ 555308 w 676933"/>
                <a:gd name="connsiteY9-2864" fmla="*/ 993814 h 2343129"/>
                <a:gd name="connsiteX10-2865" fmla="*/ 175895 w 676933"/>
                <a:gd name="connsiteY10-2866" fmla="*/ 535025 h 2343129"/>
                <a:gd name="connsiteX11-2867" fmla="*/ 113189 w 676933"/>
                <a:gd name="connsiteY11-2868" fmla="*/ 38 h 2343129"/>
                <a:gd name="connsiteX12-2869" fmla="*/ 6033 w 676933"/>
                <a:gd name="connsiteY12-2870" fmla="*/ 38 h 2343129"/>
                <a:gd name="connsiteX0-2871" fmla="*/ 6033 w 676933"/>
                <a:gd name="connsiteY0-2872" fmla="*/ 38 h 2343129"/>
                <a:gd name="connsiteX1-2873" fmla="*/ 117158 w 676933"/>
                <a:gd name="connsiteY1-2874" fmla="*/ 606463 h 2343129"/>
                <a:gd name="connsiteX2-2875" fmla="*/ 553721 w 676933"/>
                <a:gd name="connsiteY2-2876" fmla="*/ 1060487 h 2343129"/>
                <a:gd name="connsiteX3-2877" fmla="*/ 552926 w 676933"/>
                <a:gd name="connsiteY3-2878" fmla="*/ 1272418 h 2343129"/>
                <a:gd name="connsiteX4-2879" fmla="*/ 124301 w 676933"/>
                <a:gd name="connsiteY4-2880" fmla="*/ 1719301 h 2343129"/>
                <a:gd name="connsiteX5-2881" fmla="*/ 9208 w 676933"/>
                <a:gd name="connsiteY5-2882" fmla="*/ 2336838 h 2343129"/>
                <a:gd name="connsiteX6-2883" fmla="*/ 113189 w 676933"/>
                <a:gd name="connsiteY6-2884" fmla="*/ 2341600 h 2343129"/>
                <a:gd name="connsiteX7-2885" fmla="*/ 200502 w 676933"/>
                <a:gd name="connsiteY7-2886" fmla="*/ 1756607 h 2343129"/>
                <a:gd name="connsiteX8-2887" fmla="*/ 556896 w 676933"/>
                <a:gd name="connsiteY8-2888" fmla="*/ 1331156 h 2343129"/>
                <a:gd name="connsiteX9-2889" fmla="*/ 555308 w 676933"/>
                <a:gd name="connsiteY9-2890" fmla="*/ 993814 h 2343129"/>
                <a:gd name="connsiteX10-2891" fmla="*/ 175895 w 676933"/>
                <a:gd name="connsiteY10-2892" fmla="*/ 535025 h 2343129"/>
                <a:gd name="connsiteX11-2893" fmla="*/ 113189 w 676933"/>
                <a:gd name="connsiteY11-2894" fmla="*/ 38 h 2343129"/>
                <a:gd name="connsiteX12-2895" fmla="*/ 6033 w 676933"/>
                <a:gd name="connsiteY12-2896" fmla="*/ 38 h 2343129"/>
                <a:gd name="connsiteX0-2897" fmla="*/ 6033 w 683751"/>
                <a:gd name="connsiteY0-2898" fmla="*/ 38 h 2343129"/>
                <a:gd name="connsiteX1-2899" fmla="*/ 117158 w 683751"/>
                <a:gd name="connsiteY1-2900" fmla="*/ 606463 h 2343129"/>
                <a:gd name="connsiteX2-2901" fmla="*/ 553721 w 683751"/>
                <a:gd name="connsiteY2-2902" fmla="*/ 1060487 h 2343129"/>
                <a:gd name="connsiteX3-2903" fmla="*/ 552926 w 683751"/>
                <a:gd name="connsiteY3-2904" fmla="*/ 1272418 h 2343129"/>
                <a:gd name="connsiteX4-2905" fmla="*/ 124301 w 683751"/>
                <a:gd name="connsiteY4-2906" fmla="*/ 1719301 h 2343129"/>
                <a:gd name="connsiteX5-2907" fmla="*/ 9208 w 683751"/>
                <a:gd name="connsiteY5-2908" fmla="*/ 2336838 h 2343129"/>
                <a:gd name="connsiteX6-2909" fmla="*/ 113189 w 683751"/>
                <a:gd name="connsiteY6-2910" fmla="*/ 2341600 h 2343129"/>
                <a:gd name="connsiteX7-2911" fmla="*/ 200502 w 683751"/>
                <a:gd name="connsiteY7-2912" fmla="*/ 1756607 h 2343129"/>
                <a:gd name="connsiteX8-2913" fmla="*/ 556896 w 683751"/>
                <a:gd name="connsiteY8-2914" fmla="*/ 1331156 h 2343129"/>
                <a:gd name="connsiteX9-2915" fmla="*/ 555308 w 683751"/>
                <a:gd name="connsiteY9-2916" fmla="*/ 993814 h 2343129"/>
                <a:gd name="connsiteX10-2917" fmla="*/ 175895 w 683751"/>
                <a:gd name="connsiteY10-2918" fmla="*/ 535025 h 2343129"/>
                <a:gd name="connsiteX11-2919" fmla="*/ 113189 w 683751"/>
                <a:gd name="connsiteY11-2920" fmla="*/ 38 h 2343129"/>
                <a:gd name="connsiteX12-2921" fmla="*/ 6033 w 683751"/>
                <a:gd name="connsiteY12-2922" fmla="*/ 38 h 2343129"/>
                <a:gd name="connsiteX0-2923" fmla="*/ 6033 w 683751"/>
                <a:gd name="connsiteY0-2924" fmla="*/ 38 h 2343129"/>
                <a:gd name="connsiteX1-2925" fmla="*/ 117158 w 683751"/>
                <a:gd name="connsiteY1-2926" fmla="*/ 606463 h 2343129"/>
                <a:gd name="connsiteX2-2927" fmla="*/ 553721 w 683751"/>
                <a:gd name="connsiteY2-2928" fmla="*/ 1060487 h 2343129"/>
                <a:gd name="connsiteX3-2929" fmla="*/ 552926 w 683751"/>
                <a:gd name="connsiteY3-2930" fmla="*/ 1272418 h 2343129"/>
                <a:gd name="connsiteX4-2931" fmla="*/ 124301 w 683751"/>
                <a:gd name="connsiteY4-2932" fmla="*/ 1719301 h 2343129"/>
                <a:gd name="connsiteX5-2933" fmla="*/ 9208 w 683751"/>
                <a:gd name="connsiteY5-2934" fmla="*/ 2336838 h 2343129"/>
                <a:gd name="connsiteX6-2935" fmla="*/ 113189 w 683751"/>
                <a:gd name="connsiteY6-2936" fmla="*/ 2341600 h 2343129"/>
                <a:gd name="connsiteX7-2937" fmla="*/ 200502 w 683751"/>
                <a:gd name="connsiteY7-2938" fmla="*/ 1756607 h 2343129"/>
                <a:gd name="connsiteX8-2939" fmla="*/ 556896 w 683751"/>
                <a:gd name="connsiteY8-2940" fmla="*/ 1331156 h 2343129"/>
                <a:gd name="connsiteX9-2941" fmla="*/ 555308 w 683751"/>
                <a:gd name="connsiteY9-2942" fmla="*/ 993814 h 2343129"/>
                <a:gd name="connsiteX10-2943" fmla="*/ 175895 w 683751"/>
                <a:gd name="connsiteY10-2944" fmla="*/ 535025 h 2343129"/>
                <a:gd name="connsiteX11-2945" fmla="*/ 113189 w 683751"/>
                <a:gd name="connsiteY11-2946" fmla="*/ 38 h 2343129"/>
                <a:gd name="connsiteX12-2947" fmla="*/ 6033 w 683751"/>
                <a:gd name="connsiteY12-2948" fmla="*/ 38 h 2343129"/>
                <a:gd name="connsiteX0-2949" fmla="*/ 6033 w 683895"/>
                <a:gd name="connsiteY0-2950" fmla="*/ 38 h 2343129"/>
                <a:gd name="connsiteX1-2951" fmla="*/ 117158 w 683895"/>
                <a:gd name="connsiteY1-2952" fmla="*/ 606463 h 2343129"/>
                <a:gd name="connsiteX2-2953" fmla="*/ 553721 w 683895"/>
                <a:gd name="connsiteY2-2954" fmla="*/ 1060487 h 2343129"/>
                <a:gd name="connsiteX3-2955" fmla="*/ 552926 w 683895"/>
                <a:gd name="connsiteY3-2956" fmla="*/ 1272418 h 2343129"/>
                <a:gd name="connsiteX4-2957" fmla="*/ 124301 w 683895"/>
                <a:gd name="connsiteY4-2958" fmla="*/ 1719301 h 2343129"/>
                <a:gd name="connsiteX5-2959" fmla="*/ 9208 w 683895"/>
                <a:gd name="connsiteY5-2960" fmla="*/ 2336838 h 2343129"/>
                <a:gd name="connsiteX6-2961" fmla="*/ 113189 w 683895"/>
                <a:gd name="connsiteY6-2962" fmla="*/ 2341600 h 2343129"/>
                <a:gd name="connsiteX7-2963" fmla="*/ 200502 w 683895"/>
                <a:gd name="connsiteY7-2964" fmla="*/ 1756607 h 2343129"/>
                <a:gd name="connsiteX8-2965" fmla="*/ 556896 w 683895"/>
                <a:gd name="connsiteY8-2966" fmla="*/ 1331156 h 2343129"/>
                <a:gd name="connsiteX9-2967" fmla="*/ 683894 w 683895"/>
                <a:gd name="connsiteY9-2968" fmla="*/ 1165263 h 2343129"/>
                <a:gd name="connsiteX10-2969" fmla="*/ 555308 w 683895"/>
                <a:gd name="connsiteY10-2970" fmla="*/ 993814 h 2343129"/>
                <a:gd name="connsiteX11-2971" fmla="*/ 175895 w 683895"/>
                <a:gd name="connsiteY11-2972" fmla="*/ 535025 h 2343129"/>
                <a:gd name="connsiteX12-2973" fmla="*/ 113189 w 683895"/>
                <a:gd name="connsiteY12-2974" fmla="*/ 38 h 2343129"/>
                <a:gd name="connsiteX13-2975" fmla="*/ 6033 w 683895"/>
                <a:gd name="connsiteY13-2976" fmla="*/ 38 h 2343129"/>
                <a:gd name="connsiteX0-2977" fmla="*/ 6033 w 702832"/>
                <a:gd name="connsiteY0-2978" fmla="*/ 38 h 2343129"/>
                <a:gd name="connsiteX1-2979" fmla="*/ 117158 w 702832"/>
                <a:gd name="connsiteY1-2980" fmla="*/ 606463 h 2343129"/>
                <a:gd name="connsiteX2-2981" fmla="*/ 553721 w 702832"/>
                <a:gd name="connsiteY2-2982" fmla="*/ 1060487 h 2343129"/>
                <a:gd name="connsiteX3-2983" fmla="*/ 552926 w 702832"/>
                <a:gd name="connsiteY3-2984" fmla="*/ 1272418 h 2343129"/>
                <a:gd name="connsiteX4-2985" fmla="*/ 124301 w 702832"/>
                <a:gd name="connsiteY4-2986" fmla="*/ 1719301 h 2343129"/>
                <a:gd name="connsiteX5-2987" fmla="*/ 9208 w 702832"/>
                <a:gd name="connsiteY5-2988" fmla="*/ 2336838 h 2343129"/>
                <a:gd name="connsiteX6-2989" fmla="*/ 113189 w 702832"/>
                <a:gd name="connsiteY6-2990" fmla="*/ 2341600 h 2343129"/>
                <a:gd name="connsiteX7-2991" fmla="*/ 200502 w 702832"/>
                <a:gd name="connsiteY7-2992" fmla="*/ 1756607 h 2343129"/>
                <a:gd name="connsiteX8-2993" fmla="*/ 556896 w 702832"/>
                <a:gd name="connsiteY8-2994" fmla="*/ 1331156 h 2343129"/>
                <a:gd name="connsiteX9-2995" fmla="*/ 683894 w 702832"/>
                <a:gd name="connsiteY9-2996" fmla="*/ 1165263 h 2343129"/>
                <a:gd name="connsiteX10-2997" fmla="*/ 175895 w 702832"/>
                <a:gd name="connsiteY10-2998" fmla="*/ 535025 h 2343129"/>
                <a:gd name="connsiteX11-2999" fmla="*/ 113189 w 702832"/>
                <a:gd name="connsiteY11-3000" fmla="*/ 38 h 2343129"/>
                <a:gd name="connsiteX12-3001" fmla="*/ 6033 w 702832"/>
                <a:gd name="connsiteY12-3002" fmla="*/ 38 h 2343129"/>
                <a:gd name="connsiteX0-3003" fmla="*/ 6033 w 683925"/>
                <a:gd name="connsiteY0-3004" fmla="*/ 38 h 2343129"/>
                <a:gd name="connsiteX1-3005" fmla="*/ 117158 w 683925"/>
                <a:gd name="connsiteY1-3006" fmla="*/ 606463 h 2343129"/>
                <a:gd name="connsiteX2-3007" fmla="*/ 553721 w 683925"/>
                <a:gd name="connsiteY2-3008" fmla="*/ 1060487 h 2343129"/>
                <a:gd name="connsiteX3-3009" fmla="*/ 552926 w 683925"/>
                <a:gd name="connsiteY3-3010" fmla="*/ 1272418 h 2343129"/>
                <a:gd name="connsiteX4-3011" fmla="*/ 124301 w 683925"/>
                <a:gd name="connsiteY4-3012" fmla="*/ 1719301 h 2343129"/>
                <a:gd name="connsiteX5-3013" fmla="*/ 9208 w 683925"/>
                <a:gd name="connsiteY5-3014" fmla="*/ 2336838 h 2343129"/>
                <a:gd name="connsiteX6-3015" fmla="*/ 113189 w 683925"/>
                <a:gd name="connsiteY6-3016" fmla="*/ 2341600 h 2343129"/>
                <a:gd name="connsiteX7-3017" fmla="*/ 200502 w 683925"/>
                <a:gd name="connsiteY7-3018" fmla="*/ 1756607 h 2343129"/>
                <a:gd name="connsiteX8-3019" fmla="*/ 683894 w 683925"/>
                <a:gd name="connsiteY8-3020" fmla="*/ 1165263 h 2343129"/>
                <a:gd name="connsiteX9-3021" fmla="*/ 175895 w 683925"/>
                <a:gd name="connsiteY9-3022" fmla="*/ 535025 h 2343129"/>
                <a:gd name="connsiteX10-3023" fmla="*/ 113189 w 683925"/>
                <a:gd name="connsiteY10-3024" fmla="*/ 38 h 2343129"/>
                <a:gd name="connsiteX11-3025" fmla="*/ 6033 w 683925"/>
                <a:gd name="connsiteY11-3026" fmla="*/ 38 h 2343129"/>
                <a:gd name="connsiteX0-3027" fmla="*/ 6033 w 689984"/>
                <a:gd name="connsiteY0-3028" fmla="*/ 38 h 2343129"/>
                <a:gd name="connsiteX1-3029" fmla="*/ 117158 w 689984"/>
                <a:gd name="connsiteY1-3030" fmla="*/ 606463 h 2343129"/>
                <a:gd name="connsiteX2-3031" fmla="*/ 553721 w 689984"/>
                <a:gd name="connsiteY2-3032" fmla="*/ 1060487 h 2343129"/>
                <a:gd name="connsiteX3-3033" fmla="*/ 552926 w 689984"/>
                <a:gd name="connsiteY3-3034" fmla="*/ 1272418 h 2343129"/>
                <a:gd name="connsiteX4-3035" fmla="*/ 124301 w 689984"/>
                <a:gd name="connsiteY4-3036" fmla="*/ 1719301 h 2343129"/>
                <a:gd name="connsiteX5-3037" fmla="*/ 9208 w 689984"/>
                <a:gd name="connsiteY5-3038" fmla="*/ 2336838 h 2343129"/>
                <a:gd name="connsiteX6-3039" fmla="*/ 113189 w 689984"/>
                <a:gd name="connsiteY6-3040" fmla="*/ 2341600 h 2343129"/>
                <a:gd name="connsiteX7-3041" fmla="*/ 200502 w 689984"/>
                <a:gd name="connsiteY7-3042" fmla="*/ 1756607 h 2343129"/>
                <a:gd name="connsiteX8-3043" fmla="*/ 683894 w 689984"/>
                <a:gd name="connsiteY8-3044" fmla="*/ 1165263 h 2343129"/>
                <a:gd name="connsiteX9-3045" fmla="*/ 175895 w 689984"/>
                <a:gd name="connsiteY9-3046" fmla="*/ 535025 h 2343129"/>
                <a:gd name="connsiteX10-3047" fmla="*/ 113189 w 689984"/>
                <a:gd name="connsiteY10-3048" fmla="*/ 38 h 2343129"/>
                <a:gd name="connsiteX11-3049" fmla="*/ 6033 w 689984"/>
                <a:gd name="connsiteY11-3050" fmla="*/ 38 h 2343129"/>
                <a:gd name="connsiteX0-3051" fmla="*/ 6033 w 684892"/>
                <a:gd name="connsiteY0-3052" fmla="*/ 38 h 2343129"/>
                <a:gd name="connsiteX1-3053" fmla="*/ 117158 w 684892"/>
                <a:gd name="connsiteY1-3054" fmla="*/ 606463 h 2343129"/>
                <a:gd name="connsiteX2-3055" fmla="*/ 553721 w 684892"/>
                <a:gd name="connsiteY2-3056" fmla="*/ 1060487 h 2343129"/>
                <a:gd name="connsiteX3-3057" fmla="*/ 552926 w 684892"/>
                <a:gd name="connsiteY3-3058" fmla="*/ 1272418 h 2343129"/>
                <a:gd name="connsiteX4-3059" fmla="*/ 124301 w 684892"/>
                <a:gd name="connsiteY4-3060" fmla="*/ 1719301 h 2343129"/>
                <a:gd name="connsiteX5-3061" fmla="*/ 9208 w 684892"/>
                <a:gd name="connsiteY5-3062" fmla="*/ 2336838 h 2343129"/>
                <a:gd name="connsiteX6-3063" fmla="*/ 113189 w 684892"/>
                <a:gd name="connsiteY6-3064" fmla="*/ 2341600 h 2343129"/>
                <a:gd name="connsiteX7-3065" fmla="*/ 200502 w 684892"/>
                <a:gd name="connsiteY7-3066" fmla="*/ 1756607 h 2343129"/>
                <a:gd name="connsiteX8-3067" fmla="*/ 683894 w 684892"/>
                <a:gd name="connsiteY8-3068" fmla="*/ 1165263 h 2343129"/>
                <a:gd name="connsiteX9-3069" fmla="*/ 175895 w 684892"/>
                <a:gd name="connsiteY9-3070" fmla="*/ 535025 h 2343129"/>
                <a:gd name="connsiteX10-3071" fmla="*/ 113189 w 684892"/>
                <a:gd name="connsiteY10-3072" fmla="*/ 38 h 2343129"/>
                <a:gd name="connsiteX11-3073" fmla="*/ 6033 w 684892"/>
                <a:gd name="connsiteY11-3074" fmla="*/ 38 h 2343129"/>
                <a:gd name="connsiteX0-3075" fmla="*/ 6033 w 684004"/>
                <a:gd name="connsiteY0-3076" fmla="*/ 38 h 2343129"/>
                <a:gd name="connsiteX1-3077" fmla="*/ 117158 w 684004"/>
                <a:gd name="connsiteY1-3078" fmla="*/ 606463 h 2343129"/>
                <a:gd name="connsiteX2-3079" fmla="*/ 553721 w 684004"/>
                <a:gd name="connsiteY2-3080" fmla="*/ 1060487 h 2343129"/>
                <a:gd name="connsiteX3-3081" fmla="*/ 552926 w 684004"/>
                <a:gd name="connsiteY3-3082" fmla="*/ 1272418 h 2343129"/>
                <a:gd name="connsiteX4-3083" fmla="*/ 124301 w 684004"/>
                <a:gd name="connsiteY4-3084" fmla="*/ 1719301 h 2343129"/>
                <a:gd name="connsiteX5-3085" fmla="*/ 9208 w 684004"/>
                <a:gd name="connsiteY5-3086" fmla="*/ 2336838 h 2343129"/>
                <a:gd name="connsiteX6-3087" fmla="*/ 113189 w 684004"/>
                <a:gd name="connsiteY6-3088" fmla="*/ 2341600 h 2343129"/>
                <a:gd name="connsiteX7-3089" fmla="*/ 200502 w 684004"/>
                <a:gd name="connsiteY7-3090" fmla="*/ 1756607 h 2343129"/>
                <a:gd name="connsiteX8-3091" fmla="*/ 683894 w 684004"/>
                <a:gd name="connsiteY8-3092" fmla="*/ 1165263 h 2343129"/>
                <a:gd name="connsiteX9-3093" fmla="*/ 175895 w 684004"/>
                <a:gd name="connsiteY9-3094" fmla="*/ 535025 h 2343129"/>
                <a:gd name="connsiteX10-3095" fmla="*/ 113189 w 684004"/>
                <a:gd name="connsiteY10-3096" fmla="*/ 38 h 2343129"/>
                <a:gd name="connsiteX11-3097" fmla="*/ 6033 w 684004"/>
                <a:gd name="connsiteY11-3098" fmla="*/ 38 h 2343129"/>
                <a:gd name="connsiteX0-3099" fmla="*/ 6033 w 684004"/>
                <a:gd name="connsiteY0-3100" fmla="*/ 38 h 2343129"/>
                <a:gd name="connsiteX1-3101" fmla="*/ 117158 w 684004"/>
                <a:gd name="connsiteY1-3102" fmla="*/ 606463 h 2343129"/>
                <a:gd name="connsiteX2-3103" fmla="*/ 553721 w 684004"/>
                <a:gd name="connsiteY2-3104" fmla="*/ 1060487 h 2343129"/>
                <a:gd name="connsiteX3-3105" fmla="*/ 552926 w 684004"/>
                <a:gd name="connsiteY3-3106" fmla="*/ 1272418 h 2343129"/>
                <a:gd name="connsiteX4-3107" fmla="*/ 124301 w 684004"/>
                <a:gd name="connsiteY4-3108" fmla="*/ 1719301 h 2343129"/>
                <a:gd name="connsiteX5-3109" fmla="*/ 9208 w 684004"/>
                <a:gd name="connsiteY5-3110" fmla="*/ 2336838 h 2343129"/>
                <a:gd name="connsiteX6-3111" fmla="*/ 113189 w 684004"/>
                <a:gd name="connsiteY6-3112" fmla="*/ 2341600 h 2343129"/>
                <a:gd name="connsiteX7-3113" fmla="*/ 200502 w 684004"/>
                <a:gd name="connsiteY7-3114" fmla="*/ 1756607 h 2343129"/>
                <a:gd name="connsiteX8-3115" fmla="*/ 683894 w 684004"/>
                <a:gd name="connsiteY8-3116" fmla="*/ 1165263 h 2343129"/>
                <a:gd name="connsiteX9-3117" fmla="*/ 175895 w 684004"/>
                <a:gd name="connsiteY9-3118" fmla="*/ 535025 h 2343129"/>
                <a:gd name="connsiteX10-3119" fmla="*/ 113189 w 684004"/>
                <a:gd name="connsiteY10-3120" fmla="*/ 38 h 2343129"/>
                <a:gd name="connsiteX11-3121" fmla="*/ 6033 w 684004"/>
                <a:gd name="connsiteY11-3122" fmla="*/ 38 h 2343129"/>
                <a:gd name="connsiteX0-3123" fmla="*/ 6033 w 683899"/>
                <a:gd name="connsiteY0-3124" fmla="*/ 38 h 2343129"/>
                <a:gd name="connsiteX1-3125" fmla="*/ 117158 w 683899"/>
                <a:gd name="connsiteY1-3126" fmla="*/ 606463 h 2343129"/>
                <a:gd name="connsiteX2-3127" fmla="*/ 553721 w 683899"/>
                <a:gd name="connsiteY2-3128" fmla="*/ 1060487 h 2343129"/>
                <a:gd name="connsiteX3-3129" fmla="*/ 552926 w 683899"/>
                <a:gd name="connsiteY3-3130" fmla="*/ 1272418 h 2343129"/>
                <a:gd name="connsiteX4-3131" fmla="*/ 124301 w 683899"/>
                <a:gd name="connsiteY4-3132" fmla="*/ 1719301 h 2343129"/>
                <a:gd name="connsiteX5-3133" fmla="*/ 9208 w 683899"/>
                <a:gd name="connsiteY5-3134" fmla="*/ 2336838 h 2343129"/>
                <a:gd name="connsiteX6-3135" fmla="*/ 113189 w 683899"/>
                <a:gd name="connsiteY6-3136" fmla="*/ 2341600 h 2343129"/>
                <a:gd name="connsiteX7-3137" fmla="*/ 200502 w 683899"/>
                <a:gd name="connsiteY7-3138" fmla="*/ 1756607 h 2343129"/>
                <a:gd name="connsiteX8-3139" fmla="*/ 683894 w 683899"/>
                <a:gd name="connsiteY8-3140" fmla="*/ 1165263 h 2343129"/>
                <a:gd name="connsiteX9-3141" fmla="*/ 175895 w 683899"/>
                <a:gd name="connsiteY9-3142" fmla="*/ 535025 h 2343129"/>
                <a:gd name="connsiteX10-3143" fmla="*/ 113189 w 683899"/>
                <a:gd name="connsiteY10-3144" fmla="*/ 38 h 2343129"/>
                <a:gd name="connsiteX11-3145" fmla="*/ 6033 w 683899"/>
                <a:gd name="connsiteY11-3146" fmla="*/ 38 h 2343129"/>
                <a:gd name="connsiteX0-3147" fmla="*/ 6033 w 683899"/>
                <a:gd name="connsiteY0-3148" fmla="*/ 38 h 2343129"/>
                <a:gd name="connsiteX1-3149" fmla="*/ 117158 w 683899"/>
                <a:gd name="connsiteY1-3150" fmla="*/ 606463 h 2343129"/>
                <a:gd name="connsiteX2-3151" fmla="*/ 553721 w 683899"/>
                <a:gd name="connsiteY2-3152" fmla="*/ 1060487 h 2343129"/>
                <a:gd name="connsiteX3-3153" fmla="*/ 552926 w 683899"/>
                <a:gd name="connsiteY3-3154" fmla="*/ 1272418 h 2343129"/>
                <a:gd name="connsiteX4-3155" fmla="*/ 124301 w 683899"/>
                <a:gd name="connsiteY4-3156" fmla="*/ 1719301 h 2343129"/>
                <a:gd name="connsiteX5-3157" fmla="*/ 9208 w 683899"/>
                <a:gd name="connsiteY5-3158" fmla="*/ 2336838 h 2343129"/>
                <a:gd name="connsiteX6-3159" fmla="*/ 113189 w 683899"/>
                <a:gd name="connsiteY6-3160" fmla="*/ 2341600 h 2343129"/>
                <a:gd name="connsiteX7-3161" fmla="*/ 200502 w 683899"/>
                <a:gd name="connsiteY7-3162" fmla="*/ 1756607 h 2343129"/>
                <a:gd name="connsiteX8-3163" fmla="*/ 683894 w 683899"/>
                <a:gd name="connsiteY8-3164" fmla="*/ 1165263 h 2343129"/>
                <a:gd name="connsiteX9-3165" fmla="*/ 175895 w 683899"/>
                <a:gd name="connsiteY9-3166" fmla="*/ 535025 h 2343129"/>
                <a:gd name="connsiteX10-3167" fmla="*/ 113189 w 683899"/>
                <a:gd name="connsiteY10-3168" fmla="*/ 38 h 2343129"/>
                <a:gd name="connsiteX11-3169" fmla="*/ 6033 w 683899"/>
                <a:gd name="connsiteY11-3170" fmla="*/ 38 h 2343129"/>
                <a:gd name="connsiteX0-3171" fmla="*/ 6033 w 683899"/>
                <a:gd name="connsiteY0-3172" fmla="*/ 38 h 2343129"/>
                <a:gd name="connsiteX1-3173" fmla="*/ 117158 w 683899"/>
                <a:gd name="connsiteY1-3174" fmla="*/ 606463 h 2343129"/>
                <a:gd name="connsiteX2-3175" fmla="*/ 553721 w 683899"/>
                <a:gd name="connsiteY2-3176" fmla="*/ 1060487 h 2343129"/>
                <a:gd name="connsiteX3-3177" fmla="*/ 552926 w 683899"/>
                <a:gd name="connsiteY3-3178" fmla="*/ 1272418 h 2343129"/>
                <a:gd name="connsiteX4-3179" fmla="*/ 124301 w 683899"/>
                <a:gd name="connsiteY4-3180" fmla="*/ 1719301 h 2343129"/>
                <a:gd name="connsiteX5-3181" fmla="*/ 9208 w 683899"/>
                <a:gd name="connsiteY5-3182" fmla="*/ 2336838 h 2343129"/>
                <a:gd name="connsiteX6-3183" fmla="*/ 113189 w 683899"/>
                <a:gd name="connsiteY6-3184" fmla="*/ 2341600 h 2343129"/>
                <a:gd name="connsiteX7-3185" fmla="*/ 200502 w 683899"/>
                <a:gd name="connsiteY7-3186" fmla="*/ 1756607 h 2343129"/>
                <a:gd name="connsiteX8-3187" fmla="*/ 683894 w 683899"/>
                <a:gd name="connsiteY8-3188" fmla="*/ 1165263 h 2343129"/>
                <a:gd name="connsiteX9-3189" fmla="*/ 175895 w 683899"/>
                <a:gd name="connsiteY9-3190" fmla="*/ 535025 h 2343129"/>
                <a:gd name="connsiteX10-3191" fmla="*/ 113189 w 683899"/>
                <a:gd name="connsiteY10-3192" fmla="*/ 38 h 2343129"/>
                <a:gd name="connsiteX11-3193" fmla="*/ 6033 w 683899"/>
                <a:gd name="connsiteY11-3194" fmla="*/ 38 h 2343129"/>
                <a:gd name="connsiteX0-3195" fmla="*/ 6033 w 683899"/>
                <a:gd name="connsiteY0-3196" fmla="*/ 38 h 2343129"/>
                <a:gd name="connsiteX1-3197" fmla="*/ 117158 w 683899"/>
                <a:gd name="connsiteY1-3198" fmla="*/ 606463 h 2343129"/>
                <a:gd name="connsiteX2-3199" fmla="*/ 553721 w 683899"/>
                <a:gd name="connsiteY2-3200" fmla="*/ 1060487 h 2343129"/>
                <a:gd name="connsiteX3-3201" fmla="*/ 552926 w 683899"/>
                <a:gd name="connsiteY3-3202" fmla="*/ 1272418 h 2343129"/>
                <a:gd name="connsiteX4-3203" fmla="*/ 124301 w 683899"/>
                <a:gd name="connsiteY4-3204" fmla="*/ 1719301 h 2343129"/>
                <a:gd name="connsiteX5-3205" fmla="*/ 9208 w 683899"/>
                <a:gd name="connsiteY5-3206" fmla="*/ 2336838 h 2343129"/>
                <a:gd name="connsiteX6-3207" fmla="*/ 113189 w 683899"/>
                <a:gd name="connsiteY6-3208" fmla="*/ 2341600 h 2343129"/>
                <a:gd name="connsiteX7-3209" fmla="*/ 200502 w 683899"/>
                <a:gd name="connsiteY7-3210" fmla="*/ 1756607 h 2343129"/>
                <a:gd name="connsiteX8-3211" fmla="*/ 683894 w 683899"/>
                <a:gd name="connsiteY8-3212" fmla="*/ 1165263 h 2343129"/>
                <a:gd name="connsiteX9-3213" fmla="*/ 175895 w 683899"/>
                <a:gd name="connsiteY9-3214" fmla="*/ 535025 h 2343129"/>
                <a:gd name="connsiteX10-3215" fmla="*/ 113189 w 683899"/>
                <a:gd name="connsiteY10-3216" fmla="*/ 38 h 2343129"/>
                <a:gd name="connsiteX11-3217" fmla="*/ 6033 w 683899"/>
                <a:gd name="connsiteY11-3218" fmla="*/ 38 h 2343129"/>
                <a:gd name="connsiteX0-3219" fmla="*/ 6033 w 683899"/>
                <a:gd name="connsiteY0-3220" fmla="*/ 38 h 2341719"/>
                <a:gd name="connsiteX1-3221" fmla="*/ 117158 w 683899"/>
                <a:gd name="connsiteY1-3222" fmla="*/ 606463 h 2341719"/>
                <a:gd name="connsiteX2-3223" fmla="*/ 553721 w 683899"/>
                <a:gd name="connsiteY2-3224" fmla="*/ 1060487 h 2341719"/>
                <a:gd name="connsiteX3-3225" fmla="*/ 552926 w 683899"/>
                <a:gd name="connsiteY3-3226" fmla="*/ 1272418 h 2341719"/>
                <a:gd name="connsiteX4-3227" fmla="*/ 124301 w 683899"/>
                <a:gd name="connsiteY4-3228" fmla="*/ 1719301 h 2341719"/>
                <a:gd name="connsiteX5-3229" fmla="*/ 9208 w 683899"/>
                <a:gd name="connsiteY5-3230" fmla="*/ 2336838 h 2341719"/>
                <a:gd name="connsiteX6-3231" fmla="*/ 113189 w 683899"/>
                <a:gd name="connsiteY6-3232" fmla="*/ 2341600 h 2341719"/>
                <a:gd name="connsiteX7-3233" fmla="*/ 200502 w 683899"/>
                <a:gd name="connsiteY7-3234" fmla="*/ 1756607 h 2341719"/>
                <a:gd name="connsiteX8-3235" fmla="*/ 683894 w 683899"/>
                <a:gd name="connsiteY8-3236" fmla="*/ 1165263 h 2341719"/>
                <a:gd name="connsiteX9-3237" fmla="*/ 175895 w 683899"/>
                <a:gd name="connsiteY9-3238" fmla="*/ 535025 h 2341719"/>
                <a:gd name="connsiteX10-3239" fmla="*/ 113189 w 683899"/>
                <a:gd name="connsiteY10-3240" fmla="*/ 38 h 2341719"/>
                <a:gd name="connsiteX11-3241" fmla="*/ 6033 w 683899"/>
                <a:gd name="connsiteY11-3242" fmla="*/ 38 h 2341719"/>
                <a:gd name="connsiteX0-3243" fmla="*/ 6033 w 683899"/>
                <a:gd name="connsiteY0-3244" fmla="*/ 38 h 2341701"/>
                <a:gd name="connsiteX1-3245" fmla="*/ 117158 w 683899"/>
                <a:gd name="connsiteY1-3246" fmla="*/ 606463 h 2341701"/>
                <a:gd name="connsiteX2-3247" fmla="*/ 553721 w 683899"/>
                <a:gd name="connsiteY2-3248" fmla="*/ 1060487 h 2341701"/>
                <a:gd name="connsiteX3-3249" fmla="*/ 552926 w 683899"/>
                <a:gd name="connsiteY3-3250" fmla="*/ 1272418 h 2341701"/>
                <a:gd name="connsiteX4-3251" fmla="*/ 124301 w 683899"/>
                <a:gd name="connsiteY4-3252" fmla="*/ 1719301 h 2341701"/>
                <a:gd name="connsiteX5-3253" fmla="*/ 9208 w 683899"/>
                <a:gd name="connsiteY5-3254" fmla="*/ 2336838 h 2341701"/>
                <a:gd name="connsiteX6-3255" fmla="*/ 113189 w 683899"/>
                <a:gd name="connsiteY6-3256" fmla="*/ 2341600 h 2341701"/>
                <a:gd name="connsiteX7-3257" fmla="*/ 200502 w 683899"/>
                <a:gd name="connsiteY7-3258" fmla="*/ 1756607 h 2341701"/>
                <a:gd name="connsiteX8-3259" fmla="*/ 683894 w 683899"/>
                <a:gd name="connsiteY8-3260" fmla="*/ 1165263 h 2341701"/>
                <a:gd name="connsiteX9-3261" fmla="*/ 175895 w 683899"/>
                <a:gd name="connsiteY9-3262" fmla="*/ 535025 h 2341701"/>
                <a:gd name="connsiteX10-3263" fmla="*/ 113189 w 683899"/>
                <a:gd name="connsiteY10-3264" fmla="*/ 38 h 2341701"/>
                <a:gd name="connsiteX11-3265" fmla="*/ 6033 w 683899"/>
                <a:gd name="connsiteY11-3266" fmla="*/ 38 h 2341701"/>
                <a:gd name="connsiteX0-3267" fmla="*/ 6033 w 683899"/>
                <a:gd name="connsiteY0-3268" fmla="*/ 38 h 2341699"/>
                <a:gd name="connsiteX1-3269" fmla="*/ 117158 w 683899"/>
                <a:gd name="connsiteY1-3270" fmla="*/ 606463 h 2341699"/>
                <a:gd name="connsiteX2-3271" fmla="*/ 553721 w 683899"/>
                <a:gd name="connsiteY2-3272" fmla="*/ 1060487 h 2341699"/>
                <a:gd name="connsiteX3-3273" fmla="*/ 552926 w 683899"/>
                <a:gd name="connsiteY3-3274" fmla="*/ 1272418 h 2341699"/>
                <a:gd name="connsiteX4-3275" fmla="*/ 124301 w 683899"/>
                <a:gd name="connsiteY4-3276" fmla="*/ 1719301 h 2341699"/>
                <a:gd name="connsiteX5-3277" fmla="*/ 9208 w 683899"/>
                <a:gd name="connsiteY5-3278" fmla="*/ 2336838 h 2341699"/>
                <a:gd name="connsiteX6-3279" fmla="*/ 113189 w 683899"/>
                <a:gd name="connsiteY6-3280" fmla="*/ 2341600 h 2341699"/>
                <a:gd name="connsiteX7-3281" fmla="*/ 200502 w 683899"/>
                <a:gd name="connsiteY7-3282" fmla="*/ 1756607 h 2341699"/>
                <a:gd name="connsiteX8-3283" fmla="*/ 683894 w 683899"/>
                <a:gd name="connsiteY8-3284" fmla="*/ 1165263 h 2341699"/>
                <a:gd name="connsiteX9-3285" fmla="*/ 175895 w 683899"/>
                <a:gd name="connsiteY9-3286" fmla="*/ 535025 h 2341699"/>
                <a:gd name="connsiteX10-3287" fmla="*/ 113189 w 683899"/>
                <a:gd name="connsiteY10-3288" fmla="*/ 38 h 2341699"/>
                <a:gd name="connsiteX11-3289" fmla="*/ 6033 w 683899"/>
                <a:gd name="connsiteY11-3290" fmla="*/ 38 h 2341699"/>
                <a:gd name="connsiteX0-3291" fmla="*/ 6033 w 683899"/>
                <a:gd name="connsiteY0-3292" fmla="*/ 38 h 2341699"/>
                <a:gd name="connsiteX1-3293" fmla="*/ 117158 w 683899"/>
                <a:gd name="connsiteY1-3294" fmla="*/ 606463 h 2341699"/>
                <a:gd name="connsiteX2-3295" fmla="*/ 553721 w 683899"/>
                <a:gd name="connsiteY2-3296" fmla="*/ 1060487 h 2341699"/>
                <a:gd name="connsiteX3-3297" fmla="*/ 552926 w 683899"/>
                <a:gd name="connsiteY3-3298" fmla="*/ 1272418 h 2341699"/>
                <a:gd name="connsiteX4-3299" fmla="*/ 124301 w 683899"/>
                <a:gd name="connsiteY4-3300" fmla="*/ 1719301 h 2341699"/>
                <a:gd name="connsiteX5-3301" fmla="*/ 9208 w 683899"/>
                <a:gd name="connsiteY5-3302" fmla="*/ 2336838 h 2341699"/>
                <a:gd name="connsiteX6-3303" fmla="*/ 113189 w 683899"/>
                <a:gd name="connsiteY6-3304" fmla="*/ 2341600 h 2341699"/>
                <a:gd name="connsiteX7-3305" fmla="*/ 200502 w 683899"/>
                <a:gd name="connsiteY7-3306" fmla="*/ 1756607 h 2341699"/>
                <a:gd name="connsiteX8-3307" fmla="*/ 683894 w 683899"/>
                <a:gd name="connsiteY8-3308" fmla="*/ 1165263 h 2341699"/>
                <a:gd name="connsiteX9-3309" fmla="*/ 175895 w 683899"/>
                <a:gd name="connsiteY9-3310" fmla="*/ 535025 h 2341699"/>
                <a:gd name="connsiteX10-3311" fmla="*/ 113189 w 683899"/>
                <a:gd name="connsiteY10-3312" fmla="*/ 38 h 2341699"/>
                <a:gd name="connsiteX11-3313" fmla="*/ 6033 w 683899"/>
                <a:gd name="connsiteY11-3314" fmla="*/ 38 h 2341699"/>
                <a:gd name="connsiteX0-3315" fmla="*/ 6033 w 683899"/>
                <a:gd name="connsiteY0-3316" fmla="*/ 38 h 2341699"/>
                <a:gd name="connsiteX1-3317" fmla="*/ 117158 w 683899"/>
                <a:gd name="connsiteY1-3318" fmla="*/ 606463 h 2341699"/>
                <a:gd name="connsiteX2-3319" fmla="*/ 553721 w 683899"/>
                <a:gd name="connsiteY2-3320" fmla="*/ 1060487 h 2341699"/>
                <a:gd name="connsiteX3-3321" fmla="*/ 552926 w 683899"/>
                <a:gd name="connsiteY3-3322" fmla="*/ 1272418 h 2341699"/>
                <a:gd name="connsiteX4-3323" fmla="*/ 124301 w 683899"/>
                <a:gd name="connsiteY4-3324" fmla="*/ 1719301 h 2341699"/>
                <a:gd name="connsiteX5-3325" fmla="*/ 9208 w 683899"/>
                <a:gd name="connsiteY5-3326" fmla="*/ 2336838 h 2341699"/>
                <a:gd name="connsiteX6-3327" fmla="*/ 113189 w 683899"/>
                <a:gd name="connsiteY6-3328" fmla="*/ 2341600 h 2341699"/>
                <a:gd name="connsiteX7-3329" fmla="*/ 200502 w 683899"/>
                <a:gd name="connsiteY7-3330" fmla="*/ 1756607 h 2341699"/>
                <a:gd name="connsiteX8-3331" fmla="*/ 683894 w 683899"/>
                <a:gd name="connsiteY8-3332" fmla="*/ 1165263 h 2341699"/>
                <a:gd name="connsiteX9-3333" fmla="*/ 175895 w 683899"/>
                <a:gd name="connsiteY9-3334" fmla="*/ 535025 h 2341699"/>
                <a:gd name="connsiteX10-3335" fmla="*/ 113189 w 683899"/>
                <a:gd name="connsiteY10-3336" fmla="*/ 38 h 2341699"/>
                <a:gd name="connsiteX11-3337" fmla="*/ 6033 w 683899"/>
                <a:gd name="connsiteY11-3338" fmla="*/ 38 h 2341699"/>
                <a:gd name="connsiteX0-3339" fmla="*/ 6033 w 683899"/>
                <a:gd name="connsiteY0-3340" fmla="*/ 38 h 2341699"/>
                <a:gd name="connsiteX1-3341" fmla="*/ 117158 w 683899"/>
                <a:gd name="connsiteY1-3342" fmla="*/ 606463 h 2341699"/>
                <a:gd name="connsiteX2-3343" fmla="*/ 553721 w 683899"/>
                <a:gd name="connsiteY2-3344" fmla="*/ 1060487 h 2341699"/>
                <a:gd name="connsiteX3-3345" fmla="*/ 552926 w 683899"/>
                <a:gd name="connsiteY3-3346" fmla="*/ 1272418 h 2341699"/>
                <a:gd name="connsiteX4-3347" fmla="*/ 124301 w 683899"/>
                <a:gd name="connsiteY4-3348" fmla="*/ 1719301 h 2341699"/>
                <a:gd name="connsiteX5-3349" fmla="*/ 9208 w 683899"/>
                <a:gd name="connsiteY5-3350" fmla="*/ 2336838 h 2341699"/>
                <a:gd name="connsiteX6-3351" fmla="*/ 113189 w 683899"/>
                <a:gd name="connsiteY6-3352" fmla="*/ 2341600 h 2341699"/>
                <a:gd name="connsiteX7-3353" fmla="*/ 200502 w 683899"/>
                <a:gd name="connsiteY7-3354" fmla="*/ 1756607 h 2341699"/>
                <a:gd name="connsiteX8-3355" fmla="*/ 683894 w 683899"/>
                <a:gd name="connsiteY8-3356" fmla="*/ 1165263 h 2341699"/>
                <a:gd name="connsiteX9-3357" fmla="*/ 175895 w 683899"/>
                <a:gd name="connsiteY9-3358" fmla="*/ 535025 h 2341699"/>
                <a:gd name="connsiteX10-3359" fmla="*/ 113189 w 683899"/>
                <a:gd name="connsiteY10-3360" fmla="*/ 38 h 2341699"/>
                <a:gd name="connsiteX11-3361" fmla="*/ 6033 w 683899"/>
                <a:gd name="connsiteY11-3362" fmla="*/ 38 h 2341699"/>
                <a:gd name="connsiteX0-3363" fmla="*/ 6033 w 683898"/>
                <a:gd name="connsiteY0-3364" fmla="*/ 38 h 2336838"/>
                <a:gd name="connsiteX1-3365" fmla="*/ 117158 w 683898"/>
                <a:gd name="connsiteY1-3366" fmla="*/ 606463 h 2336838"/>
                <a:gd name="connsiteX2-3367" fmla="*/ 553721 w 683898"/>
                <a:gd name="connsiteY2-3368" fmla="*/ 1060487 h 2336838"/>
                <a:gd name="connsiteX3-3369" fmla="*/ 552926 w 683898"/>
                <a:gd name="connsiteY3-3370" fmla="*/ 1272418 h 2336838"/>
                <a:gd name="connsiteX4-3371" fmla="*/ 124301 w 683898"/>
                <a:gd name="connsiteY4-3372" fmla="*/ 1719301 h 2336838"/>
                <a:gd name="connsiteX5-3373" fmla="*/ 9208 w 683898"/>
                <a:gd name="connsiteY5-3374" fmla="*/ 2336838 h 2336838"/>
                <a:gd name="connsiteX6-3375" fmla="*/ 141764 w 683898"/>
                <a:gd name="connsiteY6-3376" fmla="*/ 2335250 h 2336838"/>
                <a:gd name="connsiteX7-3377" fmla="*/ 200502 w 683898"/>
                <a:gd name="connsiteY7-3378" fmla="*/ 1756607 h 2336838"/>
                <a:gd name="connsiteX8-3379" fmla="*/ 683894 w 683898"/>
                <a:gd name="connsiteY8-3380" fmla="*/ 1165263 h 2336838"/>
                <a:gd name="connsiteX9-3381" fmla="*/ 175895 w 683898"/>
                <a:gd name="connsiteY9-3382" fmla="*/ 535025 h 2336838"/>
                <a:gd name="connsiteX10-3383" fmla="*/ 113189 w 683898"/>
                <a:gd name="connsiteY10-3384" fmla="*/ 38 h 2336838"/>
                <a:gd name="connsiteX11-3385" fmla="*/ 6033 w 683898"/>
                <a:gd name="connsiteY11-3386" fmla="*/ 38 h 2336838"/>
                <a:gd name="connsiteX0-3387" fmla="*/ 6033 w 683899"/>
                <a:gd name="connsiteY0-3388" fmla="*/ 38 h 2336838"/>
                <a:gd name="connsiteX1-3389" fmla="*/ 117158 w 683899"/>
                <a:gd name="connsiteY1-3390" fmla="*/ 606463 h 2336838"/>
                <a:gd name="connsiteX2-3391" fmla="*/ 553721 w 683899"/>
                <a:gd name="connsiteY2-3392" fmla="*/ 1060487 h 2336838"/>
                <a:gd name="connsiteX3-3393" fmla="*/ 552926 w 683899"/>
                <a:gd name="connsiteY3-3394" fmla="*/ 1272418 h 2336838"/>
                <a:gd name="connsiteX4-3395" fmla="*/ 124301 w 683899"/>
                <a:gd name="connsiteY4-3396" fmla="*/ 1719301 h 2336838"/>
                <a:gd name="connsiteX5-3397" fmla="*/ 9208 w 683899"/>
                <a:gd name="connsiteY5-3398" fmla="*/ 2336838 h 2336838"/>
                <a:gd name="connsiteX6-3399" fmla="*/ 141764 w 683899"/>
                <a:gd name="connsiteY6-3400" fmla="*/ 2335250 h 2336838"/>
                <a:gd name="connsiteX7-3401" fmla="*/ 200502 w 683899"/>
                <a:gd name="connsiteY7-3402" fmla="*/ 1756607 h 2336838"/>
                <a:gd name="connsiteX8-3403" fmla="*/ 683894 w 683899"/>
                <a:gd name="connsiteY8-3404" fmla="*/ 1165263 h 2336838"/>
                <a:gd name="connsiteX9-3405" fmla="*/ 175895 w 683899"/>
                <a:gd name="connsiteY9-3406" fmla="*/ 535025 h 2336838"/>
                <a:gd name="connsiteX10-3407" fmla="*/ 113189 w 683899"/>
                <a:gd name="connsiteY10-3408" fmla="*/ 38 h 2336838"/>
                <a:gd name="connsiteX11-3409" fmla="*/ 6033 w 683899"/>
                <a:gd name="connsiteY11-3410" fmla="*/ 38 h 2336838"/>
                <a:gd name="connsiteX0-3411" fmla="*/ 7898 w 685764"/>
                <a:gd name="connsiteY0-3412" fmla="*/ 38 h 2336838"/>
                <a:gd name="connsiteX1-3413" fmla="*/ 119023 w 685764"/>
                <a:gd name="connsiteY1-3414" fmla="*/ 606463 h 2336838"/>
                <a:gd name="connsiteX2-3415" fmla="*/ 555586 w 685764"/>
                <a:gd name="connsiteY2-3416" fmla="*/ 1060487 h 2336838"/>
                <a:gd name="connsiteX3-3417" fmla="*/ 554791 w 685764"/>
                <a:gd name="connsiteY3-3418" fmla="*/ 1272418 h 2336838"/>
                <a:gd name="connsiteX4-3419" fmla="*/ 113466 w 685764"/>
                <a:gd name="connsiteY4-3420" fmla="*/ 1716126 h 2336838"/>
                <a:gd name="connsiteX5-3421" fmla="*/ 11073 w 685764"/>
                <a:gd name="connsiteY5-3422" fmla="*/ 2336838 h 2336838"/>
                <a:gd name="connsiteX6-3423" fmla="*/ 143629 w 685764"/>
                <a:gd name="connsiteY6-3424" fmla="*/ 2335250 h 2336838"/>
                <a:gd name="connsiteX7-3425" fmla="*/ 202367 w 685764"/>
                <a:gd name="connsiteY7-3426" fmla="*/ 1756607 h 2336838"/>
                <a:gd name="connsiteX8-3427" fmla="*/ 685759 w 685764"/>
                <a:gd name="connsiteY8-3428" fmla="*/ 1165263 h 2336838"/>
                <a:gd name="connsiteX9-3429" fmla="*/ 177760 w 685764"/>
                <a:gd name="connsiteY9-3430" fmla="*/ 535025 h 2336838"/>
                <a:gd name="connsiteX10-3431" fmla="*/ 115054 w 685764"/>
                <a:gd name="connsiteY10-3432" fmla="*/ 38 h 2336838"/>
                <a:gd name="connsiteX11-3433" fmla="*/ 7898 w 685764"/>
                <a:gd name="connsiteY11-3434" fmla="*/ 38 h 2336838"/>
                <a:gd name="connsiteX0-3435" fmla="*/ 7898 w 685764"/>
                <a:gd name="connsiteY0-3436" fmla="*/ 38 h 2336838"/>
                <a:gd name="connsiteX1-3437" fmla="*/ 119023 w 685764"/>
                <a:gd name="connsiteY1-3438" fmla="*/ 606463 h 2336838"/>
                <a:gd name="connsiteX2-3439" fmla="*/ 555586 w 685764"/>
                <a:gd name="connsiteY2-3440" fmla="*/ 1060487 h 2336838"/>
                <a:gd name="connsiteX3-3441" fmla="*/ 554791 w 685764"/>
                <a:gd name="connsiteY3-3442" fmla="*/ 1272418 h 2336838"/>
                <a:gd name="connsiteX4-3443" fmla="*/ 113466 w 685764"/>
                <a:gd name="connsiteY4-3444" fmla="*/ 1716126 h 2336838"/>
                <a:gd name="connsiteX5-3445" fmla="*/ 11073 w 685764"/>
                <a:gd name="connsiteY5-3446" fmla="*/ 2336838 h 2336838"/>
                <a:gd name="connsiteX6-3447" fmla="*/ 143629 w 685764"/>
                <a:gd name="connsiteY6-3448" fmla="*/ 2335250 h 2336838"/>
                <a:gd name="connsiteX7-3449" fmla="*/ 202367 w 685764"/>
                <a:gd name="connsiteY7-3450" fmla="*/ 1756607 h 2336838"/>
                <a:gd name="connsiteX8-3451" fmla="*/ 685759 w 685764"/>
                <a:gd name="connsiteY8-3452" fmla="*/ 1165263 h 2336838"/>
                <a:gd name="connsiteX9-3453" fmla="*/ 177760 w 685764"/>
                <a:gd name="connsiteY9-3454" fmla="*/ 535025 h 2336838"/>
                <a:gd name="connsiteX10-3455" fmla="*/ 115054 w 685764"/>
                <a:gd name="connsiteY10-3456" fmla="*/ 38 h 2336838"/>
                <a:gd name="connsiteX11-3457" fmla="*/ 7898 w 685764"/>
                <a:gd name="connsiteY11-3458" fmla="*/ 38 h 2336838"/>
                <a:gd name="connsiteX0-3459" fmla="*/ 6033 w 683899"/>
                <a:gd name="connsiteY0-3460" fmla="*/ 38 h 2336838"/>
                <a:gd name="connsiteX1-3461" fmla="*/ 117158 w 683899"/>
                <a:gd name="connsiteY1-3462" fmla="*/ 606463 h 2336838"/>
                <a:gd name="connsiteX2-3463" fmla="*/ 553721 w 683899"/>
                <a:gd name="connsiteY2-3464" fmla="*/ 1060487 h 2336838"/>
                <a:gd name="connsiteX3-3465" fmla="*/ 552926 w 683899"/>
                <a:gd name="connsiteY3-3466" fmla="*/ 1272418 h 2336838"/>
                <a:gd name="connsiteX4-3467" fmla="*/ 111601 w 683899"/>
                <a:gd name="connsiteY4-3468" fmla="*/ 1716126 h 2336838"/>
                <a:gd name="connsiteX5-3469" fmla="*/ 9208 w 683899"/>
                <a:gd name="connsiteY5-3470" fmla="*/ 2336838 h 2336838"/>
                <a:gd name="connsiteX6-3471" fmla="*/ 141764 w 683899"/>
                <a:gd name="connsiteY6-3472" fmla="*/ 2335250 h 2336838"/>
                <a:gd name="connsiteX7-3473" fmla="*/ 200502 w 683899"/>
                <a:gd name="connsiteY7-3474" fmla="*/ 1756607 h 2336838"/>
                <a:gd name="connsiteX8-3475" fmla="*/ 683894 w 683899"/>
                <a:gd name="connsiteY8-3476" fmla="*/ 1165263 h 2336838"/>
                <a:gd name="connsiteX9-3477" fmla="*/ 175895 w 683899"/>
                <a:gd name="connsiteY9-3478" fmla="*/ 535025 h 2336838"/>
                <a:gd name="connsiteX10-3479" fmla="*/ 113189 w 683899"/>
                <a:gd name="connsiteY10-3480" fmla="*/ 38 h 2336838"/>
                <a:gd name="connsiteX11-3481" fmla="*/ 6033 w 683899"/>
                <a:gd name="connsiteY11-3482" fmla="*/ 38 h 23368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83899" h="2336838">
                  <a:moveTo>
                    <a:pt x="6033" y="38"/>
                  </a:moveTo>
                  <a:cubicBezTo>
                    <a:pt x="-16721" y="183657"/>
                    <a:pt x="25877" y="429721"/>
                    <a:pt x="117158" y="606463"/>
                  </a:cubicBezTo>
                  <a:cubicBezTo>
                    <a:pt x="208439" y="783205"/>
                    <a:pt x="431087" y="968544"/>
                    <a:pt x="553721" y="1060487"/>
                  </a:cubicBezTo>
                  <a:cubicBezTo>
                    <a:pt x="676355" y="1152430"/>
                    <a:pt x="642488" y="1204420"/>
                    <a:pt x="552926" y="1272418"/>
                  </a:cubicBezTo>
                  <a:cubicBezTo>
                    <a:pt x="463364" y="1340416"/>
                    <a:pt x="241114" y="1476017"/>
                    <a:pt x="111601" y="1716126"/>
                  </a:cubicBezTo>
                  <a:cubicBezTo>
                    <a:pt x="-17912" y="1956235"/>
                    <a:pt x="-2434" y="2224788"/>
                    <a:pt x="9208" y="2336838"/>
                  </a:cubicBezTo>
                  <a:cubicBezTo>
                    <a:pt x="73238" y="2334588"/>
                    <a:pt x="79322" y="2333927"/>
                    <a:pt x="141764" y="2335250"/>
                  </a:cubicBezTo>
                  <a:cubicBezTo>
                    <a:pt x="142293" y="2341337"/>
                    <a:pt x="72047" y="2043680"/>
                    <a:pt x="200502" y="1756607"/>
                  </a:cubicBezTo>
                  <a:cubicBezTo>
                    <a:pt x="328957" y="1469534"/>
                    <a:pt x="685482" y="1317001"/>
                    <a:pt x="683894" y="1165263"/>
                  </a:cubicBezTo>
                  <a:cubicBezTo>
                    <a:pt x="682306" y="1013525"/>
                    <a:pt x="282919" y="869723"/>
                    <a:pt x="175895" y="535025"/>
                  </a:cubicBezTo>
                  <a:cubicBezTo>
                    <a:pt x="68871" y="200327"/>
                    <a:pt x="104458" y="4271"/>
                    <a:pt x="113189" y="38"/>
                  </a:cubicBezTo>
                  <a:cubicBezTo>
                    <a:pt x="90964" y="-226"/>
                    <a:pt x="41530" y="1023"/>
                    <a:pt x="6033" y="3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57" name="圆角矩形 56"/>
            <p:cNvSpPr/>
            <p:nvPr/>
          </p:nvSpPr>
          <p:spPr>
            <a:xfrm>
              <a:off x="457037" y="1023995"/>
              <a:ext cx="2371887" cy="25252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4" name="圆角矩形 63"/>
            <p:cNvSpPr/>
            <p:nvPr/>
          </p:nvSpPr>
          <p:spPr>
            <a:xfrm>
              <a:off x="457037" y="4318878"/>
              <a:ext cx="2371887" cy="25252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
        <p:nvSpPr>
          <p:cNvPr id="65" name="椭圆 64"/>
          <p:cNvSpPr/>
          <p:nvPr/>
        </p:nvSpPr>
        <p:spPr>
          <a:xfrm>
            <a:off x="1846295" y="3964605"/>
            <a:ext cx="289325" cy="289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endParaRPr>
          </a:p>
        </p:txBody>
      </p:sp>
      <p:sp>
        <p:nvSpPr>
          <p:cNvPr id="66" name="椭圆 65"/>
          <p:cNvSpPr/>
          <p:nvPr/>
        </p:nvSpPr>
        <p:spPr>
          <a:xfrm>
            <a:off x="1855159" y="4351009"/>
            <a:ext cx="361278" cy="361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endParaRPr>
          </a:p>
        </p:txBody>
      </p:sp>
      <p:sp>
        <p:nvSpPr>
          <p:cNvPr id="67" name="椭圆 66"/>
          <p:cNvSpPr/>
          <p:nvPr/>
        </p:nvSpPr>
        <p:spPr>
          <a:xfrm>
            <a:off x="1491016" y="4662028"/>
            <a:ext cx="322774" cy="3228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endParaRPr>
          </a:p>
        </p:txBody>
      </p:sp>
      <p:sp>
        <p:nvSpPr>
          <p:cNvPr id="68" name="椭圆 67"/>
          <p:cNvSpPr/>
          <p:nvPr/>
        </p:nvSpPr>
        <p:spPr>
          <a:xfrm>
            <a:off x="1917895" y="4794098"/>
            <a:ext cx="221353" cy="221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endParaRPr>
          </a:p>
        </p:txBody>
      </p:sp>
      <p:sp>
        <p:nvSpPr>
          <p:cNvPr id="69" name="椭圆 68"/>
          <p:cNvSpPr/>
          <p:nvPr/>
        </p:nvSpPr>
        <p:spPr>
          <a:xfrm>
            <a:off x="2190040" y="4128805"/>
            <a:ext cx="240259" cy="2402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endParaRPr>
          </a:p>
        </p:txBody>
      </p:sp>
      <p:sp>
        <p:nvSpPr>
          <p:cNvPr id="70" name="椭圆 69"/>
          <p:cNvSpPr/>
          <p:nvPr/>
        </p:nvSpPr>
        <p:spPr>
          <a:xfrm>
            <a:off x="2272368" y="4747105"/>
            <a:ext cx="290615" cy="2906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endParaRPr>
          </a:p>
        </p:txBody>
      </p:sp>
      <p:sp>
        <p:nvSpPr>
          <p:cNvPr id="71" name="矩形 70"/>
          <p:cNvSpPr/>
          <p:nvPr/>
        </p:nvSpPr>
        <p:spPr>
          <a:xfrm>
            <a:off x="4074424" y="4853272"/>
            <a:ext cx="7446488" cy="541803"/>
          </a:xfrm>
          <a:prstGeom prst="rect">
            <a:avLst/>
          </a:prstGeom>
        </p:spPr>
        <p:txBody>
          <a:bodyPr wrap="square" lIns="121908" tIns="60954" rIns="121908" bIns="60954">
            <a:spAutoFit/>
          </a:bodyPr>
          <a:lstStyle/>
          <a:p>
            <a:pPr>
              <a:lnSpc>
                <a:spcPct val="130000"/>
              </a:lnSpc>
              <a:spcBef>
                <a:spcPts val="8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Enter the content here, enter the content here, enter the content here, enter the content here, enter the content in this, enter the content here, enter the content here, enter the content here, enter the content here</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4074424" y="1744803"/>
            <a:ext cx="3486366" cy="551048"/>
            <a:chOff x="3055620" y="1276516"/>
            <a:chExt cx="2615115" cy="413286"/>
          </a:xfrm>
        </p:grpSpPr>
        <p:sp>
          <p:nvSpPr>
            <p:cNvPr id="73" name="矩形 72"/>
            <p:cNvSpPr/>
            <p:nvPr/>
          </p:nvSpPr>
          <p:spPr>
            <a:xfrm>
              <a:off x="3207031" y="1276516"/>
              <a:ext cx="2463704" cy="413286"/>
            </a:xfrm>
            <a:prstGeom prst="rect">
              <a:avLst/>
            </a:prstGeom>
          </p:spPr>
          <p:txBody>
            <a:bodyPr wrap="square">
              <a:spAutoFit/>
            </a:bodyPr>
            <a:lstStyle/>
            <a:p>
              <a:pPr>
                <a:lnSpc>
                  <a:spcPct val="13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Enter your title here</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Enter your text here and enter your text here</a:t>
              </a:r>
            </a:p>
          </p:txBody>
        </p:sp>
        <p:sp>
          <p:nvSpPr>
            <p:cNvPr id="74" name="椭圆 73"/>
            <p:cNvSpPr/>
            <p:nvPr/>
          </p:nvSpPr>
          <p:spPr>
            <a:xfrm>
              <a:off x="3055620" y="1351820"/>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75" name="组合 74"/>
          <p:cNvGrpSpPr/>
          <p:nvPr/>
        </p:nvGrpSpPr>
        <p:grpSpPr>
          <a:xfrm>
            <a:off x="4074424" y="2720366"/>
            <a:ext cx="3486366" cy="551048"/>
            <a:chOff x="3055620" y="2008188"/>
            <a:chExt cx="2615115" cy="413286"/>
          </a:xfrm>
        </p:grpSpPr>
        <p:sp>
          <p:nvSpPr>
            <p:cNvPr id="76" name="矩形 75"/>
            <p:cNvSpPr/>
            <p:nvPr/>
          </p:nvSpPr>
          <p:spPr>
            <a:xfrm>
              <a:off x="3207031" y="2008188"/>
              <a:ext cx="2463704" cy="413286"/>
            </a:xfrm>
            <a:prstGeom prst="rect">
              <a:avLst/>
            </a:prstGeom>
          </p:spPr>
          <p:txBody>
            <a:bodyPr wrap="square">
              <a:spAutoFit/>
            </a:bodyPr>
            <a:lstStyle/>
            <a:p>
              <a:pPr>
                <a:lnSpc>
                  <a:spcPct val="13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Enter your title here</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Enter your text here and enter your text here</a:t>
              </a:r>
            </a:p>
          </p:txBody>
        </p:sp>
        <p:sp>
          <p:nvSpPr>
            <p:cNvPr id="77" name="椭圆 76"/>
            <p:cNvSpPr/>
            <p:nvPr/>
          </p:nvSpPr>
          <p:spPr>
            <a:xfrm>
              <a:off x="3055620" y="2075720"/>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78" name="组合 77"/>
          <p:cNvGrpSpPr/>
          <p:nvPr/>
        </p:nvGrpSpPr>
        <p:grpSpPr>
          <a:xfrm>
            <a:off x="4074424" y="3695928"/>
            <a:ext cx="3486366" cy="551048"/>
            <a:chOff x="3055620" y="2739860"/>
            <a:chExt cx="2615115" cy="413286"/>
          </a:xfrm>
        </p:grpSpPr>
        <p:sp>
          <p:nvSpPr>
            <p:cNvPr id="79" name="矩形 78"/>
            <p:cNvSpPr/>
            <p:nvPr/>
          </p:nvSpPr>
          <p:spPr>
            <a:xfrm>
              <a:off x="3207031" y="2739860"/>
              <a:ext cx="2463704" cy="413286"/>
            </a:xfrm>
            <a:prstGeom prst="rect">
              <a:avLst/>
            </a:prstGeom>
          </p:spPr>
          <p:txBody>
            <a:bodyPr wrap="square">
              <a:spAutoFit/>
            </a:bodyPr>
            <a:lstStyle/>
            <a:p>
              <a:pPr>
                <a:lnSpc>
                  <a:spcPct val="13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Enter your title here</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Enter your text here and enter your text here</a:t>
              </a:r>
            </a:p>
          </p:txBody>
        </p:sp>
        <p:sp>
          <p:nvSpPr>
            <p:cNvPr id="80" name="椭圆 79"/>
            <p:cNvSpPr/>
            <p:nvPr/>
          </p:nvSpPr>
          <p:spPr>
            <a:xfrm>
              <a:off x="3055620" y="2799620"/>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81" name="组合 80"/>
          <p:cNvGrpSpPr/>
          <p:nvPr/>
        </p:nvGrpSpPr>
        <p:grpSpPr>
          <a:xfrm>
            <a:off x="8005832" y="1744803"/>
            <a:ext cx="3515080" cy="551048"/>
            <a:chOff x="6004560" y="1276516"/>
            <a:chExt cx="2636653" cy="413286"/>
          </a:xfrm>
        </p:grpSpPr>
        <p:sp>
          <p:nvSpPr>
            <p:cNvPr id="82" name="矩形 81"/>
            <p:cNvSpPr/>
            <p:nvPr/>
          </p:nvSpPr>
          <p:spPr>
            <a:xfrm>
              <a:off x="6177509" y="1276516"/>
              <a:ext cx="2463704" cy="413286"/>
            </a:xfrm>
            <a:prstGeom prst="rect">
              <a:avLst/>
            </a:prstGeom>
          </p:spPr>
          <p:txBody>
            <a:bodyPr wrap="square">
              <a:spAutoFit/>
            </a:bodyPr>
            <a:lstStyle/>
            <a:p>
              <a:pPr>
                <a:lnSpc>
                  <a:spcPct val="13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Enter your title here</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Enter your text here and enter your text here</a:t>
              </a:r>
            </a:p>
          </p:txBody>
        </p:sp>
        <p:sp>
          <p:nvSpPr>
            <p:cNvPr id="83" name="椭圆 82"/>
            <p:cNvSpPr/>
            <p:nvPr/>
          </p:nvSpPr>
          <p:spPr>
            <a:xfrm>
              <a:off x="6004560" y="1351820"/>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84" name="组合 83"/>
          <p:cNvGrpSpPr/>
          <p:nvPr/>
        </p:nvGrpSpPr>
        <p:grpSpPr>
          <a:xfrm>
            <a:off x="8005832" y="2720365"/>
            <a:ext cx="3515080" cy="816633"/>
            <a:chOff x="6004560" y="2008188"/>
            <a:chExt cx="2636653" cy="612475"/>
          </a:xfrm>
        </p:grpSpPr>
        <p:sp>
          <p:nvSpPr>
            <p:cNvPr id="85" name="矩形 84"/>
            <p:cNvSpPr/>
            <p:nvPr/>
          </p:nvSpPr>
          <p:spPr>
            <a:xfrm>
              <a:off x="6177509" y="2008188"/>
              <a:ext cx="2463704" cy="612475"/>
            </a:xfrm>
            <a:prstGeom prst="rect">
              <a:avLst/>
            </a:prstGeom>
          </p:spPr>
          <p:txBody>
            <a:bodyPr wrap="square">
              <a:spAutoFit/>
            </a:bodyPr>
            <a:lstStyle/>
            <a:p>
              <a:pPr>
                <a:lnSpc>
                  <a:spcPct val="13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Enter your title here</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Enter your text here, enter your text here, enter your text here, enter your text here, enter your text here</a:t>
              </a:r>
            </a:p>
          </p:txBody>
        </p:sp>
        <p:sp>
          <p:nvSpPr>
            <p:cNvPr id="86" name="椭圆 85"/>
            <p:cNvSpPr/>
            <p:nvPr/>
          </p:nvSpPr>
          <p:spPr>
            <a:xfrm>
              <a:off x="6004560" y="2075720"/>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87" name="组合 86"/>
          <p:cNvGrpSpPr/>
          <p:nvPr/>
        </p:nvGrpSpPr>
        <p:grpSpPr>
          <a:xfrm>
            <a:off x="8005832" y="3695927"/>
            <a:ext cx="3515080" cy="816633"/>
            <a:chOff x="6004560" y="2739860"/>
            <a:chExt cx="2636653" cy="612475"/>
          </a:xfrm>
        </p:grpSpPr>
        <p:sp>
          <p:nvSpPr>
            <p:cNvPr id="88" name="矩形 87"/>
            <p:cNvSpPr/>
            <p:nvPr/>
          </p:nvSpPr>
          <p:spPr>
            <a:xfrm>
              <a:off x="6177509" y="2739860"/>
              <a:ext cx="2463704" cy="612475"/>
            </a:xfrm>
            <a:prstGeom prst="rect">
              <a:avLst/>
            </a:prstGeom>
          </p:spPr>
          <p:txBody>
            <a:bodyPr wrap="square">
              <a:spAutoFit/>
            </a:bodyPr>
            <a:lstStyle/>
            <a:p>
              <a:pPr>
                <a:lnSpc>
                  <a:spcPct val="13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Enter your title here</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Enter your text here, enter your text here, enter your text here, enter your text here, enter your text here</a:t>
              </a:r>
            </a:p>
          </p:txBody>
        </p:sp>
        <p:sp>
          <p:nvSpPr>
            <p:cNvPr id="89" name="椭圆 88"/>
            <p:cNvSpPr/>
            <p:nvPr/>
          </p:nvSpPr>
          <p:spPr>
            <a:xfrm>
              <a:off x="6004560" y="2799620"/>
              <a:ext cx="180000"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
        <p:nvSpPr>
          <p:cNvPr id="2" name="标题 1"/>
          <p:cNvSpPr>
            <a:spLocks noGrp="1"/>
          </p:cNvSpPr>
          <p:nvPr>
            <p:ph type="title"/>
          </p:nvPr>
        </p:nvSpPr>
        <p:spPr/>
        <p:txBody>
          <a:bodyPr/>
          <a:lstStyle/>
          <a:p>
            <a:r>
              <a:rPr lang="zh-CN" altLang="en-US" dirty="0"/>
              <a:t>Title bar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ppt_w</p:attrName>
                                        </p:attrNameLst>
                                      </p:cBhvr>
                                      <p:tavLst>
                                        <p:tav tm="0" fmla="#ppt_w*sin(2.5*pi*$)">
                                          <p:val>
                                            <p:fltVal val="0"/>
                                          </p:val>
                                        </p:tav>
                                        <p:tav tm="100000">
                                          <p:val>
                                            <p:fltVal val="1"/>
                                          </p:val>
                                        </p:tav>
                                      </p:tavLst>
                                    </p:anim>
                                    <p:anim calcmode="lin" valueType="num">
                                      <p:cBhvr>
                                        <p:cTn id="9" dur="1000" fill="hold"/>
                                        <p:tgtEl>
                                          <p:spTgt spid="5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250" fill="hold"/>
                                        <p:tgtEl>
                                          <p:spTgt spid="65"/>
                                        </p:tgtEl>
                                        <p:attrNameLst>
                                          <p:attrName>ppt_w</p:attrName>
                                        </p:attrNameLst>
                                      </p:cBhvr>
                                      <p:tavLst>
                                        <p:tav tm="0">
                                          <p:val>
                                            <p:fltVal val="0"/>
                                          </p:val>
                                        </p:tav>
                                        <p:tav tm="100000">
                                          <p:val>
                                            <p:strVal val="#ppt_w"/>
                                          </p:val>
                                        </p:tav>
                                      </p:tavLst>
                                    </p:anim>
                                    <p:anim calcmode="lin" valueType="num">
                                      <p:cBhvr>
                                        <p:cTn id="18" dur="250" fill="hold"/>
                                        <p:tgtEl>
                                          <p:spTgt spid="65"/>
                                        </p:tgtEl>
                                        <p:attrNameLst>
                                          <p:attrName>ppt_h</p:attrName>
                                        </p:attrNameLst>
                                      </p:cBhvr>
                                      <p:tavLst>
                                        <p:tav tm="0">
                                          <p:val>
                                            <p:fltVal val="0"/>
                                          </p:val>
                                        </p:tav>
                                        <p:tav tm="100000">
                                          <p:val>
                                            <p:strVal val="#ppt_h"/>
                                          </p:val>
                                        </p:tav>
                                      </p:tavLst>
                                    </p:anim>
                                    <p:animEffect transition="in" filter="fade">
                                      <p:cBhvr>
                                        <p:cTn id="19" dur="250"/>
                                        <p:tgtEl>
                                          <p:spTgt spid="6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250" fill="hold"/>
                                        <p:tgtEl>
                                          <p:spTgt spid="69"/>
                                        </p:tgtEl>
                                        <p:attrNameLst>
                                          <p:attrName>ppt_w</p:attrName>
                                        </p:attrNameLst>
                                      </p:cBhvr>
                                      <p:tavLst>
                                        <p:tav tm="0">
                                          <p:val>
                                            <p:fltVal val="0"/>
                                          </p:val>
                                        </p:tav>
                                        <p:tav tm="100000">
                                          <p:val>
                                            <p:strVal val="#ppt_w"/>
                                          </p:val>
                                        </p:tav>
                                      </p:tavLst>
                                    </p:anim>
                                    <p:anim calcmode="lin" valueType="num">
                                      <p:cBhvr>
                                        <p:cTn id="24" dur="250" fill="hold"/>
                                        <p:tgtEl>
                                          <p:spTgt spid="69"/>
                                        </p:tgtEl>
                                        <p:attrNameLst>
                                          <p:attrName>ppt_h</p:attrName>
                                        </p:attrNameLst>
                                      </p:cBhvr>
                                      <p:tavLst>
                                        <p:tav tm="0">
                                          <p:val>
                                            <p:fltVal val="0"/>
                                          </p:val>
                                        </p:tav>
                                        <p:tav tm="100000">
                                          <p:val>
                                            <p:strVal val="#ppt_h"/>
                                          </p:val>
                                        </p:tav>
                                      </p:tavLst>
                                    </p:anim>
                                    <p:animEffect transition="in" filter="fade">
                                      <p:cBhvr>
                                        <p:cTn id="25" dur="250"/>
                                        <p:tgtEl>
                                          <p:spTgt spid="69"/>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250" fill="hold"/>
                                        <p:tgtEl>
                                          <p:spTgt spid="66"/>
                                        </p:tgtEl>
                                        <p:attrNameLst>
                                          <p:attrName>ppt_w</p:attrName>
                                        </p:attrNameLst>
                                      </p:cBhvr>
                                      <p:tavLst>
                                        <p:tav tm="0">
                                          <p:val>
                                            <p:fltVal val="0"/>
                                          </p:val>
                                        </p:tav>
                                        <p:tav tm="100000">
                                          <p:val>
                                            <p:strVal val="#ppt_w"/>
                                          </p:val>
                                        </p:tav>
                                      </p:tavLst>
                                    </p:anim>
                                    <p:anim calcmode="lin" valueType="num">
                                      <p:cBhvr>
                                        <p:cTn id="30" dur="250" fill="hold"/>
                                        <p:tgtEl>
                                          <p:spTgt spid="66"/>
                                        </p:tgtEl>
                                        <p:attrNameLst>
                                          <p:attrName>ppt_h</p:attrName>
                                        </p:attrNameLst>
                                      </p:cBhvr>
                                      <p:tavLst>
                                        <p:tav tm="0">
                                          <p:val>
                                            <p:fltVal val="0"/>
                                          </p:val>
                                        </p:tav>
                                        <p:tav tm="100000">
                                          <p:val>
                                            <p:strVal val="#ppt_h"/>
                                          </p:val>
                                        </p:tav>
                                      </p:tavLst>
                                    </p:anim>
                                    <p:animEffect transition="in" filter="fade">
                                      <p:cBhvr>
                                        <p:cTn id="31" dur="250"/>
                                        <p:tgtEl>
                                          <p:spTgt spid="6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p:cTn id="35" dur="250" fill="hold"/>
                                        <p:tgtEl>
                                          <p:spTgt spid="67"/>
                                        </p:tgtEl>
                                        <p:attrNameLst>
                                          <p:attrName>ppt_w</p:attrName>
                                        </p:attrNameLst>
                                      </p:cBhvr>
                                      <p:tavLst>
                                        <p:tav tm="0">
                                          <p:val>
                                            <p:fltVal val="0"/>
                                          </p:val>
                                        </p:tav>
                                        <p:tav tm="100000">
                                          <p:val>
                                            <p:strVal val="#ppt_w"/>
                                          </p:val>
                                        </p:tav>
                                      </p:tavLst>
                                    </p:anim>
                                    <p:anim calcmode="lin" valueType="num">
                                      <p:cBhvr>
                                        <p:cTn id="36" dur="250" fill="hold"/>
                                        <p:tgtEl>
                                          <p:spTgt spid="67"/>
                                        </p:tgtEl>
                                        <p:attrNameLst>
                                          <p:attrName>ppt_h</p:attrName>
                                        </p:attrNameLst>
                                      </p:cBhvr>
                                      <p:tavLst>
                                        <p:tav tm="0">
                                          <p:val>
                                            <p:fltVal val="0"/>
                                          </p:val>
                                        </p:tav>
                                        <p:tav tm="100000">
                                          <p:val>
                                            <p:strVal val="#ppt_h"/>
                                          </p:val>
                                        </p:tav>
                                      </p:tavLst>
                                    </p:anim>
                                    <p:animEffect transition="in" filter="fade">
                                      <p:cBhvr>
                                        <p:cTn id="37" dur="250"/>
                                        <p:tgtEl>
                                          <p:spTgt spid="67"/>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250" fill="hold"/>
                                        <p:tgtEl>
                                          <p:spTgt spid="68"/>
                                        </p:tgtEl>
                                        <p:attrNameLst>
                                          <p:attrName>ppt_w</p:attrName>
                                        </p:attrNameLst>
                                      </p:cBhvr>
                                      <p:tavLst>
                                        <p:tav tm="0">
                                          <p:val>
                                            <p:fltVal val="0"/>
                                          </p:val>
                                        </p:tav>
                                        <p:tav tm="100000">
                                          <p:val>
                                            <p:strVal val="#ppt_w"/>
                                          </p:val>
                                        </p:tav>
                                      </p:tavLst>
                                    </p:anim>
                                    <p:anim calcmode="lin" valueType="num">
                                      <p:cBhvr>
                                        <p:cTn id="42" dur="250" fill="hold"/>
                                        <p:tgtEl>
                                          <p:spTgt spid="68"/>
                                        </p:tgtEl>
                                        <p:attrNameLst>
                                          <p:attrName>ppt_h</p:attrName>
                                        </p:attrNameLst>
                                      </p:cBhvr>
                                      <p:tavLst>
                                        <p:tav tm="0">
                                          <p:val>
                                            <p:fltVal val="0"/>
                                          </p:val>
                                        </p:tav>
                                        <p:tav tm="100000">
                                          <p:val>
                                            <p:strVal val="#ppt_h"/>
                                          </p:val>
                                        </p:tav>
                                      </p:tavLst>
                                    </p:anim>
                                    <p:animEffect transition="in" filter="fade">
                                      <p:cBhvr>
                                        <p:cTn id="43" dur="250"/>
                                        <p:tgtEl>
                                          <p:spTgt spid="6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250" fill="hold"/>
                                        <p:tgtEl>
                                          <p:spTgt spid="70"/>
                                        </p:tgtEl>
                                        <p:attrNameLst>
                                          <p:attrName>ppt_w</p:attrName>
                                        </p:attrNameLst>
                                      </p:cBhvr>
                                      <p:tavLst>
                                        <p:tav tm="0">
                                          <p:val>
                                            <p:fltVal val="0"/>
                                          </p:val>
                                        </p:tav>
                                        <p:tav tm="100000">
                                          <p:val>
                                            <p:strVal val="#ppt_w"/>
                                          </p:val>
                                        </p:tav>
                                      </p:tavLst>
                                    </p:anim>
                                    <p:anim calcmode="lin" valueType="num">
                                      <p:cBhvr>
                                        <p:cTn id="48" dur="250" fill="hold"/>
                                        <p:tgtEl>
                                          <p:spTgt spid="70"/>
                                        </p:tgtEl>
                                        <p:attrNameLst>
                                          <p:attrName>ppt_h</p:attrName>
                                        </p:attrNameLst>
                                      </p:cBhvr>
                                      <p:tavLst>
                                        <p:tav tm="0">
                                          <p:val>
                                            <p:fltVal val="0"/>
                                          </p:val>
                                        </p:tav>
                                        <p:tav tm="100000">
                                          <p:val>
                                            <p:strVal val="#ppt_h"/>
                                          </p:val>
                                        </p:tav>
                                      </p:tavLst>
                                    </p:anim>
                                    <p:animEffect transition="in" filter="fade">
                                      <p:cBhvr>
                                        <p:cTn id="49" dur="250"/>
                                        <p:tgtEl>
                                          <p:spTgt spid="70"/>
                                        </p:tgtEl>
                                      </p:cBhvr>
                                    </p:animEffect>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down)">
                                      <p:cBhvr>
                                        <p:cTn id="53" dur="500"/>
                                        <p:tgtEl>
                                          <p:spTgt spid="50"/>
                                        </p:tgtEl>
                                      </p:cBhvr>
                                    </p:animEffect>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300" fill="hold"/>
                                        <p:tgtEl>
                                          <p:spTgt spid="72"/>
                                        </p:tgtEl>
                                        <p:attrNameLst>
                                          <p:attrName>ppt_x</p:attrName>
                                        </p:attrNameLst>
                                      </p:cBhvr>
                                      <p:tavLst>
                                        <p:tav tm="0">
                                          <p:val>
                                            <p:strVal val="1+#ppt_w/2"/>
                                          </p:val>
                                        </p:tav>
                                        <p:tav tm="100000">
                                          <p:val>
                                            <p:strVal val="#ppt_x"/>
                                          </p:val>
                                        </p:tav>
                                      </p:tavLst>
                                    </p:anim>
                                    <p:anim calcmode="lin" valueType="num">
                                      <p:cBhvr additive="base">
                                        <p:cTn id="58" dur="300" fill="hold"/>
                                        <p:tgtEl>
                                          <p:spTgt spid="7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additive="base">
                                        <p:cTn id="62" dur="300" fill="hold"/>
                                        <p:tgtEl>
                                          <p:spTgt spid="75"/>
                                        </p:tgtEl>
                                        <p:attrNameLst>
                                          <p:attrName>ppt_x</p:attrName>
                                        </p:attrNameLst>
                                      </p:cBhvr>
                                      <p:tavLst>
                                        <p:tav tm="0">
                                          <p:val>
                                            <p:strVal val="1+#ppt_w/2"/>
                                          </p:val>
                                        </p:tav>
                                        <p:tav tm="100000">
                                          <p:val>
                                            <p:strVal val="#ppt_x"/>
                                          </p:val>
                                        </p:tav>
                                      </p:tavLst>
                                    </p:anim>
                                    <p:anim calcmode="lin" valueType="num">
                                      <p:cBhvr additive="base">
                                        <p:cTn id="63" dur="300" fill="hold"/>
                                        <p:tgtEl>
                                          <p:spTgt spid="7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300" fill="hold"/>
                                        <p:tgtEl>
                                          <p:spTgt spid="78"/>
                                        </p:tgtEl>
                                        <p:attrNameLst>
                                          <p:attrName>ppt_x</p:attrName>
                                        </p:attrNameLst>
                                      </p:cBhvr>
                                      <p:tavLst>
                                        <p:tav tm="0">
                                          <p:val>
                                            <p:strVal val="1+#ppt_w/2"/>
                                          </p:val>
                                        </p:tav>
                                        <p:tav tm="100000">
                                          <p:val>
                                            <p:strVal val="#ppt_x"/>
                                          </p:val>
                                        </p:tav>
                                      </p:tavLst>
                                    </p:anim>
                                    <p:anim calcmode="lin" valueType="num">
                                      <p:cBhvr additive="base">
                                        <p:cTn id="68" dur="3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fill="hold" nodeType="afterEffect">
                                  <p:stCondLst>
                                    <p:cond delay="0"/>
                                  </p:stCondLst>
                                  <p:childTnLst>
                                    <p:set>
                                      <p:cBhvr>
                                        <p:cTn id="71" dur="1" fill="hold">
                                          <p:stCondLst>
                                            <p:cond delay="0"/>
                                          </p:stCondLst>
                                        </p:cTn>
                                        <p:tgtEl>
                                          <p:spTgt spid="81"/>
                                        </p:tgtEl>
                                        <p:attrNameLst>
                                          <p:attrName>style.visibility</p:attrName>
                                        </p:attrNameLst>
                                      </p:cBhvr>
                                      <p:to>
                                        <p:strVal val="visible"/>
                                      </p:to>
                                    </p:set>
                                    <p:anim calcmode="lin" valueType="num">
                                      <p:cBhvr additive="base">
                                        <p:cTn id="72" dur="300" fill="hold"/>
                                        <p:tgtEl>
                                          <p:spTgt spid="81"/>
                                        </p:tgtEl>
                                        <p:attrNameLst>
                                          <p:attrName>ppt_x</p:attrName>
                                        </p:attrNameLst>
                                      </p:cBhvr>
                                      <p:tavLst>
                                        <p:tav tm="0">
                                          <p:val>
                                            <p:strVal val="1+#ppt_w/2"/>
                                          </p:val>
                                        </p:tav>
                                        <p:tav tm="100000">
                                          <p:val>
                                            <p:strVal val="#ppt_x"/>
                                          </p:val>
                                        </p:tav>
                                      </p:tavLst>
                                    </p:anim>
                                    <p:anim calcmode="lin" valueType="num">
                                      <p:cBhvr additive="base">
                                        <p:cTn id="73" dur="300" fill="hold"/>
                                        <p:tgtEl>
                                          <p:spTgt spid="81"/>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2" fill="hold" nodeType="afterEffect">
                                  <p:stCondLst>
                                    <p:cond delay="0"/>
                                  </p:stCondLst>
                                  <p:childTnLst>
                                    <p:set>
                                      <p:cBhvr>
                                        <p:cTn id="76" dur="1" fill="hold">
                                          <p:stCondLst>
                                            <p:cond delay="0"/>
                                          </p:stCondLst>
                                        </p:cTn>
                                        <p:tgtEl>
                                          <p:spTgt spid="84"/>
                                        </p:tgtEl>
                                        <p:attrNameLst>
                                          <p:attrName>style.visibility</p:attrName>
                                        </p:attrNameLst>
                                      </p:cBhvr>
                                      <p:to>
                                        <p:strVal val="visible"/>
                                      </p:to>
                                    </p:set>
                                    <p:anim calcmode="lin" valueType="num">
                                      <p:cBhvr additive="base">
                                        <p:cTn id="77" dur="300" fill="hold"/>
                                        <p:tgtEl>
                                          <p:spTgt spid="84"/>
                                        </p:tgtEl>
                                        <p:attrNameLst>
                                          <p:attrName>ppt_x</p:attrName>
                                        </p:attrNameLst>
                                      </p:cBhvr>
                                      <p:tavLst>
                                        <p:tav tm="0">
                                          <p:val>
                                            <p:strVal val="1+#ppt_w/2"/>
                                          </p:val>
                                        </p:tav>
                                        <p:tav tm="100000">
                                          <p:val>
                                            <p:strVal val="#ppt_x"/>
                                          </p:val>
                                        </p:tav>
                                      </p:tavLst>
                                    </p:anim>
                                    <p:anim calcmode="lin" valueType="num">
                                      <p:cBhvr additive="base">
                                        <p:cTn id="78" dur="300" fill="hold"/>
                                        <p:tgtEl>
                                          <p:spTgt spid="84"/>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2" fill="hold" nodeType="afterEffect">
                                  <p:stCondLst>
                                    <p:cond delay="0"/>
                                  </p:stCondLst>
                                  <p:childTnLst>
                                    <p:set>
                                      <p:cBhvr>
                                        <p:cTn id="81" dur="1" fill="hold">
                                          <p:stCondLst>
                                            <p:cond delay="0"/>
                                          </p:stCondLst>
                                        </p:cTn>
                                        <p:tgtEl>
                                          <p:spTgt spid="87"/>
                                        </p:tgtEl>
                                        <p:attrNameLst>
                                          <p:attrName>style.visibility</p:attrName>
                                        </p:attrNameLst>
                                      </p:cBhvr>
                                      <p:to>
                                        <p:strVal val="visible"/>
                                      </p:to>
                                    </p:set>
                                    <p:anim calcmode="lin" valueType="num">
                                      <p:cBhvr additive="base">
                                        <p:cTn id="82" dur="300" fill="hold"/>
                                        <p:tgtEl>
                                          <p:spTgt spid="87"/>
                                        </p:tgtEl>
                                        <p:attrNameLst>
                                          <p:attrName>ppt_x</p:attrName>
                                        </p:attrNameLst>
                                      </p:cBhvr>
                                      <p:tavLst>
                                        <p:tav tm="0">
                                          <p:val>
                                            <p:strVal val="1+#ppt_w/2"/>
                                          </p:val>
                                        </p:tav>
                                        <p:tav tm="100000">
                                          <p:val>
                                            <p:strVal val="#ppt_x"/>
                                          </p:val>
                                        </p:tav>
                                      </p:tavLst>
                                    </p:anim>
                                    <p:anim calcmode="lin" valueType="num">
                                      <p:cBhvr additive="base">
                                        <p:cTn id="83" dur="300" fill="hold"/>
                                        <p:tgtEl>
                                          <p:spTgt spid="87"/>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42"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anim calcmode="lin" valueType="num">
                                      <p:cBhvr>
                                        <p:cTn id="88" dur="500" fill="hold"/>
                                        <p:tgtEl>
                                          <p:spTgt spid="71"/>
                                        </p:tgtEl>
                                        <p:attrNameLst>
                                          <p:attrName>ppt_x</p:attrName>
                                        </p:attrNameLst>
                                      </p:cBhvr>
                                      <p:tavLst>
                                        <p:tav tm="0">
                                          <p:val>
                                            <p:strVal val="#ppt_x"/>
                                          </p:val>
                                        </p:tav>
                                        <p:tav tm="100000">
                                          <p:val>
                                            <p:strVal val="#ppt_x"/>
                                          </p:val>
                                        </p:tav>
                                      </p:tavLst>
                                    </p:anim>
                                    <p:anim calcmode="lin" valueType="num">
                                      <p:cBhvr>
                                        <p:cTn id="89"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65" grpId="0" animBg="1"/>
      <p:bldP spid="66" grpId="0" animBg="1"/>
      <p:bldP spid="67" grpId="0" animBg="1"/>
      <p:bldP spid="68" grpId="0" animBg="1"/>
      <p:bldP spid="69" grpId="0" animBg="1"/>
      <p:bldP spid="70" grpId="0" animBg="1"/>
      <p:bldP spid="7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3"/>
          <p:cNvSpPr txBox="1"/>
          <p:nvPr>
            <p:custDataLst>
              <p:tags r:id="rId1"/>
            </p:custDataLst>
          </p:nvPr>
        </p:nvSpPr>
        <p:spPr>
          <a:xfrm>
            <a:off x="2077287" y="2861765"/>
            <a:ext cx="8235946" cy="769441"/>
          </a:xfrm>
          <a:prstGeom prst="rect">
            <a:avLst/>
          </a:prstGeom>
          <a:noFill/>
        </p:spPr>
        <p:txBody>
          <a:bodyPr wrap="square" rtlCol="0">
            <a:spAutoFit/>
          </a:bodyPr>
          <a:lstStyle/>
          <a:p>
            <a:pPr algn="ctr"/>
            <a:r>
              <a:rPr lang="zh-CN" altLang="en-US" sz="4400" b="1" dirty="0">
                <a:ln w="17780" cmpd="sng">
                  <a:noFill/>
                  <a:prstDash val="solid"/>
                  <a:miter lim="800000"/>
                </a:ln>
                <a:solidFill>
                  <a:srgbClr val="92A379"/>
                </a:solidFill>
                <a:latin typeface="+mj-ea"/>
                <a:ea typeface="+mj-ea"/>
              </a:rPr>
              <a:t>Thank you for watching</a:t>
            </a:r>
          </a:p>
        </p:txBody>
      </p:sp>
      <p:sp>
        <p:nvSpPr>
          <p:cNvPr id="3" name="PA_文本框 198"/>
          <p:cNvSpPr txBox="1">
            <a:spLocks noChangeArrowheads="1"/>
          </p:cNvSpPr>
          <p:nvPr>
            <p:custDataLst>
              <p:tags r:id="rId2"/>
            </p:custDataLst>
          </p:nvPr>
        </p:nvSpPr>
        <p:spPr bwMode="ltGray">
          <a:xfrm>
            <a:off x="4251044" y="2357708"/>
            <a:ext cx="3888432" cy="574906"/>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sz="3200" dirty="0">
                <a:solidFill>
                  <a:srgbClr val="92A379"/>
                </a:solidFill>
                <a:latin typeface="微软雅黑" panose="020B0503020204020204" pitchFamily="34" charset="-122"/>
                <a:ea typeface="微软雅黑" panose="020B0503020204020204" pitchFamily="34" charset="-122"/>
              </a:rPr>
              <a:t>Powerpoint</a:t>
            </a:r>
            <a:endParaRPr lang="zh-CN" altLang="en-US" sz="3200" dirty="0">
              <a:solidFill>
                <a:srgbClr val="92A379"/>
              </a:solidFill>
              <a:latin typeface="微软雅黑" panose="020B0503020204020204" pitchFamily="34" charset="-122"/>
              <a:ea typeface="微软雅黑" panose="020B0503020204020204" pitchFamily="34" charset="-122"/>
            </a:endParaRPr>
          </a:p>
        </p:txBody>
      </p:sp>
      <p:sp>
        <p:nvSpPr>
          <p:cNvPr id="4" name="PA_文本框 5"/>
          <p:cNvSpPr txBox="1"/>
          <p:nvPr>
            <p:custDataLst>
              <p:tags r:id="rId3"/>
            </p:custDataLst>
          </p:nvPr>
        </p:nvSpPr>
        <p:spPr>
          <a:xfrm>
            <a:off x="3458956" y="3629752"/>
            <a:ext cx="5472608" cy="600164"/>
          </a:xfrm>
          <a:prstGeom prst="rect">
            <a:avLst/>
          </a:prstGeom>
          <a:noFill/>
          <a:effectLst/>
        </p:spPr>
        <p:txBody>
          <a:bodyPr wrap="square" rtlCol="0">
            <a:spAutoFit/>
          </a:bodyPr>
          <a:lstStyle/>
          <a:p>
            <a:pPr algn="ctr"/>
            <a:r>
              <a:rPr lang="en-US" altLang="zh-CN" sz="1100" dirty="0">
                <a:solidFill>
                  <a:srgbClr val="92A379"/>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I, or through Your copy, paste in</a:t>
            </a:r>
          </a:p>
          <a:p>
            <a:pPr algn="ctr"/>
            <a:r>
              <a:rPr lang="en-US" altLang="zh-CN" sz="1100" dirty="0">
                <a:solidFill>
                  <a:srgbClr val="92A379"/>
                </a:solidFill>
                <a:latin typeface="微软雅黑" panose="020B0503020204020204" pitchFamily="34" charset="-122"/>
                <a:ea typeface="微软雅黑" panose="020B0503020204020204" pitchFamily="34" charset="-122"/>
              </a:rPr>
              <a:t>This box, and select only the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24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组合 137"/>
          <p:cNvGrpSpPr/>
          <p:nvPr/>
        </p:nvGrpSpPr>
        <p:grpSpPr>
          <a:xfrm rot="380340">
            <a:off x="6030162" y="1531395"/>
            <a:ext cx="5578942" cy="4336576"/>
            <a:chOff x="4137095" y="958361"/>
            <a:chExt cx="4184751" cy="3252432"/>
          </a:xfrm>
        </p:grpSpPr>
        <p:cxnSp>
          <p:nvCxnSpPr>
            <p:cNvPr id="139" name="直接连接符 138"/>
            <p:cNvCxnSpPr/>
            <p:nvPr/>
          </p:nvCxnSpPr>
          <p:spPr>
            <a:xfrm flipH="1">
              <a:off x="4142956" y="958361"/>
              <a:ext cx="2590560" cy="324113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V="1">
              <a:off x="4159974" y="3704237"/>
              <a:ext cx="4161872" cy="506556"/>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4137095" y="2819400"/>
              <a:ext cx="2597080" cy="13859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2" name="组合 141"/>
          <p:cNvGrpSpPr/>
          <p:nvPr/>
        </p:nvGrpSpPr>
        <p:grpSpPr>
          <a:xfrm rot="20248117">
            <a:off x="5521892" y="5395654"/>
            <a:ext cx="455143" cy="439044"/>
            <a:chOff x="3137469" y="3407569"/>
            <a:chExt cx="362928" cy="350044"/>
          </a:xfrm>
          <a:solidFill>
            <a:schemeClr val="bg1">
              <a:lumMod val="75000"/>
            </a:schemeClr>
          </a:solidFill>
        </p:grpSpPr>
        <p:sp>
          <p:nvSpPr>
            <p:cNvPr id="143" name="圆角矩形 142"/>
            <p:cNvSpPr/>
            <p:nvPr/>
          </p:nvSpPr>
          <p:spPr>
            <a:xfrm>
              <a:off x="3137469" y="3460059"/>
              <a:ext cx="360000" cy="18000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梯形 143"/>
            <p:cNvSpPr/>
            <p:nvPr/>
          </p:nvSpPr>
          <p:spPr>
            <a:xfrm rot="16200000">
              <a:off x="3313854" y="3506005"/>
              <a:ext cx="284980" cy="88107"/>
            </a:xfrm>
            <a:prstGeom prst="trapezoid">
              <a:avLst>
                <a:gd name="adj" fmla="val 5945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p:cNvSpPr/>
            <p:nvPr/>
          </p:nvSpPr>
          <p:spPr>
            <a:xfrm>
              <a:off x="3363851" y="3460058"/>
              <a:ext cx="46376" cy="18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3230369" y="3644552"/>
              <a:ext cx="50994" cy="1130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7" name="组合 146"/>
          <p:cNvGrpSpPr/>
          <p:nvPr/>
        </p:nvGrpSpPr>
        <p:grpSpPr>
          <a:xfrm>
            <a:off x="9517394" y="1730533"/>
            <a:ext cx="2094662" cy="3653368"/>
            <a:chOff x="7058060" y="1287813"/>
            <a:chExt cx="1571201" cy="2740026"/>
          </a:xfrm>
        </p:grpSpPr>
        <p:sp>
          <p:nvSpPr>
            <p:cNvPr id="148" name="饼形 3"/>
            <p:cNvSpPr/>
            <p:nvPr/>
          </p:nvSpPr>
          <p:spPr>
            <a:xfrm rot="380340" flipH="1">
              <a:off x="7058060" y="1287813"/>
              <a:ext cx="1571201" cy="2740026"/>
            </a:xfrm>
            <a:custGeom>
              <a:avLst/>
              <a:gdLst>
                <a:gd name="connsiteX0" fmla="*/ 87711 w 1277741"/>
                <a:gd name="connsiteY0" fmla="*/ 961171 h 1276710"/>
                <a:gd name="connsiteX1" fmla="*/ 84709 w 1277741"/>
                <a:gd name="connsiteY1" fmla="*/ 320711 h 1276710"/>
                <a:gd name="connsiteX2" fmla="*/ 638871 w 1277741"/>
                <a:gd name="connsiteY2" fmla="*/ 0 h 1276710"/>
                <a:gd name="connsiteX3" fmla="*/ 638871 w 1277741"/>
                <a:gd name="connsiteY3" fmla="*/ 638355 h 1276710"/>
                <a:gd name="connsiteX4" fmla="*/ 87711 w 1277741"/>
                <a:gd name="connsiteY4" fmla="*/ 961171 h 1276710"/>
                <a:gd name="connsiteX0-1" fmla="*/ 0 w 551160"/>
                <a:gd name="connsiteY0-2" fmla="*/ 961171 h 961171"/>
                <a:gd name="connsiteX1-3" fmla="*/ 551160 w 551160"/>
                <a:gd name="connsiteY1-4" fmla="*/ 0 h 961171"/>
                <a:gd name="connsiteX2-5" fmla="*/ 551160 w 551160"/>
                <a:gd name="connsiteY2-6" fmla="*/ 638355 h 961171"/>
                <a:gd name="connsiteX3-7" fmla="*/ 0 w 551160"/>
                <a:gd name="connsiteY3-8" fmla="*/ 961171 h 961171"/>
                <a:gd name="connsiteX0-9" fmla="*/ 0 w 551160"/>
                <a:gd name="connsiteY0-10" fmla="*/ 961171 h 961171"/>
                <a:gd name="connsiteX1-11" fmla="*/ 551160 w 551160"/>
                <a:gd name="connsiteY1-12" fmla="*/ 0 h 961171"/>
                <a:gd name="connsiteX2-13" fmla="*/ 551160 w 551160"/>
                <a:gd name="connsiteY2-14" fmla="*/ 638355 h 961171"/>
                <a:gd name="connsiteX3-15" fmla="*/ 0 w 551160"/>
                <a:gd name="connsiteY3-16" fmla="*/ 961171 h 961171"/>
              </a:gdLst>
              <a:ahLst/>
              <a:cxnLst>
                <a:cxn ang="0">
                  <a:pos x="connsiteX0-1" y="connsiteY0-2"/>
                </a:cxn>
                <a:cxn ang="0">
                  <a:pos x="connsiteX1-3" y="connsiteY1-4"/>
                </a:cxn>
                <a:cxn ang="0">
                  <a:pos x="connsiteX2-5" y="connsiteY2-6"/>
                </a:cxn>
                <a:cxn ang="0">
                  <a:pos x="connsiteX3-7" y="connsiteY3-8"/>
                </a:cxn>
              </a:cxnLst>
              <a:rect l="l" t="t" r="r" b="b"/>
              <a:pathLst>
                <a:path w="551160" h="961171">
                  <a:moveTo>
                    <a:pt x="0" y="961171"/>
                  </a:moveTo>
                  <a:cubicBezTo>
                    <a:pt x="0" y="854779"/>
                    <a:pt x="66394" y="325266"/>
                    <a:pt x="551160" y="0"/>
                  </a:cubicBezTo>
                  <a:lnTo>
                    <a:pt x="551160" y="638355"/>
                  </a:lnTo>
                  <a:lnTo>
                    <a:pt x="0" y="961171"/>
                  </a:lnTo>
                  <a:close/>
                </a:path>
              </a:pathLst>
            </a:custGeom>
            <a:solidFill>
              <a:schemeClr val="accent5"/>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49" name="组合 148"/>
            <p:cNvGrpSpPr/>
            <p:nvPr/>
          </p:nvGrpSpPr>
          <p:grpSpPr>
            <a:xfrm>
              <a:off x="7789278" y="2531671"/>
              <a:ext cx="223152" cy="219466"/>
              <a:chOff x="5294313" y="6135688"/>
              <a:chExt cx="865188" cy="850900"/>
            </a:xfrm>
          </p:grpSpPr>
          <p:sp>
            <p:nvSpPr>
              <p:cNvPr id="150"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1"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2"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3" name="Line 31"/>
              <p:cNvSpPr>
                <a:spLocks noChangeShapeType="1"/>
              </p:cNvSpPr>
              <p:nvPr/>
            </p:nvSpPr>
            <p:spPr bwMode="auto">
              <a:xfrm>
                <a:off x="5727700" y="6743700"/>
                <a:ext cx="0" cy="920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4"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55" name="组合 154"/>
          <p:cNvGrpSpPr/>
          <p:nvPr/>
        </p:nvGrpSpPr>
        <p:grpSpPr>
          <a:xfrm>
            <a:off x="8998478" y="2250393"/>
            <a:ext cx="1810431" cy="3157632"/>
            <a:chOff x="6668822" y="1677708"/>
            <a:chExt cx="1358000" cy="2368224"/>
          </a:xfrm>
        </p:grpSpPr>
        <p:sp>
          <p:nvSpPr>
            <p:cNvPr id="156" name="饼形 3"/>
            <p:cNvSpPr/>
            <p:nvPr/>
          </p:nvSpPr>
          <p:spPr>
            <a:xfrm rot="380340" flipH="1">
              <a:off x="6668822" y="1677708"/>
              <a:ext cx="1358000" cy="2368224"/>
            </a:xfrm>
            <a:custGeom>
              <a:avLst/>
              <a:gdLst>
                <a:gd name="connsiteX0" fmla="*/ 87711 w 1277741"/>
                <a:gd name="connsiteY0" fmla="*/ 961171 h 1276710"/>
                <a:gd name="connsiteX1" fmla="*/ 84709 w 1277741"/>
                <a:gd name="connsiteY1" fmla="*/ 320711 h 1276710"/>
                <a:gd name="connsiteX2" fmla="*/ 638871 w 1277741"/>
                <a:gd name="connsiteY2" fmla="*/ 0 h 1276710"/>
                <a:gd name="connsiteX3" fmla="*/ 638871 w 1277741"/>
                <a:gd name="connsiteY3" fmla="*/ 638355 h 1276710"/>
                <a:gd name="connsiteX4" fmla="*/ 87711 w 1277741"/>
                <a:gd name="connsiteY4" fmla="*/ 961171 h 1276710"/>
                <a:gd name="connsiteX0-1" fmla="*/ 0 w 551160"/>
                <a:gd name="connsiteY0-2" fmla="*/ 961171 h 961171"/>
                <a:gd name="connsiteX1-3" fmla="*/ 551160 w 551160"/>
                <a:gd name="connsiteY1-4" fmla="*/ 0 h 961171"/>
                <a:gd name="connsiteX2-5" fmla="*/ 551160 w 551160"/>
                <a:gd name="connsiteY2-6" fmla="*/ 638355 h 961171"/>
                <a:gd name="connsiteX3-7" fmla="*/ 0 w 551160"/>
                <a:gd name="connsiteY3-8" fmla="*/ 961171 h 961171"/>
                <a:gd name="connsiteX0-9" fmla="*/ 0 w 551160"/>
                <a:gd name="connsiteY0-10" fmla="*/ 961171 h 961171"/>
                <a:gd name="connsiteX1-11" fmla="*/ 551160 w 551160"/>
                <a:gd name="connsiteY1-12" fmla="*/ 0 h 961171"/>
                <a:gd name="connsiteX2-13" fmla="*/ 551160 w 551160"/>
                <a:gd name="connsiteY2-14" fmla="*/ 638355 h 961171"/>
                <a:gd name="connsiteX3-15" fmla="*/ 0 w 551160"/>
                <a:gd name="connsiteY3-16" fmla="*/ 961171 h 961171"/>
              </a:gdLst>
              <a:ahLst/>
              <a:cxnLst>
                <a:cxn ang="0">
                  <a:pos x="connsiteX0-1" y="connsiteY0-2"/>
                </a:cxn>
                <a:cxn ang="0">
                  <a:pos x="connsiteX1-3" y="connsiteY1-4"/>
                </a:cxn>
                <a:cxn ang="0">
                  <a:pos x="connsiteX2-5" y="connsiteY2-6"/>
                </a:cxn>
                <a:cxn ang="0">
                  <a:pos x="connsiteX3-7" y="connsiteY3-8"/>
                </a:cxn>
              </a:cxnLst>
              <a:rect l="l" t="t" r="r" b="b"/>
              <a:pathLst>
                <a:path w="551160" h="961171">
                  <a:moveTo>
                    <a:pt x="0" y="961171"/>
                  </a:moveTo>
                  <a:cubicBezTo>
                    <a:pt x="0" y="854779"/>
                    <a:pt x="66394" y="325266"/>
                    <a:pt x="551160" y="0"/>
                  </a:cubicBezTo>
                  <a:lnTo>
                    <a:pt x="551160" y="638355"/>
                  </a:lnTo>
                  <a:lnTo>
                    <a:pt x="0" y="961171"/>
                  </a:lnTo>
                  <a:close/>
                </a:path>
              </a:pathLst>
            </a:custGeom>
            <a:solidFill>
              <a:schemeClr val="accent4"/>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7" name="组合 156"/>
            <p:cNvGrpSpPr/>
            <p:nvPr/>
          </p:nvGrpSpPr>
          <p:grpSpPr>
            <a:xfrm>
              <a:off x="7213155" y="2778306"/>
              <a:ext cx="209229" cy="219466"/>
              <a:chOff x="2847975" y="6135688"/>
              <a:chExt cx="811213" cy="850900"/>
            </a:xfrm>
          </p:grpSpPr>
          <p:sp>
            <p:nvSpPr>
              <p:cNvPr id="158"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9"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0"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161" name="内容占位符 2"/>
          <p:cNvSpPr txBox="1"/>
          <p:nvPr/>
        </p:nvSpPr>
        <p:spPr>
          <a:xfrm>
            <a:off x="1456548" y="1423486"/>
            <a:ext cx="2947011" cy="978972"/>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t>Enter your text title here</a:t>
            </a:r>
            <a:endParaRPr lang="en-US" altLang="zh-CN" sz="1300" dirty="0"/>
          </a:p>
          <a:p>
            <a:pPr marL="0" indent="0">
              <a:lnSpc>
                <a:spcPct val="130000"/>
              </a:lnSpc>
              <a:spcBef>
                <a:spcPts val="0"/>
              </a:spcBef>
              <a:spcAft>
                <a:spcPts val="800"/>
              </a:spcAft>
              <a:buNone/>
            </a:pPr>
            <a:r>
              <a:rPr lang="zh-CN" altLang="en-US" sz="1100" dirty="0"/>
              <a:t>Enter your chart description text here</a:t>
            </a:r>
          </a:p>
        </p:txBody>
      </p:sp>
      <p:grpSp>
        <p:nvGrpSpPr>
          <p:cNvPr id="162" name="组合 161"/>
          <p:cNvGrpSpPr/>
          <p:nvPr/>
        </p:nvGrpSpPr>
        <p:grpSpPr>
          <a:xfrm>
            <a:off x="8444363" y="2829786"/>
            <a:ext cx="1491688" cy="2601703"/>
            <a:chOff x="6253182" y="2112251"/>
            <a:chExt cx="1118912" cy="1951277"/>
          </a:xfrm>
        </p:grpSpPr>
        <p:sp>
          <p:nvSpPr>
            <p:cNvPr id="163" name="饼形 3"/>
            <p:cNvSpPr/>
            <p:nvPr/>
          </p:nvSpPr>
          <p:spPr>
            <a:xfrm rot="380340" flipH="1">
              <a:off x="6253182" y="2112251"/>
              <a:ext cx="1118912" cy="1951277"/>
            </a:xfrm>
            <a:custGeom>
              <a:avLst/>
              <a:gdLst>
                <a:gd name="connsiteX0" fmla="*/ 87711 w 1277741"/>
                <a:gd name="connsiteY0" fmla="*/ 961171 h 1276710"/>
                <a:gd name="connsiteX1" fmla="*/ 84709 w 1277741"/>
                <a:gd name="connsiteY1" fmla="*/ 320711 h 1276710"/>
                <a:gd name="connsiteX2" fmla="*/ 638871 w 1277741"/>
                <a:gd name="connsiteY2" fmla="*/ 0 h 1276710"/>
                <a:gd name="connsiteX3" fmla="*/ 638871 w 1277741"/>
                <a:gd name="connsiteY3" fmla="*/ 638355 h 1276710"/>
                <a:gd name="connsiteX4" fmla="*/ 87711 w 1277741"/>
                <a:gd name="connsiteY4" fmla="*/ 961171 h 1276710"/>
                <a:gd name="connsiteX0-1" fmla="*/ 0 w 551160"/>
                <a:gd name="connsiteY0-2" fmla="*/ 961171 h 961171"/>
                <a:gd name="connsiteX1-3" fmla="*/ 551160 w 551160"/>
                <a:gd name="connsiteY1-4" fmla="*/ 0 h 961171"/>
                <a:gd name="connsiteX2-5" fmla="*/ 551160 w 551160"/>
                <a:gd name="connsiteY2-6" fmla="*/ 638355 h 961171"/>
                <a:gd name="connsiteX3-7" fmla="*/ 0 w 551160"/>
                <a:gd name="connsiteY3-8" fmla="*/ 961171 h 961171"/>
                <a:gd name="connsiteX0-9" fmla="*/ 0 w 551160"/>
                <a:gd name="connsiteY0-10" fmla="*/ 961171 h 961171"/>
                <a:gd name="connsiteX1-11" fmla="*/ 551160 w 551160"/>
                <a:gd name="connsiteY1-12" fmla="*/ 0 h 961171"/>
                <a:gd name="connsiteX2-13" fmla="*/ 551160 w 551160"/>
                <a:gd name="connsiteY2-14" fmla="*/ 638355 h 961171"/>
                <a:gd name="connsiteX3-15" fmla="*/ 0 w 551160"/>
                <a:gd name="connsiteY3-16" fmla="*/ 961171 h 961171"/>
              </a:gdLst>
              <a:ahLst/>
              <a:cxnLst>
                <a:cxn ang="0">
                  <a:pos x="connsiteX0-1" y="connsiteY0-2"/>
                </a:cxn>
                <a:cxn ang="0">
                  <a:pos x="connsiteX1-3" y="connsiteY1-4"/>
                </a:cxn>
                <a:cxn ang="0">
                  <a:pos x="connsiteX2-5" y="connsiteY2-6"/>
                </a:cxn>
                <a:cxn ang="0">
                  <a:pos x="connsiteX3-7" y="connsiteY3-8"/>
                </a:cxn>
              </a:cxnLst>
              <a:rect l="l" t="t" r="r" b="b"/>
              <a:pathLst>
                <a:path w="551160" h="961171">
                  <a:moveTo>
                    <a:pt x="0" y="961171"/>
                  </a:moveTo>
                  <a:cubicBezTo>
                    <a:pt x="0" y="854779"/>
                    <a:pt x="66394" y="325266"/>
                    <a:pt x="551160" y="0"/>
                  </a:cubicBezTo>
                  <a:lnTo>
                    <a:pt x="551160" y="638355"/>
                  </a:lnTo>
                  <a:lnTo>
                    <a:pt x="0" y="961171"/>
                  </a:lnTo>
                  <a:close/>
                </a:path>
              </a:pathLst>
            </a:custGeom>
            <a:solidFill>
              <a:schemeClr val="accent3"/>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64" name="组合 163"/>
            <p:cNvGrpSpPr/>
            <p:nvPr/>
          </p:nvGrpSpPr>
          <p:grpSpPr>
            <a:xfrm>
              <a:off x="6670823" y="3017763"/>
              <a:ext cx="151907" cy="219466"/>
              <a:chOff x="6689725" y="4826000"/>
              <a:chExt cx="588963" cy="850901"/>
            </a:xfrm>
          </p:grpSpPr>
          <p:sp>
            <p:nvSpPr>
              <p:cNvPr id="165"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6"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7"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168" name="组合 167"/>
          <p:cNvGrpSpPr/>
          <p:nvPr/>
        </p:nvGrpSpPr>
        <p:grpSpPr>
          <a:xfrm>
            <a:off x="7913208" y="3371474"/>
            <a:ext cx="1196710" cy="2087219"/>
            <a:chOff x="5854764" y="2518518"/>
            <a:chExt cx="897649" cy="1565414"/>
          </a:xfrm>
        </p:grpSpPr>
        <p:sp>
          <p:nvSpPr>
            <p:cNvPr id="169" name="饼形 3"/>
            <p:cNvSpPr/>
            <p:nvPr/>
          </p:nvSpPr>
          <p:spPr>
            <a:xfrm rot="380340" flipH="1">
              <a:off x="5854764" y="2518518"/>
              <a:ext cx="897649" cy="1565414"/>
            </a:xfrm>
            <a:custGeom>
              <a:avLst/>
              <a:gdLst>
                <a:gd name="connsiteX0" fmla="*/ 87711 w 1277741"/>
                <a:gd name="connsiteY0" fmla="*/ 961171 h 1276710"/>
                <a:gd name="connsiteX1" fmla="*/ 84709 w 1277741"/>
                <a:gd name="connsiteY1" fmla="*/ 320711 h 1276710"/>
                <a:gd name="connsiteX2" fmla="*/ 638871 w 1277741"/>
                <a:gd name="connsiteY2" fmla="*/ 0 h 1276710"/>
                <a:gd name="connsiteX3" fmla="*/ 638871 w 1277741"/>
                <a:gd name="connsiteY3" fmla="*/ 638355 h 1276710"/>
                <a:gd name="connsiteX4" fmla="*/ 87711 w 1277741"/>
                <a:gd name="connsiteY4" fmla="*/ 961171 h 1276710"/>
                <a:gd name="connsiteX0-1" fmla="*/ 0 w 551160"/>
                <a:gd name="connsiteY0-2" fmla="*/ 961171 h 961171"/>
                <a:gd name="connsiteX1-3" fmla="*/ 551160 w 551160"/>
                <a:gd name="connsiteY1-4" fmla="*/ 0 h 961171"/>
                <a:gd name="connsiteX2-5" fmla="*/ 551160 w 551160"/>
                <a:gd name="connsiteY2-6" fmla="*/ 638355 h 961171"/>
                <a:gd name="connsiteX3-7" fmla="*/ 0 w 551160"/>
                <a:gd name="connsiteY3-8" fmla="*/ 961171 h 961171"/>
                <a:gd name="connsiteX0-9" fmla="*/ 0 w 551160"/>
                <a:gd name="connsiteY0-10" fmla="*/ 961171 h 961171"/>
                <a:gd name="connsiteX1-11" fmla="*/ 551160 w 551160"/>
                <a:gd name="connsiteY1-12" fmla="*/ 0 h 961171"/>
                <a:gd name="connsiteX2-13" fmla="*/ 551160 w 551160"/>
                <a:gd name="connsiteY2-14" fmla="*/ 638355 h 961171"/>
                <a:gd name="connsiteX3-15" fmla="*/ 0 w 551160"/>
                <a:gd name="connsiteY3-16" fmla="*/ 961171 h 961171"/>
              </a:gdLst>
              <a:ahLst/>
              <a:cxnLst>
                <a:cxn ang="0">
                  <a:pos x="connsiteX0-1" y="connsiteY0-2"/>
                </a:cxn>
                <a:cxn ang="0">
                  <a:pos x="connsiteX1-3" y="connsiteY1-4"/>
                </a:cxn>
                <a:cxn ang="0">
                  <a:pos x="connsiteX2-5" y="connsiteY2-6"/>
                </a:cxn>
                <a:cxn ang="0">
                  <a:pos x="connsiteX3-7" y="connsiteY3-8"/>
                </a:cxn>
              </a:cxnLst>
              <a:rect l="l" t="t" r="r" b="b"/>
              <a:pathLst>
                <a:path w="551160" h="961171">
                  <a:moveTo>
                    <a:pt x="0" y="961171"/>
                  </a:moveTo>
                  <a:cubicBezTo>
                    <a:pt x="0" y="854779"/>
                    <a:pt x="66394" y="325266"/>
                    <a:pt x="551160" y="0"/>
                  </a:cubicBezTo>
                  <a:lnTo>
                    <a:pt x="551160" y="638355"/>
                  </a:lnTo>
                  <a:lnTo>
                    <a:pt x="0" y="961171"/>
                  </a:lnTo>
                  <a:close/>
                </a:path>
              </a:pathLst>
            </a:custGeom>
            <a:solidFill>
              <a:schemeClr val="accent2"/>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70" name="组合 169"/>
            <p:cNvGrpSpPr/>
            <p:nvPr/>
          </p:nvGrpSpPr>
          <p:grpSpPr>
            <a:xfrm>
              <a:off x="6105878" y="3224460"/>
              <a:ext cx="219875" cy="219466"/>
              <a:chOff x="4064000" y="6135688"/>
              <a:chExt cx="852488" cy="850900"/>
            </a:xfrm>
          </p:grpSpPr>
          <p:sp>
            <p:nvSpPr>
              <p:cNvPr id="171" name="Freeform 11"/>
              <p:cNvSpPr/>
              <p:nvPr/>
            </p:nvSpPr>
            <p:spPr bwMode="auto">
              <a:xfrm>
                <a:off x="4064000" y="6135688"/>
                <a:ext cx="852488" cy="850900"/>
              </a:xfrm>
              <a:custGeom>
                <a:avLst/>
                <a:gdLst>
                  <a:gd name="T0" fmla="*/ 529 w 537"/>
                  <a:gd name="T1" fmla="*/ 80 h 536"/>
                  <a:gd name="T2" fmla="*/ 456 w 537"/>
                  <a:gd name="T3" fmla="*/ 7 h 536"/>
                  <a:gd name="T4" fmla="*/ 456 w 537"/>
                  <a:gd name="T5" fmla="*/ 7 h 536"/>
                  <a:gd name="T6" fmla="*/ 452 w 537"/>
                  <a:gd name="T7" fmla="*/ 3 h 536"/>
                  <a:gd name="T8" fmla="*/ 447 w 537"/>
                  <a:gd name="T9" fmla="*/ 1 h 536"/>
                  <a:gd name="T10" fmla="*/ 442 w 537"/>
                  <a:gd name="T11" fmla="*/ 0 h 536"/>
                  <a:gd name="T12" fmla="*/ 437 w 537"/>
                  <a:gd name="T13" fmla="*/ 0 h 536"/>
                  <a:gd name="T14" fmla="*/ 432 w 537"/>
                  <a:gd name="T15" fmla="*/ 0 h 536"/>
                  <a:gd name="T16" fmla="*/ 427 w 537"/>
                  <a:gd name="T17" fmla="*/ 2 h 536"/>
                  <a:gd name="T18" fmla="*/ 422 w 537"/>
                  <a:gd name="T19" fmla="*/ 5 h 536"/>
                  <a:gd name="T20" fmla="*/ 417 w 537"/>
                  <a:gd name="T21" fmla="*/ 8 h 536"/>
                  <a:gd name="T22" fmla="*/ 367 w 537"/>
                  <a:gd name="T23" fmla="*/ 59 h 536"/>
                  <a:gd name="T24" fmla="*/ 43 w 537"/>
                  <a:gd name="T25" fmla="*/ 383 h 536"/>
                  <a:gd name="T26" fmla="*/ 0 w 537"/>
                  <a:gd name="T27" fmla="*/ 536 h 536"/>
                  <a:gd name="T28" fmla="*/ 153 w 537"/>
                  <a:gd name="T29" fmla="*/ 494 h 536"/>
                  <a:gd name="T30" fmla="*/ 478 w 537"/>
                  <a:gd name="T31" fmla="*/ 169 h 536"/>
                  <a:gd name="T32" fmla="*/ 528 w 537"/>
                  <a:gd name="T33" fmla="*/ 119 h 536"/>
                  <a:gd name="T34" fmla="*/ 528 w 537"/>
                  <a:gd name="T35" fmla="*/ 119 h 536"/>
                  <a:gd name="T36" fmla="*/ 531 w 537"/>
                  <a:gd name="T37" fmla="*/ 115 h 536"/>
                  <a:gd name="T38" fmla="*/ 534 w 537"/>
                  <a:gd name="T39" fmla="*/ 110 h 536"/>
                  <a:gd name="T40" fmla="*/ 536 w 537"/>
                  <a:gd name="T41" fmla="*/ 105 h 536"/>
                  <a:gd name="T42" fmla="*/ 537 w 537"/>
                  <a:gd name="T43" fmla="*/ 99 h 536"/>
                  <a:gd name="T44" fmla="*/ 536 w 537"/>
                  <a:gd name="T45" fmla="*/ 94 h 536"/>
                  <a:gd name="T46" fmla="*/ 535 w 537"/>
                  <a:gd name="T47" fmla="*/ 89 h 536"/>
                  <a:gd name="T48" fmla="*/ 533 w 537"/>
                  <a:gd name="T49" fmla="*/ 85 h 536"/>
                  <a:gd name="T50" fmla="*/ 529 w 537"/>
                  <a:gd name="T51" fmla="*/ 80 h 536"/>
                  <a:gd name="T52" fmla="*/ 529 w 537"/>
                  <a:gd name="T53" fmla="*/ 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7" h="536">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2" name="Line 12"/>
              <p:cNvSpPr>
                <a:spLocks noChangeShapeType="1"/>
              </p:cNvSpPr>
              <p:nvPr/>
            </p:nvSpPr>
            <p:spPr bwMode="auto">
              <a:xfrm>
                <a:off x="4646613" y="6229350"/>
                <a:ext cx="176213" cy="1746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3" name="Line 13"/>
              <p:cNvSpPr>
                <a:spLocks noChangeShapeType="1"/>
              </p:cNvSpPr>
              <p:nvPr/>
            </p:nvSpPr>
            <p:spPr bwMode="auto">
              <a:xfrm flipH="1">
                <a:off x="4210050" y="6272213"/>
                <a:ext cx="479425" cy="48101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4" name="Line 14"/>
              <p:cNvSpPr>
                <a:spLocks noChangeShapeType="1"/>
              </p:cNvSpPr>
              <p:nvPr/>
            </p:nvSpPr>
            <p:spPr bwMode="auto">
              <a:xfrm flipH="1">
                <a:off x="4297363" y="6361113"/>
                <a:ext cx="481013" cy="4794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5" name="Freeform 15"/>
              <p:cNvSpPr/>
              <p:nvPr/>
            </p:nvSpPr>
            <p:spPr bwMode="auto">
              <a:xfrm>
                <a:off x="4132263" y="6743700"/>
                <a:ext cx="174625" cy="176213"/>
              </a:xfrm>
              <a:custGeom>
                <a:avLst/>
                <a:gdLst>
                  <a:gd name="T0" fmla="*/ 0 w 110"/>
                  <a:gd name="T1" fmla="*/ 0 h 111"/>
                  <a:gd name="T2" fmla="*/ 49 w 110"/>
                  <a:gd name="T3" fmla="*/ 6 h 111"/>
                  <a:gd name="T4" fmla="*/ 55 w 110"/>
                  <a:gd name="T5" fmla="*/ 55 h 111"/>
                  <a:gd name="T6" fmla="*/ 104 w 110"/>
                  <a:gd name="T7" fmla="*/ 61 h 111"/>
                  <a:gd name="T8" fmla="*/ 110 w 110"/>
                  <a:gd name="T9" fmla="*/ 111 h 111"/>
                </a:gdLst>
                <a:ahLst/>
                <a:cxnLst>
                  <a:cxn ang="0">
                    <a:pos x="T0" y="T1"/>
                  </a:cxn>
                  <a:cxn ang="0">
                    <a:pos x="T2" y="T3"/>
                  </a:cxn>
                  <a:cxn ang="0">
                    <a:pos x="T4" y="T5"/>
                  </a:cxn>
                  <a:cxn ang="0">
                    <a:pos x="T6" y="T7"/>
                  </a:cxn>
                  <a:cxn ang="0">
                    <a:pos x="T8" y="T9"/>
                  </a:cxn>
                </a:cxnLst>
                <a:rect l="0" t="0" r="r" b="b"/>
                <a:pathLst>
                  <a:path w="110" h="111">
                    <a:moveTo>
                      <a:pt x="0" y="0"/>
                    </a:moveTo>
                    <a:lnTo>
                      <a:pt x="49" y="6"/>
                    </a:lnTo>
                    <a:lnTo>
                      <a:pt x="55" y="55"/>
                    </a:lnTo>
                    <a:lnTo>
                      <a:pt x="104" y="61"/>
                    </a:lnTo>
                    <a:lnTo>
                      <a:pt x="110" y="1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6" name="Line 16"/>
              <p:cNvSpPr>
                <a:spLocks noChangeShapeType="1"/>
              </p:cNvSpPr>
              <p:nvPr/>
            </p:nvSpPr>
            <p:spPr bwMode="auto">
              <a:xfrm flipV="1">
                <a:off x="4149725" y="6269038"/>
                <a:ext cx="117475"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7" name="Line 17"/>
              <p:cNvSpPr>
                <a:spLocks noChangeShapeType="1"/>
              </p:cNvSpPr>
              <p:nvPr/>
            </p:nvSpPr>
            <p:spPr bwMode="auto">
              <a:xfrm flipV="1">
                <a:off x="4214813" y="6370638"/>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 name="Line 18"/>
              <p:cNvSpPr>
                <a:spLocks noChangeShapeType="1"/>
              </p:cNvSpPr>
              <p:nvPr/>
            </p:nvSpPr>
            <p:spPr bwMode="auto">
              <a:xfrm flipV="1">
                <a:off x="4662488" y="6783388"/>
                <a:ext cx="119063"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9" name="Line 19"/>
              <p:cNvSpPr>
                <a:spLocks noChangeShapeType="1"/>
              </p:cNvSpPr>
              <p:nvPr/>
            </p:nvSpPr>
            <p:spPr bwMode="auto">
              <a:xfrm flipV="1">
                <a:off x="4597400" y="6753225"/>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0" name="Freeform 20"/>
              <p:cNvSpPr/>
              <p:nvPr/>
            </p:nvSpPr>
            <p:spPr bwMode="auto">
              <a:xfrm>
                <a:off x="4084638" y="6157913"/>
                <a:ext cx="369888" cy="368300"/>
              </a:xfrm>
              <a:custGeom>
                <a:avLst/>
                <a:gdLst>
                  <a:gd name="T0" fmla="*/ 233 w 233"/>
                  <a:gd name="T1" fmla="*/ 128 h 232"/>
                  <a:gd name="T2" fmla="*/ 111 w 233"/>
                  <a:gd name="T3" fmla="*/ 7 h 232"/>
                  <a:gd name="T4" fmla="*/ 111 w 233"/>
                  <a:gd name="T5" fmla="*/ 7 h 232"/>
                  <a:gd name="T6" fmla="*/ 107 w 233"/>
                  <a:gd name="T7" fmla="*/ 4 h 232"/>
                  <a:gd name="T8" fmla="*/ 103 w 233"/>
                  <a:gd name="T9" fmla="*/ 2 h 232"/>
                  <a:gd name="T10" fmla="*/ 98 w 233"/>
                  <a:gd name="T11" fmla="*/ 0 h 232"/>
                  <a:gd name="T12" fmla="*/ 94 w 233"/>
                  <a:gd name="T13" fmla="*/ 0 h 232"/>
                  <a:gd name="T14" fmla="*/ 89 w 233"/>
                  <a:gd name="T15" fmla="*/ 0 h 232"/>
                  <a:gd name="T16" fmla="*/ 84 w 233"/>
                  <a:gd name="T17" fmla="*/ 2 h 232"/>
                  <a:gd name="T18" fmla="*/ 80 w 233"/>
                  <a:gd name="T19" fmla="*/ 4 h 232"/>
                  <a:gd name="T20" fmla="*/ 76 w 233"/>
                  <a:gd name="T21" fmla="*/ 7 h 232"/>
                  <a:gd name="T22" fmla="*/ 7 w 233"/>
                  <a:gd name="T23" fmla="*/ 77 h 232"/>
                  <a:gd name="T24" fmla="*/ 7 w 233"/>
                  <a:gd name="T25" fmla="*/ 77 h 232"/>
                  <a:gd name="T26" fmla="*/ 4 w 233"/>
                  <a:gd name="T27" fmla="*/ 80 h 232"/>
                  <a:gd name="T28" fmla="*/ 2 w 233"/>
                  <a:gd name="T29" fmla="*/ 85 h 232"/>
                  <a:gd name="T30" fmla="*/ 0 w 233"/>
                  <a:gd name="T31" fmla="*/ 89 h 232"/>
                  <a:gd name="T32" fmla="*/ 0 w 233"/>
                  <a:gd name="T33" fmla="*/ 94 h 232"/>
                  <a:gd name="T34" fmla="*/ 0 w 233"/>
                  <a:gd name="T35" fmla="*/ 99 h 232"/>
                  <a:gd name="T36" fmla="*/ 2 w 233"/>
                  <a:gd name="T37" fmla="*/ 103 h 232"/>
                  <a:gd name="T38" fmla="*/ 4 w 233"/>
                  <a:gd name="T39" fmla="*/ 107 h 232"/>
                  <a:gd name="T40" fmla="*/ 7 w 233"/>
                  <a:gd name="T41" fmla="*/ 111 h 232"/>
                  <a:gd name="T42" fmla="*/ 128 w 233"/>
                  <a:gd name="T4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2">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1" name="Freeform 21"/>
              <p:cNvSpPr/>
              <p:nvPr/>
            </p:nvSpPr>
            <p:spPr bwMode="auto">
              <a:xfrm>
                <a:off x="4524375" y="6596063"/>
                <a:ext cx="368300" cy="369888"/>
              </a:xfrm>
              <a:custGeom>
                <a:avLst/>
                <a:gdLst>
                  <a:gd name="T0" fmla="*/ 0 w 232"/>
                  <a:gd name="T1" fmla="*/ 106 h 233"/>
                  <a:gd name="T2" fmla="*/ 121 w 232"/>
                  <a:gd name="T3" fmla="*/ 226 h 233"/>
                  <a:gd name="T4" fmla="*/ 121 w 232"/>
                  <a:gd name="T5" fmla="*/ 226 h 233"/>
                  <a:gd name="T6" fmla="*/ 125 w 232"/>
                  <a:gd name="T7" fmla="*/ 229 h 233"/>
                  <a:gd name="T8" fmla="*/ 129 w 232"/>
                  <a:gd name="T9" fmla="*/ 232 h 233"/>
                  <a:gd name="T10" fmla="*/ 134 w 232"/>
                  <a:gd name="T11" fmla="*/ 233 h 233"/>
                  <a:gd name="T12" fmla="*/ 138 w 232"/>
                  <a:gd name="T13" fmla="*/ 233 h 233"/>
                  <a:gd name="T14" fmla="*/ 143 w 232"/>
                  <a:gd name="T15" fmla="*/ 233 h 233"/>
                  <a:gd name="T16" fmla="*/ 148 w 232"/>
                  <a:gd name="T17" fmla="*/ 232 h 233"/>
                  <a:gd name="T18" fmla="*/ 152 w 232"/>
                  <a:gd name="T19" fmla="*/ 229 h 233"/>
                  <a:gd name="T20" fmla="*/ 156 w 232"/>
                  <a:gd name="T21" fmla="*/ 226 h 233"/>
                  <a:gd name="T22" fmla="*/ 225 w 232"/>
                  <a:gd name="T23" fmla="*/ 157 h 233"/>
                  <a:gd name="T24" fmla="*/ 225 w 232"/>
                  <a:gd name="T25" fmla="*/ 157 h 233"/>
                  <a:gd name="T26" fmla="*/ 228 w 232"/>
                  <a:gd name="T27" fmla="*/ 153 h 233"/>
                  <a:gd name="T28" fmla="*/ 230 w 232"/>
                  <a:gd name="T29" fmla="*/ 149 h 233"/>
                  <a:gd name="T30" fmla="*/ 232 w 232"/>
                  <a:gd name="T31" fmla="*/ 144 h 233"/>
                  <a:gd name="T32" fmla="*/ 232 w 232"/>
                  <a:gd name="T33" fmla="*/ 140 h 233"/>
                  <a:gd name="T34" fmla="*/ 232 w 232"/>
                  <a:gd name="T35" fmla="*/ 135 h 233"/>
                  <a:gd name="T36" fmla="*/ 230 w 232"/>
                  <a:gd name="T37" fmla="*/ 130 h 233"/>
                  <a:gd name="T38" fmla="*/ 228 w 232"/>
                  <a:gd name="T39" fmla="*/ 126 h 233"/>
                  <a:gd name="T40" fmla="*/ 225 w 232"/>
                  <a:gd name="T41" fmla="*/ 122 h 233"/>
                  <a:gd name="T42" fmla="*/ 104 w 23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33">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82" name="组合 181"/>
          <p:cNvGrpSpPr/>
          <p:nvPr/>
        </p:nvGrpSpPr>
        <p:grpSpPr>
          <a:xfrm>
            <a:off x="7405989" y="3909275"/>
            <a:ext cx="904266" cy="1577160"/>
            <a:chOff x="5474300" y="2921869"/>
            <a:chExt cx="678288" cy="1182870"/>
          </a:xfrm>
        </p:grpSpPr>
        <p:sp>
          <p:nvSpPr>
            <p:cNvPr id="183" name="饼形 3"/>
            <p:cNvSpPr/>
            <p:nvPr/>
          </p:nvSpPr>
          <p:spPr>
            <a:xfrm rot="380340" flipH="1">
              <a:off x="5474300" y="2921869"/>
              <a:ext cx="678288" cy="1182870"/>
            </a:xfrm>
            <a:custGeom>
              <a:avLst/>
              <a:gdLst>
                <a:gd name="connsiteX0" fmla="*/ 87711 w 1277741"/>
                <a:gd name="connsiteY0" fmla="*/ 961171 h 1276710"/>
                <a:gd name="connsiteX1" fmla="*/ 84709 w 1277741"/>
                <a:gd name="connsiteY1" fmla="*/ 320711 h 1276710"/>
                <a:gd name="connsiteX2" fmla="*/ 638871 w 1277741"/>
                <a:gd name="connsiteY2" fmla="*/ 0 h 1276710"/>
                <a:gd name="connsiteX3" fmla="*/ 638871 w 1277741"/>
                <a:gd name="connsiteY3" fmla="*/ 638355 h 1276710"/>
                <a:gd name="connsiteX4" fmla="*/ 87711 w 1277741"/>
                <a:gd name="connsiteY4" fmla="*/ 961171 h 1276710"/>
                <a:gd name="connsiteX0-1" fmla="*/ 0 w 551160"/>
                <a:gd name="connsiteY0-2" fmla="*/ 961171 h 961171"/>
                <a:gd name="connsiteX1-3" fmla="*/ 551160 w 551160"/>
                <a:gd name="connsiteY1-4" fmla="*/ 0 h 961171"/>
                <a:gd name="connsiteX2-5" fmla="*/ 551160 w 551160"/>
                <a:gd name="connsiteY2-6" fmla="*/ 638355 h 961171"/>
                <a:gd name="connsiteX3-7" fmla="*/ 0 w 551160"/>
                <a:gd name="connsiteY3-8" fmla="*/ 961171 h 961171"/>
                <a:gd name="connsiteX0-9" fmla="*/ 0 w 551160"/>
                <a:gd name="connsiteY0-10" fmla="*/ 961171 h 961171"/>
                <a:gd name="connsiteX1-11" fmla="*/ 551160 w 551160"/>
                <a:gd name="connsiteY1-12" fmla="*/ 0 h 961171"/>
                <a:gd name="connsiteX2-13" fmla="*/ 551160 w 551160"/>
                <a:gd name="connsiteY2-14" fmla="*/ 638355 h 961171"/>
                <a:gd name="connsiteX3-15" fmla="*/ 0 w 551160"/>
                <a:gd name="connsiteY3-16" fmla="*/ 961171 h 961171"/>
              </a:gdLst>
              <a:ahLst/>
              <a:cxnLst>
                <a:cxn ang="0">
                  <a:pos x="connsiteX0-1" y="connsiteY0-2"/>
                </a:cxn>
                <a:cxn ang="0">
                  <a:pos x="connsiteX1-3" y="connsiteY1-4"/>
                </a:cxn>
                <a:cxn ang="0">
                  <a:pos x="connsiteX2-5" y="connsiteY2-6"/>
                </a:cxn>
                <a:cxn ang="0">
                  <a:pos x="connsiteX3-7" y="connsiteY3-8"/>
                </a:cxn>
              </a:cxnLst>
              <a:rect l="l" t="t" r="r" b="b"/>
              <a:pathLst>
                <a:path w="551160" h="961171">
                  <a:moveTo>
                    <a:pt x="0" y="961171"/>
                  </a:moveTo>
                  <a:cubicBezTo>
                    <a:pt x="0" y="854779"/>
                    <a:pt x="66394" y="325266"/>
                    <a:pt x="551160" y="0"/>
                  </a:cubicBezTo>
                  <a:lnTo>
                    <a:pt x="551160" y="638355"/>
                  </a:lnTo>
                  <a:lnTo>
                    <a:pt x="0" y="961171"/>
                  </a:lnTo>
                  <a:close/>
                </a:path>
              </a:pathLst>
            </a:custGeom>
            <a:solidFill>
              <a:schemeClr val="accent1"/>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84" name="组合 183"/>
            <p:cNvGrpSpPr/>
            <p:nvPr/>
          </p:nvGrpSpPr>
          <p:grpSpPr>
            <a:xfrm>
              <a:off x="5574703" y="3440000"/>
              <a:ext cx="220694" cy="219466"/>
              <a:chOff x="4083050" y="4826000"/>
              <a:chExt cx="855663" cy="850900"/>
            </a:xfrm>
          </p:grpSpPr>
          <p:sp>
            <p:nvSpPr>
              <p:cNvPr id="185" name="Freeform 25"/>
              <p:cNvSpPr/>
              <p:nvPr/>
            </p:nvSpPr>
            <p:spPr bwMode="auto">
              <a:xfrm>
                <a:off x="4083050" y="4826000"/>
                <a:ext cx="855663" cy="850900"/>
              </a:xfrm>
              <a:custGeom>
                <a:avLst/>
                <a:gdLst>
                  <a:gd name="T0" fmla="*/ 217 w 539"/>
                  <a:gd name="T1" fmla="*/ 202 h 536"/>
                  <a:gd name="T2" fmla="*/ 206 w 539"/>
                  <a:gd name="T3" fmla="*/ 199 h 536"/>
                  <a:gd name="T4" fmla="*/ 182 w 539"/>
                  <a:gd name="T5" fmla="*/ 196 h 536"/>
                  <a:gd name="T6" fmla="*/ 169 w 539"/>
                  <a:gd name="T7" fmla="*/ 195 h 536"/>
                  <a:gd name="T8" fmla="*/ 135 w 539"/>
                  <a:gd name="T9" fmla="*/ 199 h 536"/>
                  <a:gd name="T10" fmla="*/ 103 w 539"/>
                  <a:gd name="T11" fmla="*/ 209 h 536"/>
                  <a:gd name="T12" fmla="*/ 74 w 539"/>
                  <a:gd name="T13" fmla="*/ 224 h 536"/>
                  <a:gd name="T14" fmla="*/ 49 w 539"/>
                  <a:gd name="T15" fmla="*/ 246 h 536"/>
                  <a:gd name="T16" fmla="*/ 29 w 539"/>
                  <a:gd name="T17" fmla="*/ 271 h 536"/>
                  <a:gd name="T18" fmla="*/ 13 w 539"/>
                  <a:gd name="T19" fmla="*/ 300 h 536"/>
                  <a:gd name="T20" fmla="*/ 3 w 539"/>
                  <a:gd name="T21" fmla="*/ 332 h 536"/>
                  <a:gd name="T22" fmla="*/ 0 w 539"/>
                  <a:gd name="T23" fmla="*/ 366 h 536"/>
                  <a:gd name="T24" fmla="*/ 0 w 539"/>
                  <a:gd name="T25" fmla="*/ 383 h 536"/>
                  <a:gd name="T26" fmla="*/ 7 w 539"/>
                  <a:gd name="T27" fmla="*/ 417 h 536"/>
                  <a:gd name="T28" fmla="*/ 20 w 539"/>
                  <a:gd name="T29" fmla="*/ 447 h 536"/>
                  <a:gd name="T30" fmla="*/ 38 w 539"/>
                  <a:gd name="T31" fmla="*/ 474 h 536"/>
                  <a:gd name="T32" fmla="*/ 61 w 539"/>
                  <a:gd name="T33" fmla="*/ 497 h 536"/>
                  <a:gd name="T34" fmla="*/ 88 w 539"/>
                  <a:gd name="T35" fmla="*/ 516 h 536"/>
                  <a:gd name="T36" fmla="*/ 119 w 539"/>
                  <a:gd name="T37" fmla="*/ 528 h 536"/>
                  <a:gd name="T38" fmla="*/ 152 w 539"/>
                  <a:gd name="T39" fmla="*/ 535 h 536"/>
                  <a:gd name="T40" fmla="*/ 169 w 539"/>
                  <a:gd name="T41" fmla="*/ 536 h 536"/>
                  <a:gd name="T42" fmla="*/ 204 w 539"/>
                  <a:gd name="T43" fmla="*/ 533 h 536"/>
                  <a:gd name="T44" fmla="*/ 237 w 539"/>
                  <a:gd name="T45" fmla="*/ 523 h 536"/>
                  <a:gd name="T46" fmla="*/ 265 w 539"/>
                  <a:gd name="T47" fmla="*/ 507 h 536"/>
                  <a:gd name="T48" fmla="*/ 291 w 539"/>
                  <a:gd name="T49" fmla="*/ 486 h 536"/>
                  <a:gd name="T50" fmla="*/ 311 w 539"/>
                  <a:gd name="T51" fmla="*/ 461 h 536"/>
                  <a:gd name="T52" fmla="*/ 327 w 539"/>
                  <a:gd name="T53" fmla="*/ 432 h 536"/>
                  <a:gd name="T54" fmla="*/ 337 w 539"/>
                  <a:gd name="T55" fmla="*/ 400 h 536"/>
                  <a:gd name="T56" fmla="*/ 340 w 539"/>
                  <a:gd name="T57" fmla="*/ 366 h 536"/>
                  <a:gd name="T58" fmla="*/ 340 w 539"/>
                  <a:gd name="T59" fmla="*/ 354 h 536"/>
                  <a:gd name="T60" fmla="*/ 337 w 539"/>
                  <a:gd name="T61" fmla="*/ 332 h 536"/>
                  <a:gd name="T62" fmla="*/ 394 w 539"/>
                  <a:gd name="T63" fmla="*/ 261 h 536"/>
                  <a:gd name="T64" fmla="*/ 468 w 539"/>
                  <a:gd name="T65" fmla="*/ 189 h 536"/>
                  <a:gd name="T66" fmla="*/ 539 w 539"/>
                  <a:gd name="T67" fmla="*/ 108 h 536"/>
                  <a:gd name="T68" fmla="*/ 443 w 539"/>
                  <a:gd name="T6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9" h="536">
                    <a:moveTo>
                      <a:pt x="443" y="0"/>
                    </a:moveTo>
                    <a:lnTo>
                      <a:pt x="217" y="202"/>
                    </a:lnTo>
                    <a:lnTo>
                      <a:pt x="217" y="202"/>
                    </a:lnTo>
                    <a:lnTo>
                      <a:pt x="206" y="199"/>
                    </a:lnTo>
                    <a:lnTo>
                      <a:pt x="194" y="197"/>
                    </a:lnTo>
                    <a:lnTo>
                      <a:pt x="182" y="196"/>
                    </a:lnTo>
                    <a:lnTo>
                      <a:pt x="169" y="195"/>
                    </a:lnTo>
                    <a:lnTo>
                      <a:pt x="169" y="195"/>
                    </a:lnTo>
                    <a:lnTo>
                      <a:pt x="152" y="196"/>
                    </a:lnTo>
                    <a:lnTo>
                      <a:pt x="135" y="199"/>
                    </a:lnTo>
                    <a:lnTo>
                      <a:pt x="119" y="203"/>
                    </a:lnTo>
                    <a:lnTo>
                      <a:pt x="103" y="209"/>
                    </a:lnTo>
                    <a:lnTo>
                      <a:pt x="88" y="216"/>
                    </a:lnTo>
                    <a:lnTo>
                      <a:pt x="74" y="224"/>
                    </a:lnTo>
                    <a:lnTo>
                      <a:pt x="61" y="235"/>
                    </a:lnTo>
                    <a:lnTo>
                      <a:pt x="49" y="246"/>
                    </a:lnTo>
                    <a:lnTo>
                      <a:pt x="38" y="258"/>
                    </a:lnTo>
                    <a:lnTo>
                      <a:pt x="29" y="271"/>
                    </a:lnTo>
                    <a:lnTo>
                      <a:pt x="20" y="285"/>
                    </a:lnTo>
                    <a:lnTo>
                      <a:pt x="13" y="300"/>
                    </a:lnTo>
                    <a:lnTo>
                      <a:pt x="7" y="316"/>
                    </a:lnTo>
                    <a:lnTo>
                      <a:pt x="3" y="332"/>
                    </a:lnTo>
                    <a:lnTo>
                      <a:pt x="0" y="349"/>
                    </a:lnTo>
                    <a:lnTo>
                      <a:pt x="0" y="366"/>
                    </a:lnTo>
                    <a:lnTo>
                      <a:pt x="0" y="366"/>
                    </a:lnTo>
                    <a:lnTo>
                      <a:pt x="0" y="383"/>
                    </a:lnTo>
                    <a:lnTo>
                      <a:pt x="3" y="400"/>
                    </a:lnTo>
                    <a:lnTo>
                      <a:pt x="7" y="417"/>
                    </a:lnTo>
                    <a:lnTo>
                      <a:pt x="13" y="432"/>
                    </a:lnTo>
                    <a:lnTo>
                      <a:pt x="20" y="447"/>
                    </a:lnTo>
                    <a:lnTo>
                      <a:pt x="29" y="461"/>
                    </a:lnTo>
                    <a:lnTo>
                      <a:pt x="38" y="474"/>
                    </a:lnTo>
                    <a:lnTo>
                      <a:pt x="49" y="486"/>
                    </a:lnTo>
                    <a:lnTo>
                      <a:pt x="61" y="497"/>
                    </a:lnTo>
                    <a:lnTo>
                      <a:pt x="74" y="507"/>
                    </a:lnTo>
                    <a:lnTo>
                      <a:pt x="88" y="516"/>
                    </a:lnTo>
                    <a:lnTo>
                      <a:pt x="103" y="523"/>
                    </a:lnTo>
                    <a:lnTo>
                      <a:pt x="119" y="528"/>
                    </a:lnTo>
                    <a:lnTo>
                      <a:pt x="135" y="533"/>
                    </a:lnTo>
                    <a:lnTo>
                      <a:pt x="152" y="535"/>
                    </a:lnTo>
                    <a:lnTo>
                      <a:pt x="169" y="536"/>
                    </a:lnTo>
                    <a:lnTo>
                      <a:pt x="169" y="536"/>
                    </a:lnTo>
                    <a:lnTo>
                      <a:pt x="187" y="535"/>
                    </a:lnTo>
                    <a:lnTo>
                      <a:pt x="204" y="533"/>
                    </a:lnTo>
                    <a:lnTo>
                      <a:pt x="221" y="528"/>
                    </a:lnTo>
                    <a:lnTo>
                      <a:pt x="237" y="523"/>
                    </a:lnTo>
                    <a:lnTo>
                      <a:pt x="251" y="516"/>
                    </a:lnTo>
                    <a:lnTo>
                      <a:pt x="265" y="507"/>
                    </a:lnTo>
                    <a:lnTo>
                      <a:pt x="279" y="497"/>
                    </a:lnTo>
                    <a:lnTo>
                      <a:pt x="291" y="486"/>
                    </a:lnTo>
                    <a:lnTo>
                      <a:pt x="302" y="474"/>
                    </a:lnTo>
                    <a:lnTo>
                      <a:pt x="311" y="461"/>
                    </a:lnTo>
                    <a:lnTo>
                      <a:pt x="320" y="447"/>
                    </a:lnTo>
                    <a:lnTo>
                      <a:pt x="327" y="432"/>
                    </a:lnTo>
                    <a:lnTo>
                      <a:pt x="333" y="417"/>
                    </a:lnTo>
                    <a:lnTo>
                      <a:pt x="337" y="400"/>
                    </a:lnTo>
                    <a:lnTo>
                      <a:pt x="340" y="383"/>
                    </a:lnTo>
                    <a:lnTo>
                      <a:pt x="340" y="366"/>
                    </a:lnTo>
                    <a:lnTo>
                      <a:pt x="340" y="366"/>
                    </a:lnTo>
                    <a:lnTo>
                      <a:pt x="340" y="354"/>
                    </a:lnTo>
                    <a:lnTo>
                      <a:pt x="339" y="343"/>
                    </a:lnTo>
                    <a:lnTo>
                      <a:pt x="337" y="332"/>
                    </a:lnTo>
                    <a:lnTo>
                      <a:pt x="334" y="321"/>
                    </a:lnTo>
                    <a:lnTo>
                      <a:pt x="394" y="261"/>
                    </a:lnTo>
                    <a:lnTo>
                      <a:pt x="394" y="189"/>
                    </a:lnTo>
                    <a:lnTo>
                      <a:pt x="468" y="189"/>
                    </a:lnTo>
                    <a:lnTo>
                      <a:pt x="468" y="104"/>
                    </a:lnTo>
                    <a:lnTo>
                      <a:pt x="539" y="108"/>
                    </a:lnTo>
                    <a:lnTo>
                      <a:pt x="539" y="7"/>
                    </a:lnTo>
                    <a:lnTo>
                      <a:pt x="443"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6" name="Freeform 26"/>
              <p:cNvSpPr/>
              <p:nvPr/>
            </p:nvSpPr>
            <p:spPr bwMode="auto">
              <a:xfrm>
                <a:off x="4219575" y="5362575"/>
                <a:ext cx="184150" cy="184150"/>
              </a:xfrm>
              <a:custGeom>
                <a:avLst/>
                <a:gdLst>
                  <a:gd name="T0" fmla="*/ 116 w 116"/>
                  <a:gd name="T1" fmla="*/ 58 h 116"/>
                  <a:gd name="T2" fmla="*/ 116 w 116"/>
                  <a:gd name="T3" fmla="*/ 58 h 116"/>
                  <a:gd name="T4" fmla="*/ 116 w 116"/>
                  <a:gd name="T5" fmla="*/ 64 h 116"/>
                  <a:gd name="T6" fmla="*/ 115 w 116"/>
                  <a:gd name="T7" fmla="*/ 69 h 116"/>
                  <a:gd name="T8" fmla="*/ 111 w 116"/>
                  <a:gd name="T9" fmla="*/ 80 h 116"/>
                  <a:gd name="T10" fmla="*/ 106 w 116"/>
                  <a:gd name="T11" fmla="*/ 90 h 116"/>
                  <a:gd name="T12" fmla="*/ 99 w 116"/>
                  <a:gd name="T13" fmla="*/ 99 h 116"/>
                  <a:gd name="T14" fmla="*/ 90 w 116"/>
                  <a:gd name="T15" fmla="*/ 106 h 116"/>
                  <a:gd name="T16" fmla="*/ 81 w 116"/>
                  <a:gd name="T17" fmla="*/ 111 h 116"/>
                  <a:gd name="T18" fmla="*/ 70 w 116"/>
                  <a:gd name="T19" fmla="*/ 114 h 116"/>
                  <a:gd name="T20" fmla="*/ 64 w 116"/>
                  <a:gd name="T21" fmla="*/ 115 h 116"/>
                  <a:gd name="T22" fmla="*/ 58 w 116"/>
                  <a:gd name="T23" fmla="*/ 116 h 116"/>
                  <a:gd name="T24" fmla="*/ 58 w 116"/>
                  <a:gd name="T25" fmla="*/ 116 h 116"/>
                  <a:gd name="T26" fmla="*/ 52 w 116"/>
                  <a:gd name="T27" fmla="*/ 115 h 116"/>
                  <a:gd name="T28" fmla="*/ 46 w 116"/>
                  <a:gd name="T29" fmla="*/ 114 h 116"/>
                  <a:gd name="T30" fmla="*/ 36 w 116"/>
                  <a:gd name="T31" fmla="*/ 111 h 116"/>
                  <a:gd name="T32" fmla="*/ 26 w 116"/>
                  <a:gd name="T33" fmla="*/ 106 h 116"/>
                  <a:gd name="T34" fmla="*/ 17 w 116"/>
                  <a:gd name="T35" fmla="*/ 99 h 116"/>
                  <a:gd name="T36" fmla="*/ 10 w 116"/>
                  <a:gd name="T37" fmla="*/ 90 h 116"/>
                  <a:gd name="T38" fmla="*/ 5 w 116"/>
                  <a:gd name="T39" fmla="*/ 80 h 116"/>
                  <a:gd name="T40" fmla="*/ 1 w 116"/>
                  <a:gd name="T41" fmla="*/ 69 h 116"/>
                  <a:gd name="T42" fmla="*/ 1 w 116"/>
                  <a:gd name="T43" fmla="*/ 64 h 116"/>
                  <a:gd name="T44" fmla="*/ 0 w 116"/>
                  <a:gd name="T45" fmla="*/ 58 h 116"/>
                  <a:gd name="T46" fmla="*/ 0 w 116"/>
                  <a:gd name="T47" fmla="*/ 58 h 116"/>
                  <a:gd name="T48" fmla="*/ 1 w 116"/>
                  <a:gd name="T49" fmla="*/ 52 h 116"/>
                  <a:gd name="T50" fmla="*/ 1 w 116"/>
                  <a:gd name="T51" fmla="*/ 46 h 116"/>
                  <a:gd name="T52" fmla="*/ 5 w 116"/>
                  <a:gd name="T53" fmla="*/ 35 h 116"/>
                  <a:gd name="T54" fmla="*/ 10 w 116"/>
                  <a:gd name="T55" fmla="*/ 25 h 116"/>
                  <a:gd name="T56" fmla="*/ 17 w 116"/>
                  <a:gd name="T57" fmla="*/ 17 h 116"/>
                  <a:gd name="T58" fmla="*/ 26 w 116"/>
                  <a:gd name="T59" fmla="*/ 10 h 116"/>
                  <a:gd name="T60" fmla="*/ 36 w 116"/>
                  <a:gd name="T61" fmla="*/ 4 h 116"/>
                  <a:gd name="T62" fmla="*/ 46 w 116"/>
                  <a:gd name="T63" fmla="*/ 1 h 116"/>
                  <a:gd name="T64" fmla="*/ 52 w 116"/>
                  <a:gd name="T65" fmla="*/ 0 h 116"/>
                  <a:gd name="T66" fmla="*/ 58 w 116"/>
                  <a:gd name="T67" fmla="*/ 0 h 116"/>
                  <a:gd name="T68" fmla="*/ 58 w 116"/>
                  <a:gd name="T69" fmla="*/ 0 h 116"/>
                  <a:gd name="T70" fmla="*/ 64 w 116"/>
                  <a:gd name="T71" fmla="*/ 0 h 116"/>
                  <a:gd name="T72" fmla="*/ 70 w 116"/>
                  <a:gd name="T73" fmla="*/ 1 h 116"/>
                  <a:gd name="T74" fmla="*/ 81 w 116"/>
                  <a:gd name="T75" fmla="*/ 4 h 116"/>
                  <a:gd name="T76" fmla="*/ 90 w 116"/>
                  <a:gd name="T77" fmla="*/ 10 h 116"/>
                  <a:gd name="T78" fmla="*/ 99 w 116"/>
                  <a:gd name="T79" fmla="*/ 17 h 116"/>
                  <a:gd name="T80" fmla="*/ 106 w 116"/>
                  <a:gd name="T81" fmla="*/ 25 h 116"/>
                  <a:gd name="T82" fmla="*/ 111 w 116"/>
                  <a:gd name="T83" fmla="*/ 35 h 116"/>
                  <a:gd name="T84" fmla="*/ 115 w 116"/>
                  <a:gd name="T85" fmla="*/ 46 h 116"/>
                  <a:gd name="T86" fmla="*/ 116 w 116"/>
                  <a:gd name="T87" fmla="*/ 52 h 116"/>
                  <a:gd name="T88" fmla="*/ 116 w 116"/>
                  <a:gd name="T89" fmla="*/ 58 h 116"/>
                  <a:gd name="T90" fmla="*/ 116 w 116"/>
                  <a:gd name="T9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16">
                    <a:moveTo>
                      <a:pt x="116" y="58"/>
                    </a:moveTo>
                    <a:lnTo>
                      <a:pt x="116" y="58"/>
                    </a:lnTo>
                    <a:lnTo>
                      <a:pt x="116" y="64"/>
                    </a:lnTo>
                    <a:lnTo>
                      <a:pt x="115" y="69"/>
                    </a:lnTo>
                    <a:lnTo>
                      <a:pt x="111" y="80"/>
                    </a:lnTo>
                    <a:lnTo>
                      <a:pt x="106" y="90"/>
                    </a:lnTo>
                    <a:lnTo>
                      <a:pt x="99" y="99"/>
                    </a:lnTo>
                    <a:lnTo>
                      <a:pt x="90" y="106"/>
                    </a:lnTo>
                    <a:lnTo>
                      <a:pt x="81" y="111"/>
                    </a:lnTo>
                    <a:lnTo>
                      <a:pt x="70" y="114"/>
                    </a:lnTo>
                    <a:lnTo>
                      <a:pt x="64" y="115"/>
                    </a:lnTo>
                    <a:lnTo>
                      <a:pt x="58" y="116"/>
                    </a:lnTo>
                    <a:lnTo>
                      <a:pt x="58" y="116"/>
                    </a:lnTo>
                    <a:lnTo>
                      <a:pt x="52" y="115"/>
                    </a:lnTo>
                    <a:lnTo>
                      <a:pt x="46" y="114"/>
                    </a:lnTo>
                    <a:lnTo>
                      <a:pt x="36" y="111"/>
                    </a:lnTo>
                    <a:lnTo>
                      <a:pt x="26" y="106"/>
                    </a:lnTo>
                    <a:lnTo>
                      <a:pt x="17" y="99"/>
                    </a:lnTo>
                    <a:lnTo>
                      <a:pt x="10" y="90"/>
                    </a:lnTo>
                    <a:lnTo>
                      <a:pt x="5" y="80"/>
                    </a:lnTo>
                    <a:lnTo>
                      <a:pt x="1" y="69"/>
                    </a:lnTo>
                    <a:lnTo>
                      <a:pt x="1" y="64"/>
                    </a:lnTo>
                    <a:lnTo>
                      <a:pt x="0" y="58"/>
                    </a:lnTo>
                    <a:lnTo>
                      <a:pt x="0" y="58"/>
                    </a:lnTo>
                    <a:lnTo>
                      <a:pt x="1" y="52"/>
                    </a:lnTo>
                    <a:lnTo>
                      <a:pt x="1" y="46"/>
                    </a:lnTo>
                    <a:lnTo>
                      <a:pt x="5" y="35"/>
                    </a:lnTo>
                    <a:lnTo>
                      <a:pt x="10" y="25"/>
                    </a:lnTo>
                    <a:lnTo>
                      <a:pt x="17" y="17"/>
                    </a:lnTo>
                    <a:lnTo>
                      <a:pt x="26" y="10"/>
                    </a:lnTo>
                    <a:lnTo>
                      <a:pt x="36" y="4"/>
                    </a:lnTo>
                    <a:lnTo>
                      <a:pt x="46" y="1"/>
                    </a:lnTo>
                    <a:lnTo>
                      <a:pt x="52" y="0"/>
                    </a:lnTo>
                    <a:lnTo>
                      <a:pt x="58" y="0"/>
                    </a:lnTo>
                    <a:lnTo>
                      <a:pt x="58" y="0"/>
                    </a:lnTo>
                    <a:lnTo>
                      <a:pt x="64" y="0"/>
                    </a:lnTo>
                    <a:lnTo>
                      <a:pt x="70" y="1"/>
                    </a:lnTo>
                    <a:lnTo>
                      <a:pt x="81" y="4"/>
                    </a:lnTo>
                    <a:lnTo>
                      <a:pt x="90" y="10"/>
                    </a:lnTo>
                    <a:lnTo>
                      <a:pt x="99" y="17"/>
                    </a:lnTo>
                    <a:lnTo>
                      <a:pt x="106" y="25"/>
                    </a:lnTo>
                    <a:lnTo>
                      <a:pt x="111" y="35"/>
                    </a:lnTo>
                    <a:lnTo>
                      <a:pt x="115" y="46"/>
                    </a:lnTo>
                    <a:lnTo>
                      <a:pt x="116" y="52"/>
                    </a:lnTo>
                    <a:lnTo>
                      <a:pt x="116" y="58"/>
                    </a:lnTo>
                    <a:lnTo>
                      <a:pt x="116" y="5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7" name="Line 27"/>
              <p:cNvSpPr>
                <a:spLocks noChangeShapeType="1"/>
              </p:cNvSpPr>
              <p:nvPr/>
            </p:nvSpPr>
            <p:spPr bwMode="auto">
              <a:xfrm flipH="1">
                <a:off x="4481513" y="4926013"/>
                <a:ext cx="303213" cy="2746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188" name="组合 187"/>
          <p:cNvGrpSpPr/>
          <p:nvPr/>
        </p:nvGrpSpPr>
        <p:grpSpPr>
          <a:xfrm>
            <a:off x="882940" y="2657812"/>
            <a:ext cx="612206" cy="612283"/>
            <a:chOff x="4293355" y="3074389"/>
            <a:chExt cx="440084" cy="440084"/>
          </a:xfrm>
        </p:grpSpPr>
        <p:sp>
          <p:nvSpPr>
            <p:cNvPr id="189" name="椭圆 188"/>
            <p:cNvSpPr/>
            <p:nvPr/>
          </p:nvSpPr>
          <p:spPr>
            <a:xfrm>
              <a:off x="4293355" y="3074389"/>
              <a:ext cx="440084" cy="440084"/>
            </a:xfrm>
            <a:prstGeom prst="ellipse">
              <a:avLst/>
            </a:prstGeom>
            <a:solidFill>
              <a:schemeClr val="accent3"/>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0" name="组合 189"/>
            <p:cNvGrpSpPr/>
            <p:nvPr/>
          </p:nvGrpSpPr>
          <p:grpSpPr>
            <a:xfrm>
              <a:off x="4437444" y="3184699"/>
              <a:ext cx="151907" cy="219466"/>
              <a:chOff x="6689725" y="4826000"/>
              <a:chExt cx="588963" cy="850901"/>
            </a:xfrm>
          </p:grpSpPr>
          <p:sp>
            <p:nvSpPr>
              <p:cNvPr id="191"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2"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3"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194" name="组合 193"/>
          <p:cNvGrpSpPr/>
          <p:nvPr/>
        </p:nvGrpSpPr>
        <p:grpSpPr>
          <a:xfrm>
            <a:off x="882940" y="3795568"/>
            <a:ext cx="612206" cy="612283"/>
            <a:chOff x="5380050" y="2166450"/>
            <a:chExt cx="440084" cy="440084"/>
          </a:xfrm>
        </p:grpSpPr>
        <p:sp>
          <p:nvSpPr>
            <p:cNvPr id="195" name="椭圆 194"/>
            <p:cNvSpPr/>
            <p:nvPr/>
          </p:nvSpPr>
          <p:spPr>
            <a:xfrm>
              <a:off x="5380050" y="2166450"/>
              <a:ext cx="440084" cy="440084"/>
            </a:xfrm>
            <a:prstGeom prst="ellipse">
              <a:avLst/>
            </a:prstGeom>
            <a:solidFill>
              <a:schemeClr val="accent4"/>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6" name="组合 195"/>
            <p:cNvGrpSpPr/>
            <p:nvPr/>
          </p:nvGrpSpPr>
          <p:grpSpPr>
            <a:xfrm>
              <a:off x="5495477" y="2276760"/>
              <a:ext cx="209229" cy="219466"/>
              <a:chOff x="2847975" y="6135688"/>
              <a:chExt cx="811213" cy="850900"/>
            </a:xfrm>
          </p:grpSpPr>
          <p:sp>
            <p:nvSpPr>
              <p:cNvPr id="197"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8"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9"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200" name="组合 199"/>
          <p:cNvGrpSpPr/>
          <p:nvPr/>
        </p:nvGrpSpPr>
        <p:grpSpPr>
          <a:xfrm>
            <a:off x="4968243" y="1526357"/>
            <a:ext cx="612206" cy="612283"/>
            <a:chOff x="3225712" y="2624053"/>
            <a:chExt cx="440084" cy="440084"/>
          </a:xfrm>
        </p:grpSpPr>
        <p:sp>
          <p:nvSpPr>
            <p:cNvPr id="201" name="椭圆 200"/>
            <p:cNvSpPr/>
            <p:nvPr/>
          </p:nvSpPr>
          <p:spPr>
            <a:xfrm>
              <a:off x="3225712" y="2624053"/>
              <a:ext cx="440084" cy="440084"/>
            </a:xfrm>
            <a:prstGeom prst="ellipse">
              <a:avLst/>
            </a:prstGeom>
            <a:solidFill>
              <a:schemeClr val="accent2"/>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2" name="组合 201"/>
            <p:cNvGrpSpPr/>
            <p:nvPr/>
          </p:nvGrpSpPr>
          <p:grpSpPr>
            <a:xfrm>
              <a:off x="3335817" y="2734363"/>
              <a:ext cx="219875" cy="219466"/>
              <a:chOff x="4064000" y="6135688"/>
              <a:chExt cx="852488" cy="850900"/>
            </a:xfrm>
          </p:grpSpPr>
          <p:sp>
            <p:nvSpPr>
              <p:cNvPr id="203" name="Freeform 11"/>
              <p:cNvSpPr/>
              <p:nvPr/>
            </p:nvSpPr>
            <p:spPr bwMode="auto">
              <a:xfrm>
                <a:off x="4064000" y="6135688"/>
                <a:ext cx="852488" cy="850900"/>
              </a:xfrm>
              <a:custGeom>
                <a:avLst/>
                <a:gdLst>
                  <a:gd name="T0" fmla="*/ 529 w 537"/>
                  <a:gd name="T1" fmla="*/ 80 h 536"/>
                  <a:gd name="T2" fmla="*/ 456 w 537"/>
                  <a:gd name="T3" fmla="*/ 7 h 536"/>
                  <a:gd name="T4" fmla="*/ 456 w 537"/>
                  <a:gd name="T5" fmla="*/ 7 h 536"/>
                  <a:gd name="T6" fmla="*/ 452 w 537"/>
                  <a:gd name="T7" fmla="*/ 3 h 536"/>
                  <a:gd name="T8" fmla="*/ 447 w 537"/>
                  <a:gd name="T9" fmla="*/ 1 h 536"/>
                  <a:gd name="T10" fmla="*/ 442 w 537"/>
                  <a:gd name="T11" fmla="*/ 0 h 536"/>
                  <a:gd name="T12" fmla="*/ 437 w 537"/>
                  <a:gd name="T13" fmla="*/ 0 h 536"/>
                  <a:gd name="T14" fmla="*/ 432 w 537"/>
                  <a:gd name="T15" fmla="*/ 0 h 536"/>
                  <a:gd name="T16" fmla="*/ 427 w 537"/>
                  <a:gd name="T17" fmla="*/ 2 h 536"/>
                  <a:gd name="T18" fmla="*/ 422 w 537"/>
                  <a:gd name="T19" fmla="*/ 5 h 536"/>
                  <a:gd name="T20" fmla="*/ 417 w 537"/>
                  <a:gd name="T21" fmla="*/ 8 h 536"/>
                  <a:gd name="T22" fmla="*/ 367 w 537"/>
                  <a:gd name="T23" fmla="*/ 59 h 536"/>
                  <a:gd name="T24" fmla="*/ 43 w 537"/>
                  <a:gd name="T25" fmla="*/ 383 h 536"/>
                  <a:gd name="T26" fmla="*/ 0 w 537"/>
                  <a:gd name="T27" fmla="*/ 536 h 536"/>
                  <a:gd name="T28" fmla="*/ 153 w 537"/>
                  <a:gd name="T29" fmla="*/ 494 h 536"/>
                  <a:gd name="T30" fmla="*/ 478 w 537"/>
                  <a:gd name="T31" fmla="*/ 169 h 536"/>
                  <a:gd name="T32" fmla="*/ 528 w 537"/>
                  <a:gd name="T33" fmla="*/ 119 h 536"/>
                  <a:gd name="T34" fmla="*/ 528 w 537"/>
                  <a:gd name="T35" fmla="*/ 119 h 536"/>
                  <a:gd name="T36" fmla="*/ 531 w 537"/>
                  <a:gd name="T37" fmla="*/ 115 h 536"/>
                  <a:gd name="T38" fmla="*/ 534 w 537"/>
                  <a:gd name="T39" fmla="*/ 110 h 536"/>
                  <a:gd name="T40" fmla="*/ 536 w 537"/>
                  <a:gd name="T41" fmla="*/ 105 h 536"/>
                  <a:gd name="T42" fmla="*/ 537 w 537"/>
                  <a:gd name="T43" fmla="*/ 99 h 536"/>
                  <a:gd name="T44" fmla="*/ 536 w 537"/>
                  <a:gd name="T45" fmla="*/ 94 h 536"/>
                  <a:gd name="T46" fmla="*/ 535 w 537"/>
                  <a:gd name="T47" fmla="*/ 89 h 536"/>
                  <a:gd name="T48" fmla="*/ 533 w 537"/>
                  <a:gd name="T49" fmla="*/ 85 h 536"/>
                  <a:gd name="T50" fmla="*/ 529 w 537"/>
                  <a:gd name="T51" fmla="*/ 80 h 536"/>
                  <a:gd name="T52" fmla="*/ 529 w 537"/>
                  <a:gd name="T53" fmla="*/ 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7" h="536">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4" name="Line 12"/>
              <p:cNvSpPr>
                <a:spLocks noChangeShapeType="1"/>
              </p:cNvSpPr>
              <p:nvPr/>
            </p:nvSpPr>
            <p:spPr bwMode="auto">
              <a:xfrm>
                <a:off x="4646613" y="6229350"/>
                <a:ext cx="176213" cy="1746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5" name="Line 13"/>
              <p:cNvSpPr>
                <a:spLocks noChangeShapeType="1"/>
              </p:cNvSpPr>
              <p:nvPr/>
            </p:nvSpPr>
            <p:spPr bwMode="auto">
              <a:xfrm flipH="1">
                <a:off x="4210050" y="6272213"/>
                <a:ext cx="479425" cy="48101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6" name="Line 14"/>
              <p:cNvSpPr>
                <a:spLocks noChangeShapeType="1"/>
              </p:cNvSpPr>
              <p:nvPr/>
            </p:nvSpPr>
            <p:spPr bwMode="auto">
              <a:xfrm flipH="1">
                <a:off x="4297363" y="6361113"/>
                <a:ext cx="481013" cy="4794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7" name="Freeform 15"/>
              <p:cNvSpPr/>
              <p:nvPr/>
            </p:nvSpPr>
            <p:spPr bwMode="auto">
              <a:xfrm>
                <a:off x="4132263" y="6743700"/>
                <a:ext cx="174625" cy="176213"/>
              </a:xfrm>
              <a:custGeom>
                <a:avLst/>
                <a:gdLst>
                  <a:gd name="T0" fmla="*/ 0 w 110"/>
                  <a:gd name="T1" fmla="*/ 0 h 111"/>
                  <a:gd name="T2" fmla="*/ 49 w 110"/>
                  <a:gd name="T3" fmla="*/ 6 h 111"/>
                  <a:gd name="T4" fmla="*/ 55 w 110"/>
                  <a:gd name="T5" fmla="*/ 55 h 111"/>
                  <a:gd name="T6" fmla="*/ 104 w 110"/>
                  <a:gd name="T7" fmla="*/ 61 h 111"/>
                  <a:gd name="T8" fmla="*/ 110 w 110"/>
                  <a:gd name="T9" fmla="*/ 111 h 111"/>
                </a:gdLst>
                <a:ahLst/>
                <a:cxnLst>
                  <a:cxn ang="0">
                    <a:pos x="T0" y="T1"/>
                  </a:cxn>
                  <a:cxn ang="0">
                    <a:pos x="T2" y="T3"/>
                  </a:cxn>
                  <a:cxn ang="0">
                    <a:pos x="T4" y="T5"/>
                  </a:cxn>
                  <a:cxn ang="0">
                    <a:pos x="T6" y="T7"/>
                  </a:cxn>
                  <a:cxn ang="0">
                    <a:pos x="T8" y="T9"/>
                  </a:cxn>
                </a:cxnLst>
                <a:rect l="0" t="0" r="r" b="b"/>
                <a:pathLst>
                  <a:path w="110" h="111">
                    <a:moveTo>
                      <a:pt x="0" y="0"/>
                    </a:moveTo>
                    <a:lnTo>
                      <a:pt x="49" y="6"/>
                    </a:lnTo>
                    <a:lnTo>
                      <a:pt x="55" y="55"/>
                    </a:lnTo>
                    <a:lnTo>
                      <a:pt x="104" y="61"/>
                    </a:lnTo>
                    <a:lnTo>
                      <a:pt x="110" y="1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8" name="Line 16"/>
              <p:cNvSpPr>
                <a:spLocks noChangeShapeType="1"/>
              </p:cNvSpPr>
              <p:nvPr/>
            </p:nvSpPr>
            <p:spPr bwMode="auto">
              <a:xfrm flipV="1">
                <a:off x="4149725" y="6269038"/>
                <a:ext cx="117475"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9" name="Line 17"/>
              <p:cNvSpPr>
                <a:spLocks noChangeShapeType="1"/>
              </p:cNvSpPr>
              <p:nvPr/>
            </p:nvSpPr>
            <p:spPr bwMode="auto">
              <a:xfrm flipV="1">
                <a:off x="4214813" y="6370638"/>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0" name="Line 18"/>
              <p:cNvSpPr>
                <a:spLocks noChangeShapeType="1"/>
              </p:cNvSpPr>
              <p:nvPr/>
            </p:nvSpPr>
            <p:spPr bwMode="auto">
              <a:xfrm flipV="1">
                <a:off x="4662488" y="6783388"/>
                <a:ext cx="119063"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1" name="Line 19"/>
              <p:cNvSpPr>
                <a:spLocks noChangeShapeType="1"/>
              </p:cNvSpPr>
              <p:nvPr/>
            </p:nvSpPr>
            <p:spPr bwMode="auto">
              <a:xfrm flipV="1">
                <a:off x="4597400" y="6753225"/>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2" name="Freeform 20"/>
              <p:cNvSpPr/>
              <p:nvPr/>
            </p:nvSpPr>
            <p:spPr bwMode="auto">
              <a:xfrm>
                <a:off x="4084638" y="6157913"/>
                <a:ext cx="369888" cy="368300"/>
              </a:xfrm>
              <a:custGeom>
                <a:avLst/>
                <a:gdLst>
                  <a:gd name="T0" fmla="*/ 233 w 233"/>
                  <a:gd name="T1" fmla="*/ 128 h 232"/>
                  <a:gd name="T2" fmla="*/ 111 w 233"/>
                  <a:gd name="T3" fmla="*/ 7 h 232"/>
                  <a:gd name="T4" fmla="*/ 111 w 233"/>
                  <a:gd name="T5" fmla="*/ 7 h 232"/>
                  <a:gd name="T6" fmla="*/ 107 w 233"/>
                  <a:gd name="T7" fmla="*/ 4 h 232"/>
                  <a:gd name="T8" fmla="*/ 103 w 233"/>
                  <a:gd name="T9" fmla="*/ 2 h 232"/>
                  <a:gd name="T10" fmla="*/ 98 w 233"/>
                  <a:gd name="T11" fmla="*/ 0 h 232"/>
                  <a:gd name="T12" fmla="*/ 94 w 233"/>
                  <a:gd name="T13" fmla="*/ 0 h 232"/>
                  <a:gd name="T14" fmla="*/ 89 w 233"/>
                  <a:gd name="T15" fmla="*/ 0 h 232"/>
                  <a:gd name="T16" fmla="*/ 84 w 233"/>
                  <a:gd name="T17" fmla="*/ 2 h 232"/>
                  <a:gd name="T18" fmla="*/ 80 w 233"/>
                  <a:gd name="T19" fmla="*/ 4 h 232"/>
                  <a:gd name="T20" fmla="*/ 76 w 233"/>
                  <a:gd name="T21" fmla="*/ 7 h 232"/>
                  <a:gd name="T22" fmla="*/ 7 w 233"/>
                  <a:gd name="T23" fmla="*/ 77 h 232"/>
                  <a:gd name="T24" fmla="*/ 7 w 233"/>
                  <a:gd name="T25" fmla="*/ 77 h 232"/>
                  <a:gd name="T26" fmla="*/ 4 w 233"/>
                  <a:gd name="T27" fmla="*/ 80 h 232"/>
                  <a:gd name="T28" fmla="*/ 2 w 233"/>
                  <a:gd name="T29" fmla="*/ 85 h 232"/>
                  <a:gd name="T30" fmla="*/ 0 w 233"/>
                  <a:gd name="T31" fmla="*/ 89 h 232"/>
                  <a:gd name="T32" fmla="*/ 0 w 233"/>
                  <a:gd name="T33" fmla="*/ 94 h 232"/>
                  <a:gd name="T34" fmla="*/ 0 w 233"/>
                  <a:gd name="T35" fmla="*/ 99 h 232"/>
                  <a:gd name="T36" fmla="*/ 2 w 233"/>
                  <a:gd name="T37" fmla="*/ 103 h 232"/>
                  <a:gd name="T38" fmla="*/ 4 w 233"/>
                  <a:gd name="T39" fmla="*/ 107 h 232"/>
                  <a:gd name="T40" fmla="*/ 7 w 233"/>
                  <a:gd name="T41" fmla="*/ 111 h 232"/>
                  <a:gd name="T42" fmla="*/ 128 w 233"/>
                  <a:gd name="T4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2">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3" name="Freeform 21"/>
              <p:cNvSpPr/>
              <p:nvPr/>
            </p:nvSpPr>
            <p:spPr bwMode="auto">
              <a:xfrm>
                <a:off x="4524375" y="6596063"/>
                <a:ext cx="368300" cy="369888"/>
              </a:xfrm>
              <a:custGeom>
                <a:avLst/>
                <a:gdLst>
                  <a:gd name="T0" fmla="*/ 0 w 232"/>
                  <a:gd name="T1" fmla="*/ 106 h 233"/>
                  <a:gd name="T2" fmla="*/ 121 w 232"/>
                  <a:gd name="T3" fmla="*/ 226 h 233"/>
                  <a:gd name="T4" fmla="*/ 121 w 232"/>
                  <a:gd name="T5" fmla="*/ 226 h 233"/>
                  <a:gd name="T6" fmla="*/ 125 w 232"/>
                  <a:gd name="T7" fmla="*/ 229 h 233"/>
                  <a:gd name="T8" fmla="*/ 129 w 232"/>
                  <a:gd name="T9" fmla="*/ 232 h 233"/>
                  <a:gd name="T10" fmla="*/ 134 w 232"/>
                  <a:gd name="T11" fmla="*/ 233 h 233"/>
                  <a:gd name="T12" fmla="*/ 138 w 232"/>
                  <a:gd name="T13" fmla="*/ 233 h 233"/>
                  <a:gd name="T14" fmla="*/ 143 w 232"/>
                  <a:gd name="T15" fmla="*/ 233 h 233"/>
                  <a:gd name="T16" fmla="*/ 148 w 232"/>
                  <a:gd name="T17" fmla="*/ 232 h 233"/>
                  <a:gd name="T18" fmla="*/ 152 w 232"/>
                  <a:gd name="T19" fmla="*/ 229 h 233"/>
                  <a:gd name="T20" fmla="*/ 156 w 232"/>
                  <a:gd name="T21" fmla="*/ 226 h 233"/>
                  <a:gd name="T22" fmla="*/ 225 w 232"/>
                  <a:gd name="T23" fmla="*/ 157 h 233"/>
                  <a:gd name="T24" fmla="*/ 225 w 232"/>
                  <a:gd name="T25" fmla="*/ 157 h 233"/>
                  <a:gd name="T26" fmla="*/ 228 w 232"/>
                  <a:gd name="T27" fmla="*/ 153 h 233"/>
                  <a:gd name="T28" fmla="*/ 230 w 232"/>
                  <a:gd name="T29" fmla="*/ 149 h 233"/>
                  <a:gd name="T30" fmla="*/ 232 w 232"/>
                  <a:gd name="T31" fmla="*/ 144 h 233"/>
                  <a:gd name="T32" fmla="*/ 232 w 232"/>
                  <a:gd name="T33" fmla="*/ 140 h 233"/>
                  <a:gd name="T34" fmla="*/ 232 w 232"/>
                  <a:gd name="T35" fmla="*/ 135 h 233"/>
                  <a:gd name="T36" fmla="*/ 230 w 232"/>
                  <a:gd name="T37" fmla="*/ 130 h 233"/>
                  <a:gd name="T38" fmla="*/ 228 w 232"/>
                  <a:gd name="T39" fmla="*/ 126 h 233"/>
                  <a:gd name="T40" fmla="*/ 225 w 232"/>
                  <a:gd name="T41" fmla="*/ 122 h 233"/>
                  <a:gd name="T42" fmla="*/ 104 w 23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33">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214" name="组合 213"/>
          <p:cNvGrpSpPr/>
          <p:nvPr/>
        </p:nvGrpSpPr>
        <p:grpSpPr>
          <a:xfrm>
            <a:off x="882940" y="1526357"/>
            <a:ext cx="612206" cy="612283"/>
            <a:chOff x="2139017" y="3437940"/>
            <a:chExt cx="440084" cy="440084"/>
          </a:xfrm>
        </p:grpSpPr>
        <p:sp>
          <p:nvSpPr>
            <p:cNvPr id="215" name="椭圆 214"/>
            <p:cNvSpPr/>
            <p:nvPr/>
          </p:nvSpPr>
          <p:spPr>
            <a:xfrm>
              <a:off x="2139017" y="3437940"/>
              <a:ext cx="440084" cy="440084"/>
            </a:xfrm>
            <a:prstGeom prst="ellipse">
              <a:avLst/>
            </a:prstGeom>
            <a:solidFill>
              <a:schemeClr val="accent1"/>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6" name="组合 215"/>
            <p:cNvGrpSpPr/>
            <p:nvPr/>
          </p:nvGrpSpPr>
          <p:grpSpPr>
            <a:xfrm>
              <a:off x="2248713" y="3548250"/>
              <a:ext cx="220694" cy="219466"/>
              <a:chOff x="4083050" y="4826000"/>
              <a:chExt cx="855663" cy="850900"/>
            </a:xfrm>
          </p:grpSpPr>
          <p:sp>
            <p:nvSpPr>
              <p:cNvPr id="217" name="Freeform 25"/>
              <p:cNvSpPr/>
              <p:nvPr/>
            </p:nvSpPr>
            <p:spPr bwMode="auto">
              <a:xfrm>
                <a:off x="4083050" y="4826000"/>
                <a:ext cx="855663" cy="850900"/>
              </a:xfrm>
              <a:custGeom>
                <a:avLst/>
                <a:gdLst>
                  <a:gd name="T0" fmla="*/ 217 w 539"/>
                  <a:gd name="T1" fmla="*/ 202 h 536"/>
                  <a:gd name="T2" fmla="*/ 206 w 539"/>
                  <a:gd name="T3" fmla="*/ 199 h 536"/>
                  <a:gd name="T4" fmla="*/ 182 w 539"/>
                  <a:gd name="T5" fmla="*/ 196 h 536"/>
                  <a:gd name="T6" fmla="*/ 169 w 539"/>
                  <a:gd name="T7" fmla="*/ 195 h 536"/>
                  <a:gd name="T8" fmla="*/ 135 w 539"/>
                  <a:gd name="T9" fmla="*/ 199 h 536"/>
                  <a:gd name="T10" fmla="*/ 103 w 539"/>
                  <a:gd name="T11" fmla="*/ 209 h 536"/>
                  <a:gd name="T12" fmla="*/ 74 w 539"/>
                  <a:gd name="T13" fmla="*/ 224 h 536"/>
                  <a:gd name="T14" fmla="*/ 49 w 539"/>
                  <a:gd name="T15" fmla="*/ 246 h 536"/>
                  <a:gd name="T16" fmla="*/ 29 w 539"/>
                  <a:gd name="T17" fmla="*/ 271 h 536"/>
                  <a:gd name="T18" fmla="*/ 13 w 539"/>
                  <a:gd name="T19" fmla="*/ 300 h 536"/>
                  <a:gd name="T20" fmla="*/ 3 w 539"/>
                  <a:gd name="T21" fmla="*/ 332 h 536"/>
                  <a:gd name="T22" fmla="*/ 0 w 539"/>
                  <a:gd name="T23" fmla="*/ 366 h 536"/>
                  <a:gd name="T24" fmla="*/ 0 w 539"/>
                  <a:gd name="T25" fmla="*/ 383 h 536"/>
                  <a:gd name="T26" fmla="*/ 7 w 539"/>
                  <a:gd name="T27" fmla="*/ 417 h 536"/>
                  <a:gd name="T28" fmla="*/ 20 w 539"/>
                  <a:gd name="T29" fmla="*/ 447 h 536"/>
                  <a:gd name="T30" fmla="*/ 38 w 539"/>
                  <a:gd name="T31" fmla="*/ 474 h 536"/>
                  <a:gd name="T32" fmla="*/ 61 w 539"/>
                  <a:gd name="T33" fmla="*/ 497 h 536"/>
                  <a:gd name="T34" fmla="*/ 88 w 539"/>
                  <a:gd name="T35" fmla="*/ 516 h 536"/>
                  <a:gd name="T36" fmla="*/ 119 w 539"/>
                  <a:gd name="T37" fmla="*/ 528 h 536"/>
                  <a:gd name="T38" fmla="*/ 152 w 539"/>
                  <a:gd name="T39" fmla="*/ 535 h 536"/>
                  <a:gd name="T40" fmla="*/ 169 w 539"/>
                  <a:gd name="T41" fmla="*/ 536 h 536"/>
                  <a:gd name="T42" fmla="*/ 204 w 539"/>
                  <a:gd name="T43" fmla="*/ 533 h 536"/>
                  <a:gd name="T44" fmla="*/ 237 w 539"/>
                  <a:gd name="T45" fmla="*/ 523 h 536"/>
                  <a:gd name="T46" fmla="*/ 265 w 539"/>
                  <a:gd name="T47" fmla="*/ 507 h 536"/>
                  <a:gd name="T48" fmla="*/ 291 w 539"/>
                  <a:gd name="T49" fmla="*/ 486 h 536"/>
                  <a:gd name="T50" fmla="*/ 311 w 539"/>
                  <a:gd name="T51" fmla="*/ 461 h 536"/>
                  <a:gd name="T52" fmla="*/ 327 w 539"/>
                  <a:gd name="T53" fmla="*/ 432 h 536"/>
                  <a:gd name="T54" fmla="*/ 337 w 539"/>
                  <a:gd name="T55" fmla="*/ 400 h 536"/>
                  <a:gd name="T56" fmla="*/ 340 w 539"/>
                  <a:gd name="T57" fmla="*/ 366 h 536"/>
                  <a:gd name="T58" fmla="*/ 340 w 539"/>
                  <a:gd name="T59" fmla="*/ 354 h 536"/>
                  <a:gd name="T60" fmla="*/ 337 w 539"/>
                  <a:gd name="T61" fmla="*/ 332 h 536"/>
                  <a:gd name="T62" fmla="*/ 394 w 539"/>
                  <a:gd name="T63" fmla="*/ 261 h 536"/>
                  <a:gd name="T64" fmla="*/ 468 w 539"/>
                  <a:gd name="T65" fmla="*/ 189 h 536"/>
                  <a:gd name="T66" fmla="*/ 539 w 539"/>
                  <a:gd name="T67" fmla="*/ 108 h 536"/>
                  <a:gd name="T68" fmla="*/ 443 w 539"/>
                  <a:gd name="T6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9" h="536">
                    <a:moveTo>
                      <a:pt x="443" y="0"/>
                    </a:moveTo>
                    <a:lnTo>
                      <a:pt x="217" y="202"/>
                    </a:lnTo>
                    <a:lnTo>
                      <a:pt x="217" y="202"/>
                    </a:lnTo>
                    <a:lnTo>
                      <a:pt x="206" y="199"/>
                    </a:lnTo>
                    <a:lnTo>
                      <a:pt x="194" y="197"/>
                    </a:lnTo>
                    <a:lnTo>
                      <a:pt x="182" y="196"/>
                    </a:lnTo>
                    <a:lnTo>
                      <a:pt x="169" y="195"/>
                    </a:lnTo>
                    <a:lnTo>
                      <a:pt x="169" y="195"/>
                    </a:lnTo>
                    <a:lnTo>
                      <a:pt x="152" y="196"/>
                    </a:lnTo>
                    <a:lnTo>
                      <a:pt x="135" y="199"/>
                    </a:lnTo>
                    <a:lnTo>
                      <a:pt x="119" y="203"/>
                    </a:lnTo>
                    <a:lnTo>
                      <a:pt x="103" y="209"/>
                    </a:lnTo>
                    <a:lnTo>
                      <a:pt x="88" y="216"/>
                    </a:lnTo>
                    <a:lnTo>
                      <a:pt x="74" y="224"/>
                    </a:lnTo>
                    <a:lnTo>
                      <a:pt x="61" y="235"/>
                    </a:lnTo>
                    <a:lnTo>
                      <a:pt x="49" y="246"/>
                    </a:lnTo>
                    <a:lnTo>
                      <a:pt x="38" y="258"/>
                    </a:lnTo>
                    <a:lnTo>
                      <a:pt x="29" y="271"/>
                    </a:lnTo>
                    <a:lnTo>
                      <a:pt x="20" y="285"/>
                    </a:lnTo>
                    <a:lnTo>
                      <a:pt x="13" y="300"/>
                    </a:lnTo>
                    <a:lnTo>
                      <a:pt x="7" y="316"/>
                    </a:lnTo>
                    <a:lnTo>
                      <a:pt x="3" y="332"/>
                    </a:lnTo>
                    <a:lnTo>
                      <a:pt x="0" y="349"/>
                    </a:lnTo>
                    <a:lnTo>
                      <a:pt x="0" y="366"/>
                    </a:lnTo>
                    <a:lnTo>
                      <a:pt x="0" y="366"/>
                    </a:lnTo>
                    <a:lnTo>
                      <a:pt x="0" y="383"/>
                    </a:lnTo>
                    <a:lnTo>
                      <a:pt x="3" y="400"/>
                    </a:lnTo>
                    <a:lnTo>
                      <a:pt x="7" y="417"/>
                    </a:lnTo>
                    <a:lnTo>
                      <a:pt x="13" y="432"/>
                    </a:lnTo>
                    <a:lnTo>
                      <a:pt x="20" y="447"/>
                    </a:lnTo>
                    <a:lnTo>
                      <a:pt x="29" y="461"/>
                    </a:lnTo>
                    <a:lnTo>
                      <a:pt x="38" y="474"/>
                    </a:lnTo>
                    <a:lnTo>
                      <a:pt x="49" y="486"/>
                    </a:lnTo>
                    <a:lnTo>
                      <a:pt x="61" y="497"/>
                    </a:lnTo>
                    <a:lnTo>
                      <a:pt x="74" y="507"/>
                    </a:lnTo>
                    <a:lnTo>
                      <a:pt x="88" y="516"/>
                    </a:lnTo>
                    <a:lnTo>
                      <a:pt x="103" y="523"/>
                    </a:lnTo>
                    <a:lnTo>
                      <a:pt x="119" y="528"/>
                    </a:lnTo>
                    <a:lnTo>
                      <a:pt x="135" y="533"/>
                    </a:lnTo>
                    <a:lnTo>
                      <a:pt x="152" y="535"/>
                    </a:lnTo>
                    <a:lnTo>
                      <a:pt x="169" y="536"/>
                    </a:lnTo>
                    <a:lnTo>
                      <a:pt x="169" y="536"/>
                    </a:lnTo>
                    <a:lnTo>
                      <a:pt x="187" y="535"/>
                    </a:lnTo>
                    <a:lnTo>
                      <a:pt x="204" y="533"/>
                    </a:lnTo>
                    <a:lnTo>
                      <a:pt x="221" y="528"/>
                    </a:lnTo>
                    <a:lnTo>
                      <a:pt x="237" y="523"/>
                    </a:lnTo>
                    <a:lnTo>
                      <a:pt x="251" y="516"/>
                    </a:lnTo>
                    <a:lnTo>
                      <a:pt x="265" y="507"/>
                    </a:lnTo>
                    <a:lnTo>
                      <a:pt x="279" y="497"/>
                    </a:lnTo>
                    <a:lnTo>
                      <a:pt x="291" y="486"/>
                    </a:lnTo>
                    <a:lnTo>
                      <a:pt x="302" y="474"/>
                    </a:lnTo>
                    <a:lnTo>
                      <a:pt x="311" y="461"/>
                    </a:lnTo>
                    <a:lnTo>
                      <a:pt x="320" y="447"/>
                    </a:lnTo>
                    <a:lnTo>
                      <a:pt x="327" y="432"/>
                    </a:lnTo>
                    <a:lnTo>
                      <a:pt x="333" y="417"/>
                    </a:lnTo>
                    <a:lnTo>
                      <a:pt x="337" y="400"/>
                    </a:lnTo>
                    <a:lnTo>
                      <a:pt x="340" y="383"/>
                    </a:lnTo>
                    <a:lnTo>
                      <a:pt x="340" y="366"/>
                    </a:lnTo>
                    <a:lnTo>
                      <a:pt x="340" y="366"/>
                    </a:lnTo>
                    <a:lnTo>
                      <a:pt x="340" y="354"/>
                    </a:lnTo>
                    <a:lnTo>
                      <a:pt x="339" y="343"/>
                    </a:lnTo>
                    <a:lnTo>
                      <a:pt x="337" y="332"/>
                    </a:lnTo>
                    <a:lnTo>
                      <a:pt x="334" y="321"/>
                    </a:lnTo>
                    <a:lnTo>
                      <a:pt x="394" y="261"/>
                    </a:lnTo>
                    <a:lnTo>
                      <a:pt x="394" y="189"/>
                    </a:lnTo>
                    <a:lnTo>
                      <a:pt x="468" y="189"/>
                    </a:lnTo>
                    <a:lnTo>
                      <a:pt x="468" y="104"/>
                    </a:lnTo>
                    <a:lnTo>
                      <a:pt x="539" y="108"/>
                    </a:lnTo>
                    <a:lnTo>
                      <a:pt x="539" y="7"/>
                    </a:lnTo>
                    <a:lnTo>
                      <a:pt x="443"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8" name="Freeform 26"/>
              <p:cNvSpPr/>
              <p:nvPr/>
            </p:nvSpPr>
            <p:spPr bwMode="auto">
              <a:xfrm>
                <a:off x="4219575" y="5362575"/>
                <a:ext cx="184150" cy="184150"/>
              </a:xfrm>
              <a:custGeom>
                <a:avLst/>
                <a:gdLst>
                  <a:gd name="T0" fmla="*/ 116 w 116"/>
                  <a:gd name="T1" fmla="*/ 58 h 116"/>
                  <a:gd name="T2" fmla="*/ 116 w 116"/>
                  <a:gd name="T3" fmla="*/ 58 h 116"/>
                  <a:gd name="T4" fmla="*/ 116 w 116"/>
                  <a:gd name="T5" fmla="*/ 64 h 116"/>
                  <a:gd name="T6" fmla="*/ 115 w 116"/>
                  <a:gd name="T7" fmla="*/ 69 h 116"/>
                  <a:gd name="T8" fmla="*/ 111 w 116"/>
                  <a:gd name="T9" fmla="*/ 80 h 116"/>
                  <a:gd name="T10" fmla="*/ 106 w 116"/>
                  <a:gd name="T11" fmla="*/ 90 h 116"/>
                  <a:gd name="T12" fmla="*/ 99 w 116"/>
                  <a:gd name="T13" fmla="*/ 99 h 116"/>
                  <a:gd name="T14" fmla="*/ 90 w 116"/>
                  <a:gd name="T15" fmla="*/ 106 h 116"/>
                  <a:gd name="T16" fmla="*/ 81 w 116"/>
                  <a:gd name="T17" fmla="*/ 111 h 116"/>
                  <a:gd name="T18" fmla="*/ 70 w 116"/>
                  <a:gd name="T19" fmla="*/ 114 h 116"/>
                  <a:gd name="T20" fmla="*/ 64 w 116"/>
                  <a:gd name="T21" fmla="*/ 115 h 116"/>
                  <a:gd name="T22" fmla="*/ 58 w 116"/>
                  <a:gd name="T23" fmla="*/ 116 h 116"/>
                  <a:gd name="T24" fmla="*/ 58 w 116"/>
                  <a:gd name="T25" fmla="*/ 116 h 116"/>
                  <a:gd name="T26" fmla="*/ 52 w 116"/>
                  <a:gd name="T27" fmla="*/ 115 h 116"/>
                  <a:gd name="T28" fmla="*/ 46 w 116"/>
                  <a:gd name="T29" fmla="*/ 114 h 116"/>
                  <a:gd name="T30" fmla="*/ 36 w 116"/>
                  <a:gd name="T31" fmla="*/ 111 h 116"/>
                  <a:gd name="T32" fmla="*/ 26 w 116"/>
                  <a:gd name="T33" fmla="*/ 106 h 116"/>
                  <a:gd name="T34" fmla="*/ 17 w 116"/>
                  <a:gd name="T35" fmla="*/ 99 h 116"/>
                  <a:gd name="T36" fmla="*/ 10 w 116"/>
                  <a:gd name="T37" fmla="*/ 90 h 116"/>
                  <a:gd name="T38" fmla="*/ 5 w 116"/>
                  <a:gd name="T39" fmla="*/ 80 h 116"/>
                  <a:gd name="T40" fmla="*/ 1 w 116"/>
                  <a:gd name="T41" fmla="*/ 69 h 116"/>
                  <a:gd name="T42" fmla="*/ 1 w 116"/>
                  <a:gd name="T43" fmla="*/ 64 h 116"/>
                  <a:gd name="T44" fmla="*/ 0 w 116"/>
                  <a:gd name="T45" fmla="*/ 58 h 116"/>
                  <a:gd name="T46" fmla="*/ 0 w 116"/>
                  <a:gd name="T47" fmla="*/ 58 h 116"/>
                  <a:gd name="T48" fmla="*/ 1 w 116"/>
                  <a:gd name="T49" fmla="*/ 52 h 116"/>
                  <a:gd name="T50" fmla="*/ 1 w 116"/>
                  <a:gd name="T51" fmla="*/ 46 h 116"/>
                  <a:gd name="T52" fmla="*/ 5 w 116"/>
                  <a:gd name="T53" fmla="*/ 35 h 116"/>
                  <a:gd name="T54" fmla="*/ 10 w 116"/>
                  <a:gd name="T55" fmla="*/ 25 h 116"/>
                  <a:gd name="T56" fmla="*/ 17 w 116"/>
                  <a:gd name="T57" fmla="*/ 17 h 116"/>
                  <a:gd name="T58" fmla="*/ 26 w 116"/>
                  <a:gd name="T59" fmla="*/ 10 h 116"/>
                  <a:gd name="T60" fmla="*/ 36 w 116"/>
                  <a:gd name="T61" fmla="*/ 4 h 116"/>
                  <a:gd name="T62" fmla="*/ 46 w 116"/>
                  <a:gd name="T63" fmla="*/ 1 h 116"/>
                  <a:gd name="T64" fmla="*/ 52 w 116"/>
                  <a:gd name="T65" fmla="*/ 0 h 116"/>
                  <a:gd name="T66" fmla="*/ 58 w 116"/>
                  <a:gd name="T67" fmla="*/ 0 h 116"/>
                  <a:gd name="T68" fmla="*/ 58 w 116"/>
                  <a:gd name="T69" fmla="*/ 0 h 116"/>
                  <a:gd name="T70" fmla="*/ 64 w 116"/>
                  <a:gd name="T71" fmla="*/ 0 h 116"/>
                  <a:gd name="T72" fmla="*/ 70 w 116"/>
                  <a:gd name="T73" fmla="*/ 1 h 116"/>
                  <a:gd name="T74" fmla="*/ 81 w 116"/>
                  <a:gd name="T75" fmla="*/ 4 h 116"/>
                  <a:gd name="T76" fmla="*/ 90 w 116"/>
                  <a:gd name="T77" fmla="*/ 10 h 116"/>
                  <a:gd name="T78" fmla="*/ 99 w 116"/>
                  <a:gd name="T79" fmla="*/ 17 h 116"/>
                  <a:gd name="T80" fmla="*/ 106 w 116"/>
                  <a:gd name="T81" fmla="*/ 25 h 116"/>
                  <a:gd name="T82" fmla="*/ 111 w 116"/>
                  <a:gd name="T83" fmla="*/ 35 h 116"/>
                  <a:gd name="T84" fmla="*/ 115 w 116"/>
                  <a:gd name="T85" fmla="*/ 46 h 116"/>
                  <a:gd name="T86" fmla="*/ 116 w 116"/>
                  <a:gd name="T87" fmla="*/ 52 h 116"/>
                  <a:gd name="T88" fmla="*/ 116 w 116"/>
                  <a:gd name="T89" fmla="*/ 58 h 116"/>
                  <a:gd name="T90" fmla="*/ 116 w 116"/>
                  <a:gd name="T9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16">
                    <a:moveTo>
                      <a:pt x="116" y="58"/>
                    </a:moveTo>
                    <a:lnTo>
                      <a:pt x="116" y="58"/>
                    </a:lnTo>
                    <a:lnTo>
                      <a:pt x="116" y="64"/>
                    </a:lnTo>
                    <a:lnTo>
                      <a:pt x="115" y="69"/>
                    </a:lnTo>
                    <a:lnTo>
                      <a:pt x="111" y="80"/>
                    </a:lnTo>
                    <a:lnTo>
                      <a:pt x="106" y="90"/>
                    </a:lnTo>
                    <a:lnTo>
                      <a:pt x="99" y="99"/>
                    </a:lnTo>
                    <a:lnTo>
                      <a:pt x="90" y="106"/>
                    </a:lnTo>
                    <a:lnTo>
                      <a:pt x="81" y="111"/>
                    </a:lnTo>
                    <a:lnTo>
                      <a:pt x="70" y="114"/>
                    </a:lnTo>
                    <a:lnTo>
                      <a:pt x="64" y="115"/>
                    </a:lnTo>
                    <a:lnTo>
                      <a:pt x="58" y="116"/>
                    </a:lnTo>
                    <a:lnTo>
                      <a:pt x="58" y="116"/>
                    </a:lnTo>
                    <a:lnTo>
                      <a:pt x="52" y="115"/>
                    </a:lnTo>
                    <a:lnTo>
                      <a:pt x="46" y="114"/>
                    </a:lnTo>
                    <a:lnTo>
                      <a:pt x="36" y="111"/>
                    </a:lnTo>
                    <a:lnTo>
                      <a:pt x="26" y="106"/>
                    </a:lnTo>
                    <a:lnTo>
                      <a:pt x="17" y="99"/>
                    </a:lnTo>
                    <a:lnTo>
                      <a:pt x="10" y="90"/>
                    </a:lnTo>
                    <a:lnTo>
                      <a:pt x="5" y="80"/>
                    </a:lnTo>
                    <a:lnTo>
                      <a:pt x="1" y="69"/>
                    </a:lnTo>
                    <a:lnTo>
                      <a:pt x="1" y="64"/>
                    </a:lnTo>
                    <a:lnTo>
                      <a:pt x="0" y="58"/>
                    </a:lnTo>
                    <a:lnTo>
                      <a:pt x="0" y="58"/>
                    </a:lnTo>
                    <a:lnTo>
                      <a:pt x="1" y="52"/>
                    </a:lnTo>
                    <a:lnTo>
                      <a:pt x="1" y="46"/>
                    </a:lnTo>
                    <a:lnTo>
                      <a:pt x="5" y="35"/>
                    </a:lnTo>
                    <a:lnTo>
                      <a:pt x="10" y="25"/>
                    </a:lnTo>
                    <a:lnTo>
                      <a:pt x="17" y="17"/>
                    </a:lnTo>
                    <a:lnTo>
                      <a:pt x="26" y="10"/>
                    </a:lnTo>
                    <a:lnTo>
                      <a:pt x="36" y="4"/>
                    </a:lnTo>
                    <a:lnTo>
                      <a:pt x="46" y="1"/>
                    </a:lnTo>
                    <a:lnTo>
                      <a:pt x="52" y="0"/>
                    </a:lnTo>
                    <a:lnTo>
                      <a:pt x="58" y="0"/>
                    </a:lnTo>
                    <a:lnTo>
                      <a:pt x="58" y="0"/>
                    </a:lnTo>
                    <a:lnTo>
                      <a:pt x="64" y="0"/>
                    </a:lnTo>
                    <a:lnTo>
                      <a:pt x="70" y="1"/>
                    </a:lnTo>
                    <a:lnTo>
                      <a:pt x="81" y="4"/>
                    </a:lnTo>
                    <a:lnTo>
                      <a:pt x="90" y="10"/>
                    </a:lnTo>
                    <a:lnTo>
                      <a:pt x="99" y="17"/>
                    </a:lnTo>
                    <a:lnTo>
                      <a:pt x="106" y="25"/>
                    </a:lnTo>
                    <a:lnTo>
                      <a:pt x="111" y="35"/>
                    </a:lnTo>
                    <a:lnTo>
                      <a:pt x="115" y="46"/>
                    </a:lnTo>
                    <a:lnTo>
                      <a:pt x="116" y="52"/>
                    </a:lnTo>
                    <a:lnTo>
                      <a:pt x="116" y="58"/>
                    </a:lnTo>
                    <a:lnTo>
                      <a:pt x="116" y="5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9" name="Line 27"/>
              <p:cNvSpPr>
                <a:spLocks noChangeShapeType="1"/>
              </p:cNvSpPr>
              <p:nvPr/>
            </p:nvSpPr>
            <p:spPr bwMode="auto">
              <a:xfrm flipH="1">
                <a:off x="4481513" y="4926013"/>
                <a:ext cx="303213" cy="2746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220" name="组合 219"/>
          <p:cNvGrpSpPr/>
          <p:nvPr/>
        </p:nvGrpSpPr>
        <p:grpSpPr>
          <a:xfrm>
            <a:off x="878866" y="4944728"/>
            <a:ext cx="612206" cy="612283"/>
            <a:chOff x="6438167" y="2632898"/>
            <a:chExt cx="440084" cy="440084"/>
          </a:xfrm>
        </p:grpSpPr>
        <p:sp>
          <p:nvSpPr>
            <p:cNvPr id="221" name="椭圆 220"/>
            <p:cNvSpPr/>
            <p:nvPr/>
          </p:nvSpPr>
          <p:spPr>
            <a:xfrm>
              <a:off x="6438167" y="2632898"/>
              <a:ext cx="440084" cy="440084"/>
            </a:xfrm>
            <a:prstGeom prst="ellipse">
              <a:avLst/>
            </a:prstGeom>
            <a:solidFill>
              <a:schemeClr val="accent5"/>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2" name="组合 221"/>
            <p:cNvGrpSpPr/>
            <p:nvPr/>
          </p:nvGrpSpPr>
          <p:grpSpPr>
            <a:xfrm>
              <a:off x="6546634" y="2743208"/>
              <a:ext cx="223152" cy="219466"/>
              <a:chOff x="5294313" y="6135688"/>
              <a:chExt cx="865188" cy="850900"/>
            </a:xfrm>
          </p:grpSpPr>
          <p:sp>
            <p:nvSpPr>
              <p:cNvPr id="223"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4"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5"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6" name="Line 31"/>
              <p:cNvSpPr>
                <a:spLocks noChangeShapeType="1"/>
              </p:cNvSpPr>
              <p:nvPr/>
            </p:nvSpPr>
            <p:spPr bwMode="auto">
              <a:xfrm>
                <a:off x="5727700" y="6743700"/>
                <a:ext cx="0" cy="920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7"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228" name="内容占位符 2"/>
          <p:cNvSpPr txBox="1"/>
          <p:nvPr/>
        </p:nvSpPr>
        <p:spPr>
          <a:xfrm>
            <a:off x="1452474" y="4846802"/>
            <a:ext cx="2947011" cy="978972"/>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t>Enter your text title here</a:t>
            </a:r>
            <a:endParaRPr lang="en-US" altLang="zh-CN" sz="1300" dirty="0"/>
          </a:p>
          <a:p>
            <a:pPr marL="0" indent="0">
              <a:lnSpc>
                <a:spcPct val="130000"/>
              </a:lnSpc>
              <a:spcBef>
                <a:spcPts val="0"/>
              </a:spcBef>
              <a:spcAft>
                <a:spcPts val="800"/>
              </a:spcAft>
              <a:buNone/>
            </a:pPr>
            <a:r>
              <a:rPr lang="zh-CN" altLang="en-US" sz="1100" dirty="0"/>
              <a:t>Enter your chart description text here</a:t>
            </a:r>
          </a:p>
        </p:txBody>
      </p:sp>
      <p:sp>
        <p:nvSpPr>
          <p:cNvPr id="229" name="内容占位符 2"/>
          <p:cNvSpPr txBox="1"/>
          <p:nvPr/>
        </p:nvSpPr>
        <p:spPr>
          <a:xfrm>
            <a:off x="1456548" y="3696405"/>
            <a:ext cx="2947011" cy="978972"/>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t>Enter your text title here</a:t>
            </a:r>
            <a:endParaRPr lang="en-US" altLang="zh-CN" sz="1300" dirty="0"/>
          </a:p>
          <a:p>
            <a:pPr marL="0" indent="0">
              <a:lnSpc>
                <a:spcPct val="130000"/>
              </a:lnSpc>
              <a:spcBef>
                <a:spcPts val="0"/>
              </a:spcBef>
              <a:spcAft>
                <a:spcPts val="800"/>
              </a:spcAft>
              <a:buNone/>
            </a:pPr>
            <a:r>
              <a:rPr lang="zh-CN" altLang="en-US" sz="1100" dirty="0"/>
              <a:t>Enter your chart description text here</a:t>
            </a:r>
          </a:p>
        </p:txBody>
      </p:sp>
      <p:sp>
        <p:nvSpPr>
          <p:cNvPr id="230" name="内容占位符 2"/>
          <p:cNvSpPr txBox="1"/>
          <p:nvPr/>
        </p:nvSpPr>
        <p:spPr>
          <a:xfrm>
            <a:off x="1456548" y="2557413"/>
            <a:ext cx="2947011" cy="978972"/>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t>Enter your text title here</a:t>
            </a:r>
            <a:endParaRPr lang="en-US" altLang="zh-CN" sz="1300" dirty="0"/>
          </a:p>
          <a:p>
            <a:pPr marL="0" indent="0">
              <a:lnSpc>
                <a:spcPct val="130000"/>
              </a:lnSpc>
              <a:spcBef>
                <a:spcPts val="0"/>
              </a:spcBef>
              <a:spcAft>
                <a:spcPts val="800"/>
              </a:spcAft>
              <a:buNone/>
            </a:pPr>
            <a:r>
              <a:rPr lang="zh-CN" altLang="en-US" sz="1100" dirty="0"/>
              <a:t>Enter your chart description text here</a:t>
            </a:r>
          </a:p>
        </p:txBody>
      </p:sp>
      <p:sp>
        <p:nvSpPr>
          <p:cNvPr id="231" name="内容占位符 2"/>
          <p:cNvSpPr txBox="1"/>
          <p:nvPr/>
        </p:nvSpPr>
        <p:spPr>
          <a:xfrm>
            <a:off x="5541851" y="1423486"/>
            <a:ext cx="2947011" cy="978972"/>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t>Enter your text title here</a:t>
            </a:r>
            <a:endParaRPr lang="en-US" altLang="zh-CN" sz="1300" dirty="0"/>
          </a:p>
          <a:p>
            <a:pPr marL="0" indent="0">
              <a:lnSpc>
                <a:spcPct val="130000"/>
              </a:lnSpc>
              <a:spcBef>
                <a:spcPts val="0"/>
              </a:spcBef>
              <a:spcAft>
                <a:spcPts val="800"/>
              </a:spcAft>
              <a:buNone/>
            </a:pPr>
            <a:r>
              <a:rPr lang="zh-CN" altLang="en-US" sz="1100" dirty="0"/>
              <a:t>Enter your chart description text here</a:t>
            </a:r>
          </a:p>
        </p:txBody>
      </p:sp>
      <p:sp>
        <p:nvSpPr>
          <p:cNvPr id="2" name="标题 1"/>
          <p:cNvSpPr>
            <a:spLocks noGrp="1"/>
          </p:cNvSpPr>
          <p:nvPr>
            <p:ph type="title"/>
          </p:nvPr>
        </p:nvSpPr>
        <p:spPr/>
        <p:txBody>
          <a:bodyPr/>
          <a:lstStyle/>
          <a:p>
            <a:r>
              <a:rPr lang="zh-CN" altLang="en-US" dirty="0"/>
              <a:t>Title bar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p:cTn id="7" dur="300" fill="hold"/>
                                        <p:tgtEl>
                                          <p:spTgt spid="142"/>
                                        </p:tgtEl>
                                        <p:attrNameLst>
                                          <p:attrName>ppt_w</p:attrName>
                                        </p:attrNameLst>
                                      </p:cBhvr>
                                      <p:tavLst>
                                        <p:tav tm="0">
                                          <p:val>
                                            <p:fltVal val="0"/>
                                          </p:val>
                                        </p:tav>
                                        <p:tav tm="100000">
                                          <p:val>
                                            <p:strVal val="#ppt_w"/>
                                          </p:val>
                                        </p:tav>
                                      </p:tavLst>
                                    </p:anim>
                                    <p:anim calcmode="lin" valueType="num">
                                      <p:cBhvr>
                                        <p:cTn id="8" dur="300" fill="hold"/>
                                        <p:tgtEl>
                                          <p:spTgt spid="142"/>
                                        </p:tgtEl>
                                        <p:attrNameLst>
                                          <p:attrName>ppt_h</p:attrName>
                                        </p:attrNameLst>
                                      </p:cBhvr>
                                      <p:tavLst>
                                        <p:tav tm="0">
                                          <p:val>
                                            <p:fltVal val="0"/>
                                          </p:val>
                                        </p:tav>
                                        <p:tav tm="100000">
                                          <p:val>
                                            <p:strVal val="#ppt_h"/>
                                          </p:val>
                                        </p:tav>
                                      </p:tavLst>
                                    </p:anim>
                                    <p:animEffect transition="in" filter="fade">
                                      <p:cBhvr>
                                        <p:cTn id="9" dur="300"/>
                                        <p:tgtEl>
                                          <p:spTgt spid="14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wipe(left)">
                                      <p:cBhvr>
                                        <p:cTn id="13" dur="300"/>
                                        <p:tgtEl>
                                          <p:spTgt spid="13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82"/>
                                        </p:tgtEl>
                                        <p:attrNameLst>
                                          <p:attrName>style.visibility</p:attrName>
                                        </p:attrNameLst>
                                      </p:cBhvr>
                                      <p:to>
                                        <p:strVal val="visible"/>
                                      </p:to>
                                    </p:set>
                                    <p:anim calcmode="lin" valueType="num">
                                      <p:cBhvr>
                                        <p:cTn id="17" dur="300" fill="hold"/>
                                        <p:tgtEl>
                                          <p:spTgt spid="182"/>
                                        </p:tgtEl>
                                        <p:attrNameLst>
                                          <p:attrName>ppt_w</p:attrName>
                                        </p:attrNameLst>
                                      </p:cBhvr>
                                      <p:tavLst>
                                        <p:tav tm="0">
                                          <p:val>
                                            <p:fltVal val="0"/>
                                          </p:val>
                                        </p:tav>
                                        <p:tav tm="100000">
                                          <p:val>
                                            <p:strVal val="#ppt_w"/>
                                          </p:val>
                                        </p:tav>
                                      </p:tavLst>
                                    </p:anim>
                                    <p:anim calcmode="lin" valueType="num">
                                      <p:cBhvr>
                                        <p:cTn id="18" dur="300" fill="hold"/>
                                        <p:tgtEl>
                                          <p:spTgt spid="182"/>
                                        </p:tgtEl>
                                        <p:attrNameLst>
                                          <p:attrName>ppt_h</p:attrName>
                                        </p:attrNameLst>
                                      </p:cBhvr>
                                      <p:tavLst>
                                        <p:tav tm="0">
                                          <p:val>
                                            <p:fltVal val="0"/>
                                          </p:val>
                                        </p:tav>
                                        <p:tav tm="100000">
                                          <p:val>
                                            <p:strVal val="#ppt_h"/>
                                          </p:val>
                                        </p:tav>
                                      </p:tavLst>
                                    </p:anim>
                                    <p:animEffect transition="in" filter="fade">
                                      <p:cBhvr>
                                        <p:cTn id="19" dur="300"/>
                                        <p:tgtEl>
                                          <p:spTgt spid="18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68"/>
                                        </p:tgtEl>
                                        <p:attrNameLst>
                                          <p:attrName>style.visibility</p:attrName>
                                        </p:attrNameLst>
                                      </p:cBhvr>
                                      <p:to>
                                        <p:strVal val="visible"/>
                                      </p:to>
                                    </p:set>
                                    <p:anim calcmode="lin" valueType="num">
                                      <p:cBhvr>
                                        <p:cTn id="23" dur="300" fill="hold"/>
                                        <p:tgtEl>
                                          <p:spTgt spid="168"/>
                                        </p:tgtEl>
                                        <p:attrNameLst>
                                          <p:attrName>ppt_w</p:attrName>
                                        </p:attrNameLst>
                                      </p:cBhvr>
                                      <p:tavLst>
                                        <p:tav tm="0">
                                          <p:val>
                                            <p:fltVal val="0"/>
                                          </p:val>
                                        </p:tav>
                                        <p:tav tm="100000">
                                          <p:val>
                                            <p:strVal val="#ppt_w"/>
                                          </p:val>
                                        </p:tav>
                                      </p:tavLst>
                                    </p:anim>
                                    <p:anim calcmode="lin" valueType="num">
                                      <p:cBhvr>
                                        <p:cTn id="24" dur="300" fill="hold"/>
                                        <p:tgtEl>
                                          <p:spTgt spid="168"/>
                                        </p:tgtEl>
                                        <p:attrNameLst>
                                          <p:attrName>ppt_h</p:attrName>
                                        </p:attrNameLst>
                                      </p:cBhvr>
                                      <p:tavLst>
                                        <p:tav tm="0">
                                          <p:val>
                                            <p:fltVal val="0"/>
                                          </p:val>
                                        </p:tav>
                                        <p:tav tm="100000">
                                          <p:val>
                                            <p:strVal val="#ppt_h"/>
                                          </p:val>
                                        </p:tav>
                                      </p:tavLst>
                                    </p:anim>
                                    <p:animEffect transition="in" filter="fade">
                                      <p:cBhvr>
                                        <p:cTn id="25" dur="300"/>
                                        <p:tgtEl>
                                          <p:spTgt spid="168"/>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62"/>
                                        </p:tgtEl>
                                        <p:attrNameLst>
                                          <p:attrName>style.visibility</p:attrName>
                                        </p:attrNameLst>
                                      </p:cBhvr>
                                      <p:to>
                                        <p:strVal val="visible"/>
                                      </p:to>
                                    </p:set>
                                    <p:anim calcmode="lin" valueType="num">
                                      <p:cBhvr>
                                        <p:cTn id="29" dur="300" fill="hold"/>
                                        <p:tgtEl>
                                          <p:spTgt spid="162"/>
                                        </p:tgtEl>
                                        <p:attrNameLst>
                                          <p:attrName>ppt_w</p:attrName>
                                        </p:attrNameLst>
                                      </p:cBhvr>
                                      <p:tavLst>
                                        <p:tav tm="0">
                                          <p:val>
                                            <p:fltVal val="0"/>
                                          </p:val>
                                        </p:tav>
                                        <p:tav tm="100000">
                                          <p:val>
                                            <p:strVal val="#ppt_w"/>
                                          </p:val>
                                        </p:tav>
                                      </p:tavLst>
                                    </p:anim>
                                    <p:anim calcmode="lin" valueType="num">
                                      <p:cBhvr>
                                        <p:cTn id="30" dur="300" fill="hold"/>
                                        <p:tgtEl>
                                          <p:spTgt spid="162"/>
                                        </p:tgtEl>
                                        <p:attrNameLst>
                                          <p:attrName>ppt_h</p:attrName>
                                        </p:attrNameLst>
                                      </p:cBhvr>
                                      <p:tavLst>
                                        <p:tav tm="0">
                                          <p:val>
                                            <p:fltVal val="0"/>
                                          </p:val>
                                        </p:tav>
                                        <p:tav tm="100000">
                                          <p:val>
                                            <p:strVal val="#ppt_h"/>
                                          </p:val>
                                        </p:tav>
                                      </p:tavLst>
                                    </p:anim>
                                    <p:animEffect transition="in" filter="fade">
                                      <p:cBhvr>
                                        <p:cTn id="31" dur="300"/>
                                        <p:tgtEl>
                                          <p:spTgt spid="16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55"/>
                                        </p:tgtEl>
                                        <p:attrNameLst>
                                          <p:attrName>style.visibility</p:attrName>
                                        </p:attrNameLst>
                                      </p:cBhvr>
                                      <p:to>
                                        <p:strVal val="visible"/>
                                      </p:to>
                                    </p:set>
                                    <p:anim calcmode="lin" valueType="num">
                                      <p:cBhvr>
                                        <p:cTn id="35" dur="300" fill="hold"/>
                                        <p:tgtEl>
                                          <p:spTgt spid="155"/>
                                        </p:tgtEl>
                                        <p:attrNameLst>
                                          <p:attrName>ppt_w</p:attrName>
                                        </p:attrNameLst>
                                      </p:cBhvr>
                                      <p:tavLst>
                                        <p:tav tm="0">
                                          <p:val>
                                            <p:fltVal val="0"/>
                                          </p:val>
                                        </p:tav>
                                        <p:tav tm="100000">
                                          <p:val>
                                            <p:strVal val="#ppt_w"/>
                                          </p:val>
                                        </p:tav>
                                      </p:tavLst>
                                    </p:anim>
                                    <p:anim calcmode="lin" valueType="num">
                                      <p:cBhvr>
                                        <p:cTn id="36" dur="300" fill="hold"/>
                                        <p:tgtEl>
                                          <p:spTgt spid="155"/>
                                        </p:tgtEl>
                                        <p:attrNameLst>
                                          <p:attrName>ppt_h</p:attrName>
                                        </p:attrNameLst>
                                      </p:cBhvr>
                                      <p:tavLst>
                                        <p:tav tm="0">
                                          <p:val>
                                            <p:fltVal val="0"/>
                                          </p:val>
                                        </p:tav>
                                        <p:tav tm="100000">
                                          <p:val>
                                            <p:strVal val="#ppt_h"/>
                                          </p:val>
                                        </p:tav>
                                      </p:tavLst>
                                    </p:anim>
                                    <p:animEffect transition="in" filter="fade">
                                      <p:cBhvr>
                                        <p:cTn id="37" dur="300"/>
                                        <p:tgtEl>
                                          <p:spTgt spid="155"/>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47"/>
                                        </p:tgtEl>
                                        <p:attrNameLst>
                                          <p:attrName>style.visibility</p:attrName>
                                        </p:attrNameLst>
                                      </p:cBhvr>
                                      <p:to>
                                        <p:strVal val="visible"/>
                                      </p:to>
                                    </p:set>
                                    <p:anim calcmode="lin" valueType="num">
                                      <p:cBhvr>
                                        <p:cTn id="41" dur="300" fill="hold"/>
                                        <p:tgtEl>
                                          <p:spTgt spid="147"/>
                                        </p:tgtEl>
                                        <p:attrNameLst>
                                          <p:attrName>ppt_w</p:attrName>
                                        </p:attrNameLst>
                                      </p:cBhvr>
                                      <p:tavLst>
                                        <p:tav tm="0">
                                          <p:val>
                                            <p:fltVal val="0"/>
                                          </p:val>
                                        </p:tav>
                                        <p:tav tm="100000">
                                          <p:val>
                                            <p:strVal val="#ppt_w"/>
                                          </p:val>
                                        </p:tav>
                                      </p:tavLst>
                                    </p:anim>
                                    <p:anim calcmode="lin" valueType="num">
                                      <p:cBhvr>
                                        <p:cTn id="42" dur="300" fill="hold"/>
                                        <p:tgtEl>
                                          <p:spTgt spid="147"/>
                                        </p:tgtEl>
                                        <p:attrNameLst>
                                          <p:attrName>ppt_h</p:attrName>
                                        </p:attrNameLst>
                                      </p:cBhvr>
                                      <p:tavLst>
                                        <p:tav tm="0">
                                          <p:val>
                                            <p:fltVal val="0"/>
                                          </p:val>
                                        </p:tav>
                                        <p:tav tm="100000">
                                          <p:val>
                                            <p:strVal val="#ppt_h"/>
                                          </p:val>
                                        </p:tav>
                                      </p:tavLst>
                                    </p:anim>
                                    <p:animEffect transition="in" filter="fade">
                                      <p:cBhvr>
                                        <p:cTn id="43" dur="300"/>
                                        <p:tgtEl>
                                          <p:spTgt spid="147"/>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214"/>
                                        </p:tgtEl>
                                        <p:attrNameLst>
                                          <p:attrName>style.visibility</p:attrName>
                                        </p:attrNameLst>
                                      </p:cBhvr>
                                      <p:to>
                                        <p:strVal val="visible"/>
                                      </p:to>
                                    </p:set>
                                    <p:anim calcmode="lin" valueType="num">
                                      <p:cBhvr>
                                        <p:cTn id="47" dur="300" fill="hold"/>
                                        <p:tgtEl>
                                          <p:spTgt spid="214"/>
                                        </p:tgtEl>
                                        <p:attrNameLst>
                                          <p:attrName>ppt_w</p:attrName>
                                        </p:attrNameLst>
                                      </p:cBhvr>
                                      <p:tavLst>
                                        <p:tav tm="0">
                                          <p:val>
                                            <p:fltVal val="0"/>
                                          </p:val>
                                        </p:tav>
                                        <p:tav tm="100000">
                                          <p:val>
                                            <p:strVal val="#ppt_w"/>
                                          </p:val>
                                        </p:tav>
                                      </p:tavLst>
                                    </p:anim>
                                    <p:anim calcmode="lin" valueType="num">
                                      <p:cBhvr>
                                        <p:cTn id="48" dur="300" fill="hold"/>
                                        <p:tgtEl>
                                          <p:spTgt spid="214"/>
                                        </p:tgtEl>
                                        <p:attrNameLst>
                                          <p:attrName>ppt_h</p:attrName>
                                        </p:attrNameLst>
                                      </p:cBhvr>
                                      <p:tavLst>
                                        <p:tav tm="0">
                                          <p:val>
                                            <p:fltVal val="0"/>
                                          </p:val>
                                        </p:tav>
                                        <p:tav tm="100000">
                                          <p:val>
                                            <p:strVal val="#ppt_h"/>
                                          </p:val>
                                        </p:tav>
                                      </p:tavLst>
                                    </p:anim>
                                    <p:animEffect transition="in" filter="fade">
                                      <p:cBhvr>
                                        <p:cTn id="49" dur="300"/>
                                        <p:tgtEl>
                                          <p:spTgt spid="214"/>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161"/>
                                        </p:tgtEl>
                                        <p:attrNameLst>
                                          <p:attrName>style.visibility</p:attrName>
                                        </p:attrNameLst>
                                      </p:cBhvr>
                                      <p:to>
                                        <p:strVal val="visible"/>
                                      </p:to>
                                    </p:set>
                                    <p:animEffect transition="in" filter="fade">
                                      <p:cBhvr>
                                        <p:cTn id="53" dur="300"/>
                                        <p:tgtEl>
                                          <p:spTgt spid="161"/>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200"/>
                                        </p:tgtEl>
                                        <p:attrNameLst>
                                          <p:attrName>style.visibility</p:attrName>
                                        </p:attrNameLst>
                                      </p:cBhvr>
                                      <p:to>
                                        <p:strVal val="visible"/>
                                      </p:to>
                                    </p:set>
                                    <p:anim calcmode="lin" valueType="num">
                                      <p:cBhvr>
                                        <p:cTn id="57" dur="300" fill="hold"/>
                                        <p:tgtEl>
                                          <p:spTgt spid="200"/>
                                        </p:tgtEl>
                                        <p:attrNameLst>
                                          <p:attrName>ppt_w</p:attrName>
                                        </p:attrNameLst>
                                      </p:cBhvr>
                                      <p:tavLst>
                                        <p:tav tm="0">
                                          <p:val>
                                            <p:fltVal val="0"/>
                                          </p:val>
                                        </p:tav>
                                        <p:tav tm="100000">
                                          <p:val>
                                            <p:strVal val="#ppt_w"/>
                                          </p:val>
                                        </p:tav>
                                      </p:tavLst>
                                    </p:anim>
                                    <p:anim calcmode="lin" valueType="num">
                                      <p:cBhvr>
                                        <p:cTn id="58" dur="300" fill="hold"/>
                                        <p:tgtEl>
                                          <p:spTgt spid="200"/>
                                        </p:tgtEl>
                                        <p:attrNameLst>
                                          <p:attrName>ppt_h</p:attrName>
                                        </p:attrNameLst>
                                      </p:cBhvr>
                                      <p:tavLst>
                                        <p:tav tm="0">
                                          <p:val>
                                            <p:fltVal val="0"/>
                                          </p:val>
                                        </p:tav>
                                        <p:tav tm="100000">
                                          <p:val>
                                            <p:strVal val="#ppt_h"/>
                                          </p:val>
                                        </p:tav>
                                      </p:tavLst>
                                    </p:anim>
                                    <p:animEffect transition="in" filter="fade">
                                      <p:cBhvr>
                                        <p:cTn id="59" dur="300"/>
                                        <p:tgtEl>
                                          <p:spTgt spid="200"/>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231"/>
                                        </p:tgtEl>
                                        <p:attrNameLst>
                                          <p:attrName>style.visibility</p:attrName>
                                        </p:attrNameLst>
                                      </p:cBhvr>
                                      <p:to>
                                        <p:strVal val="visible"/>
                                      </p:to>
                                    </p:set>
                                    <p:animEffect transition="in" filter="fade">
                                      <p:cBhvr>
                                        <p:cTn id="63" dur="300"/>
                                        <p:tgtEl>
                                          <p:spTgt spid="231"/>
                                        </p:tgtEl>
                                      </p:cBhvr>
                                    </p:animEffect>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188"/>
                                        </p:tgtEl>
                                        <p:attrNameLst>
                                          <p:attrName>style.visibility</p:attrName>
                                        </p:attrNameLst>
                                      </p:cBhvr>
                                      <p:to>
                                        <p:strVal val="visible"/>
                                      </p:to>
                                    </p:set>
                                    <p:anim calcmode="lin" valueType="num">
                                      <p:cBhvr>
                                        <p:cTn id="67" dur="300" fill="hold"/>
                                        <p:tgtEl>
                                          <p:spTgt spid="188"/>
                                        </p:tgtEl>
                                        <p:attrNameLst>
                                          <p:attrName>ppt_w</p:attrName>
                                        </p:attrNameLst>
                                      </p:cBhvr>
                                      <p:tavLst>
                                        <p:tav tm="0">
                                          <p:val>
                                            <p:fltVal val="0"/>
                                          </p:val>
                                        </p:tav>
                                        <p:tav tm="100000">
                                          <p:val>
                                            <p:strVal val="#ppt_w"/>
                                          </p:val>
                                        </p:tav>
                                      </p:tavLst>
                                    </p:anim>
                                    <p:anim calcmode="lin" valueType="num">
                                      <p:cBhvr>
                                        <p:cTn id="68" dur="300" fill="hold"/>
                                        <p:tgtEl>
                                          <p:spTgt spid="188"/>
                                        </p:tgtEl>
                                        <p:attrNameLst>
                                          <p:attrName>ppt_h</p:attrName>
                                        </p:attrNameLst>
                                      </p:cBhvr>
                                      <p:tavLst>
                                        <p:tav tm="0">
                                          <p:val>
                                            <p:fltVal val="0"/>
                                          </p:val>
                                        </p:tav>
                                        <p:tav tm="100000">
                                          <p:val>
                                            <p:strVal val="#ppt_h"/>
                                          </p:val>
                                        </p:tav>
                                      </p:tavLst>
                                    </p:anim>
                                    <p:animEffect transition="in" filter="fade">
                                      <p:cBhvr>
                                        <p:cTn id="69" dur="300"/>
                                        <p:tgtEl>
                                          <p:spTgt spid="188"/>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230"/>
                                        </p:tgtEl>
                                        <p:attrNameLst>
                                          <p:attrName>style.visibility</p:attrName>
                                        </p:attrNameLst>
                                      </p:cBhvr>
                                      <p:to>
                                        <p:strVal val="visible"/>
                                      </p:to>
                                    </p:set>
                                    <p:animEffect transition="in" filter="fade">
                                      <p:cBhvr>
                                        <p:cTn id="73" dur="300"/>
                                        <p:tgtEl>
                                          <p:spTgt spid="230"/>
                                        </p:tgtEl>
                                      </p:cBhvr>
                                    </p:animEffect>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94"/>
                                        </p:tgtEl>
                                        <p:attrNameLst>
                                          <p:attrName>style.visibility</p:attrName>
                                        </p:attrNameLst>
                                      </p:cBhvr>
                                      <p:to>
                                        <p:strVal val="visible"/>
                                      </p:to>
                                    </p:set>
                                    <p:anim calcmode="lin" valueType="num">
                                      <p:cBhvr>
                                        <p:cTn id="77" dur="300" fill="hold"/>
                                        <p:tgtEl>
                                          <p:spTgt spid="194"/>
                                        </p:tgtEl>
                                        <p:attrNameLst>
                                          <p:attrName>ppt_w</p:attrName>
                                        </p:attrNameLst>
                                      </p:cBhvr>
                                      <p:tavLst>
                                        <p:tav tm="0">
                                          <p:val>
                                            <p:fltVal val="0"/>
                                          </p:val>
                                        </p:tav>
                                        <p:tav tm="100000">
                                          <p:val>
                                            <p:strVal val="#ppt_w"/>
                                          </p:val>
                                        </p:tav>
                                      </p:tavLst>
                                    </p:anim>
                                    <p:anim calcmode="lin" valueType="num">
                                      <p:cBhvr>
                                        <p:cTn id="78" dur="300" fill="hold"/>
                                        <p:tgtEl>
                                          <p:spTgt spid="194"/>
                                        </p:tgtEl>
                                        <p:attrNameLst>
                                          <p:attrName>ppt_h</p:attrName>
                                        </p:attrNameLst>
                                      </p:cBhvr>
                                      <p:tavLst>
                                        <p:tav tm="0">
                                          <p:val>
                                            <p:fltVal val="0"/>
                                          </p:val>
                                        </p:tav>
                                        <p:tav tm="100000">
                                          <p:val>
                                            <p:strVal val="#ppt_h"/>
                                          </p:val>
                                        </p:tav>
                                      </p:tavLst>
                                    </p:anim>
                                    <p:animEffect transition="in" filter="fade">
                                      <p:cBhvr>
                                        <p:cTn id="79" dur="300"/>
                                        <p:tgtEl>
                                          <p:spTgt spid="194"/>
                                        </p:tgtEl>
                                      </p:cBhvr>
                                    </p:animEffect>
                                  </p:childTnLst>
                                </p:cTn>
                              </p:par>
                            </p:childTnLst>
                          </p:cTn>
                        </p:par>
                        <p:par>
                          <p:cTn id="80" fill="hold">
                            <p:stCondLst>
                              <p:cond delay="7000"/>
                            </p:stCondLst>
                            <p:childTnLst>
                              <p:par>
                                <p:cTn id="81" presetID="10" presetClass="entr" presetSubtype="0" fill="hold" grpId="0" nodeType="afterEffect">
                                  <p:stCondLst>
                                    <p:cond delay="0"/>
                                  </p:stCondLst>
                                  <p:childTnLst>
                                    <p:set>
                                      <p:cBhvr>
                                        <p:cTn id="82" dur="1" fill="hold">
                                          <p:stCondLst>
                                            <p:cond delay="0"/>
                                          </p:stCondLst>
                                        </p:cTn>
                                        <p:tgtEl>
                                          <p:spTgt spid="229"/>
                                        </p:tgtEl>
                                        <p:attrNameLst>
                                          <p:attrName>style.visibility</p:attrName>
                                        </p:attrNameLst>
                                      </p:cBhvr>
                                      <p:to>
                                        <p:strVal val="visible"/>
                                      </p:to>
                                    </p:set>
                                    <p:animEffect transition="in" filter="fade">
                                      <p:cBhvr>
                                        <p:cTn id="83" dur="300"/>
                                        <p:tgtEl>
                                          <p:spTgt spid="229"/>
                                        </p:tgtEl>
                                      </p:cBhvr>
                                    </p:animEffect>
                                  </p:childTnLst>
                                </p:cTn>
                              </p:par>
                            </p:childTnLst>
                          </p:cTn>
                        </p:par>
                        <p:par>
                          <p:cTn id="84" fill="hold">
                            <p:stCondLst>
                              <p:cond delay="7500"/>
                            </p:stCondLst>
                            <p:childTnLst>
                              <p:par>
                                <p:cTn id="85" presetID="53" presetClass="entr" presetSubtype="16" fill="hold" nodeType="afterEffect">
                                  <p:stCondLst>
                                    <p:cond delay="0"/>
                                  </p:stCondLst>
                                  <p:childTnLst>
                                    <p:set>
                                      <p:cBhvr>
                                        <p:cTn id="86" dur="1" fill="hold">
                                          <p:stCondLst>
                                            <p:cond delay="0"/>
                                          </p:stCondLst>
                                        </p:cTn>
                                        <p:tgtEl>
                                          <p:spTgt spid="220"/>
                                        </p:tgtEl>
                                        <p:attrNameLst>
                                          <p:attrName>style.visibility</p:attrName>
                                        </p:attrNameLst>
                                      </p:cBhvr>
                                      <p:to>
                                        <p:strVal val="visible"/>
                                      </p:to>
                                    </p:set>
                                    <p:anim calcmode="lin" valueType="num">
                                      <p:cBhvr>
                                        <p:cTn id="87" dur="300" fill="hold"/>
                                        <p:tgtEl>
                                          <p:spTgt spid="220"/>
                                        </p:tgtEl>
                                        <p:attrNameLst>
                                          <p:attrName>ppt_w</p:attrName>
                                        </p:attrNameLst>
                                      </p:cBhvr>
                                      <p:tavLst>
                                        <p:tav tm="0">
                                          <p:val>
                                            <p:fltVal val="0"/>
                                          </p:val>
                                        </p:tav>
                                        <p:tav tm="100000">
                                          <p:val>
                                            <p:strVal val="#ppt_w"/>
                                          </p:val>
                                        </p:tav>
                                      </p:tavLst>
                                    </p:anim>
                                    <p:anim calcmode="lin" valueType="num">
                                      <p:cBhvr>
                                        <p:cTn id="88" dur="300" fill="hold"/>
                                        <p:tgtEl>
                                          <p:spTgt spid="220"/>
                                        </p:tgtEl>
                                        <p:attrNameLst>
                                          <p:attrName>ppt_h</p:attrName>
                                        </p:attrNameLst>
                                      </p:cBhvr>
                                      <p:tavLst>
                                        <p:tav tm="0">
                                          <p:val>
                                            <p:fltVal val="0"/>
                                          </p:val>
                                        </p:tav>
                                        <p:tav tm="100000">
                                          <p:val>
                                            <p:strVal val="#ppt_h"/>
                                          </p:val>
                                        </p:tav>
                                      </p:tavLst>
                                    </p:anim>
                                    <p:animEffect transition="in" filter="fade">
                                      <p:cBhvr>
                                        <p:cTn id="89" dur="300"/>
                                        <p:tgtEl>
                                          <p:spTgt spid="220"/>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228"/>
                                        </p:tgtEl>
                                        <p:attrNameLst>
                                          <p:attrName>style.visibility</p:attrName>
                                        </p:attrNameLst>
                                      </p:cBhvr>
                                      <p:to>
                                        <p:strVal val="visible"/>
                                      </p:to>
                                    </p:set>
                                    <p:animEffect transition="in" filter="fade">
                                      <p:cBhvr>
                                        <p:cTn id="93" dur="3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228" grpId="0"/>
      <p:bldP spid="229" grpId="0"/>
      <p:bldP spid="230" grpId="0"/>
      <p:bldP spid="2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7911568" y="1547697"/>
            <a:ext cx="3555372" cy="581814"/>
          </a:xfrm>
          <a:prstGeom prst="rect">
            <a:avLst/>
          </a:prstGeom>
        </p:spPr>
        <p:txBody>
          <a:bodyPr wrap="square" lIns="121908" tIns="60954" rIns="121908" bIns="60954">
            <a:spAutoFit/>
          </a:bodyPr>
          <a:lstStyle/>
          <a:p>
            <a:pPr>
              <a:lnSpc>
                <a:spcPct val="130000"/>
              </a:lnSpc>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Enter your title here</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Click here to enter a brief description of the column</a:t>
            </a:r>
          </a:p>
        </p:txBody>
      </p:sp>
      <p:sp>
        <p:nvSpPr>
          <p:cNvPr id="41" name="矩形 40"/>
          <p:cNvSpPr/>
          <p:nvPr/>
        </p:nvSpPr>
        <p:spPr>
          <a:xfrm>
            <a:off x="960306" y="1473052"/>
            <a:ext cx="951518" cy="738652"/>
          </a:xfrm>
          <a:prstGeom prst="rect">
            <a:avLst/>
          </a:prstGeom>
        </p:spPr>
        <p:txBody>
          <a:bodyPr wrap="none" lIns="121908" tIns="60954" rIns="121908" bIns="60954">
            <a:spAutoFit/>
          </a:bodyPr>
          <a:lstStyle/>
          <a:p>
            <a:pPr algn="ctr"/>
            <a:r>
              <a:rPr lang="en-US" altLang="zh-CN" sz="4000" dirty="0">
                <a:solidFill>
                  <a:schemeClr val="accent2"/>
                </a:solidFill>
                <a:latin typeface="Akzidenz-Grotesk BQ Condensed" pitchFamily="50" charset="0"/>
                <a:ea typeface="微软雅黑" panose="020B0503020204020204" pitchFamily="34" charset="-122"/>
              </a:rPr>
              <a:t>40%</a:t>
            </a:r>
          </a:p>
        </p:txBody>
      </p:sp>
      <p:sp>
        <p:nvSpPr>
          <p:cNvPr id="42" name="矩形 41"/>
          <p:cNvSpPr/>
          <p:nvPr/>
        </p:nvSpPr>
        <p:spPr>
          <a:xfrm>
            <a:off x="6869214" y="1480047"/>
            <a:ext cx="1180747" cy="938706"/>
          </a:xfrm>
          <a:prstGeom prst="rect">
            <a:avLst/>
          </a:prstGeom>
        </p:spPr>
        <p:txBody>
          <a:bodyPr wrap="none" lIns="121908" tIns="60954" rIns="121908" bIns="60954" anchor="ctr">
            <a:spAutoFit/>
          </a:bodyPr>
          <a:lstStyle/>
          <a:p>
            <a:pPr algn="ctr"/>
            <a:r>
              <a:rPr lang="en-US" altLang="zh-CN" sz="5300" dirty="0">
                <a:solidFill>
                  <a:schemeClr val="accent2"/>
                </a:solidFill>
                <a:latin typeface="Akzidenz-Grotesk BQ Condensed" pitchFamily="50" charset="0"/>
                <a:ea typeface="微软雅黑" panose="020B0503020204020204" pitchFamily="34" charset="-122"/>
              </a:rPr>
              <a:t>40%</a:t>
            </a:r>
          </a:p>
        </p:txBody>
      </p:sp>
      <p:sp>
        <p:nvSpPr>
          <p:cNvPr id="43" name="矩形 42"/>
          <p:cNvSpPr/>
          <p:nvPr/>
        </p:nvSpPr>
        <p:spPr>
          <a:xfrm>
            <a:off x="7911568" y="2661799"/>
            <a:ext cx="3555372" cy="581814"/>
          </a:xfrm>
          <a:prstGeom prst="rect">
            <a:avLst/>
          </a:prstGeom>
        </p:spPr>
        <p:txBody>
          <a:bodyPr wrap="square" lIns="121908" tIns="60954" rIns="121908" bIns="60954">
            <a:spAutoFit/>
          </a:bodyPr>
          <a:lstStyle/>
          <a:p>
            <a:pPr>
              <a:lnSpc>
                <a:spcPct val="130000"/>
              </a:lnSpc>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Enter your title here</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Click here to enter a brief description of the column</a:t>
            </a:r>
          </a:p>
        </p:txBody>
      </p:sp>
      <p:sp>
        <p:nvSpPr>
          <p:cNvPr id="44" name="矩形 43"/>
          <p:cNvSpPr/>
          <p:nvPr/>
        </p:nvSpPr>
        <p:spPr>
          <a:xfrm>
            <a:off x="7911568" y="3775902"/>
            <a:ext cx="3555372" cy="581814"/>
          </a:xfrm>
          <a:prstGeom prst="rect">
            <a:avLst/>
          </a:prstGeom>
        </p:spPr>
        <p:txBody>
          <a:bodyPr wrap="square" lIns="121908" tIns="60954" rIns="121908" bIns="60954">
            <a:spAutoFit/>
          </a:bodyPr>
          <a:lstStyle/>
          <a:p>
            <a:pPr>
              <a:lnSpc>
                <a:spcPct val="130000"/>
              </a:lnSpc>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Enter your title here</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Click here to enter a brief description of the column</a:t>
            </a:r>
          </a:p>
        </p:txBody>
      </p:sp>
      <p:sp>
        <p:nvSpPr>
          <p:cNvPr id="45" name="矩形 44"/>
          <p:cNvSpPr/>
          <p:nvPr/>
        </p:nvSpPr>
        <p:spPr>
          <a:xfrm>
            <a:off x="7911568" y="4890003"/>
            <a:ext cx="3555372" cy="581814"/>
          </a:xfrm>
          <a:prstGeom prst="rect">
            <a:avLst/>
          </a:prstGeom>
        </p:spPr>
        <p:txBody>
          <a:bodyPr wrap="square" lIns="121908" tIns="60954" rIns="121908" bIns="60954">
            <a:spAutoFit/>
          </a:bodyPr>
          <a:lstStyle/>
          <a:p>
            <a:pPr>
              <a:lnSpc>
                <a:spcPct val="130000"/>
              </a:lnSpc>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Enter your title here</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Click here to enter a brief description of the column</a:t>
            </a:r>
          </a:p>
        </p:txBody>
      </p:sp>
      <p:sp>
        <p:nvSpPr>
          <p:cNvPr id="46" name="矩形 45"/>
          <p:cNvSpPr/>
          <p:nvPr/>
        </p:nvSpPr>
        <p:spPr>
          <a:xfrm>
            <a:off x="2349095" y="1473052"/>
            <a:ext cx="951518" cy="738652"/>
          </a:xfrm>
          <a:prstGeom prst="rect">
            <a:avLst/>
          </a:prstGeom>
        </p:spPr>
        <p:txBody>
          <a:bodyPr wrap="none" lIns="121908" tIns="60954" rIns="121908" bIns="60954">
            <a:spAutoFit/>
          </a:bodyPr>
          <a:lstStyle/>
          <a:p>
            <a:pPr algn="ctr"/>
            <a:r>
              <a:rPr lang="en-US" altLang="zh-CN" sz="4000" dirty="0">
                <a:solidFill>
                  <a:schemeClr val="accent3"/>
                </a:solidFill>
                <a:latin typeface="Akzidenz-Grotesk BQ Condensed" pitchFamily="50" charset="0"/>
                <a:ea typeface="微软雅黑" panose="020B0503020204020204" pitchFamily="34" charset="-122"/>
              </a:rPr>
              <a:t>50%</a:t>
            </a:r>
          </a:p>
        </p:txBody>
      </p:sp>
      <p:sp>
        <p:nvSpPr>
          <p:cNvPr id="47" name="矩形 46"/>
          <p:cNvSpPr/>
          <p:nvPr/>
        </p:nvSpPr>
        <p:spPr>
          <a:xfrm>
            <a:off x="3737883" y="1473052"/>
            <a:ext cx="951518" cy="738652"/>
          </a:xfrm>
          <a:prstGeom prst="rect">
            <a:avLst/>
          </a:prstGeom>
        </p:spPr>
        <p:txBody>
          <a:bodyPr wrap="none" lIns="121908" tIns="60954" rIns="121908" bIns="60954">
            <a:spAutoFit/>
          </a:bodyPr>
          <a:lstStyle/>
          <a:p>
            <a:pPr algn="ctr"/>
            <a:r>
              <a:rPr lang="en-US" altLang="zh-CN" sz="4000" dirty="0">
                <a:solidFill>
                  <a:schemeClr val="accent4"/>
                </a:solidFill>
                <a:latin typeface="Akzidenz-Grotesk BQ Condensed" pitchFamily="50" charset="0"/>
                <a:ea typeface="微软雅黑" panose="020B0503020204020204" pitchFamily="34" charset="-122"/>
              </a:rPr>
              <a:t>70%</a:t>
            </a:r>
          </a:p>
        </p:txBody>
      </p:sp>
      <p:sp>
        <p:nvSpPr>
          <p:cNvPr id="48" name="矩形 47"/>
          <p:cNvSpPr/>
          <p:nvPr/>
        </p:nvSpPr>
        <p:spPr>
          <a:xfrm>
            <a:off x="5126670" y="1473052"/>
            <a:ext cx="951518" cy="738652"/>
          </a:xfrm>
          <a:prstGeom prst="rect">
            <a:avLst/>
          </a:prstGeom>
        </p:spPr>
        <p:txBody>
          <a:bodyPr wrap="none" lIns="121908" tIns="60954" rIns="121908" bIns="60954">
            <a:spAutoFit/>
          </a:bodyPr>
          <a:lstStyle/>
          <a:p>
            <a:pPr algn="ctr"/>
            <a:r>
              <a:rPr lang="en-US" altLang="zh-CN" sz="4000" dirty="0">
                <a:solidFill>
                  <a:schemeClr val="accent5"/>
                </a:solidFill>
                <a:latin typeface="Akzidenz-Grotesk BQ Condensed" pitchFamily="50" charset="0"/>
                <a:ea typeface="微软雅黑" panose="020B0503020204020204" pitchFamily="34" charset="-122"/>
              </a:rPr>
              <a:t>90%</a:t>
            </a:r>
          </a:p>
        </p:txBody>
      </p:sp>
      <p:sp>
        <p:nvSpPr>
          <p:cNvPr id="49" name="矩形 48"/>
          <p:cNvSpPr/>
          <p:nvPr/>
        </p:nvSpPr>
        <p:spPr>
          <a:xfrm>
            <a:off x="6869214" y="2598615"/>
            <a:ext cx="1180747" cy="938706"/>
          </a:xfrm>
          <a:prstGeom prst="rect">
            <a:avLst/>
          </a:prstGeom>
        </p:spPr>
        <p:txBody>
          <a:bodyPr wrap="none" lIns="121908" tIns="60954" rIns="121908" bIns="60954" anchor="ctr">
            <a:spAutoFit/>
          </a:bodyPr>
          <a:lstStyle/>
          <a:p>
            <a:pPr algn="ctr"/>
            <a:r>
              <a:rPr lang="en-US" altLang="zh-CN" sz="5300" dirty="0">
                <a:solidFill>
                  <a:schemeClr val="accent3"/>
                </a:solidFill>
                <a:latin typeface="Akzidenz-Grotesk BQ Condensed" pitchFamily="50" charset="0"/>
                <a:ea typeface="微软雅黑" panose="020B0503020204020204" pitchFamily="34" charset="-122"/>
              </a:rPr>
              <a:t>50%</a:t>
            </a:r>
          </a:p>
        </p:txBody>
      </p:sp>
      <p:sp>
        <p:nvSpPr>
          <p:cNvPr id="50" name="矩形 49"/>
          <p:cNvSpPr/>
          <p:nvPr/>
        </p:nvSpPr>
        <p:spPr>
          <a:xfrm>
            <a:off x="6869214" y="3717183"/>
            <a:ext cx="1180747" cy="938706"/>
          </a:xfrm>
          <a:prstGeom prst="rect">
            <a:avLst/>
          </a:prstGeom>
        </p:spPr>
        <p:txBody>
          <a:bodyPr wrap="none" lIns="121908" tIns="60954" rIns="121908" bIns="60954" anchor="ctr">
            <a:spAutoFit/>
          </a:bodyPr>
          <a:lstStyle/>
          <a:p>
            <a:pPr algn="ctr"/>
            <a:r>
              <a:rPr lang="en-US" altLang="zh-CN" sz="5300" dirty="0">
                <a:solidFill>
                  <a:schemeClr val="accent4"/>
                </a:solidFill>
                <a:latin typeface="Akzidenz-Grotesk BQ Condensed" pitchFamily="50" charset="0"/>
                <a:ea typeface="微软雅黑" panose="020B0503020204020204" pitchFamily="34" charset="-122"/>
              </a:rPr>
              <a:t>70%</a:t>
            </a:r>
          </a:p>
        </p:txBody>
      </p:sp>
      <p:sp>
        <p:nvSpPr>
          <p:cNvPr id="51" name="矩形 50"/>
          <p:cNvSpPr/>
          <p:nvPr/>
        </p:nvSpPr>
        <p:spPr>
          <a:xfrm>
            <a:off x="6869214" y="4835751"/>
            <a:ext cx="1180747" cy="938706"/>
          </a:xfrm>
          <a:prstGeom prst="rect">
            <a:avLst/>
          </a:prstGeom>
        </p:spPr>
        <p:txBody>
          <a:bodyPr wrap="none" lIns="121908" tIns="60954" rIns="121908" bIns="60954" anchor="ctr">
            <a:spAutoFit/>
          </a:bodyPr>
          <a:lstStyle/>
          <a:p>
            <a:pPr algn="ctr"/>
            <a:r>
              <a:rPr lang="en-US" altLang="zh-CN" sz="5300" dirty="0">
                <a:solidFill>
                  <a:schemeClr val="accent5"/>
                </a:solidFill>
                <a:latin typeface="Akzidenz-Grotesk BQ Condensed" pitchFamily="50" charset="0"/>
                <a:ea typeface="微软雅黑" panose="020B0503020204020204" pitchFamily="34" charset="-122"/>
              </a:rPr>
              <a:t>90%</a:t>
            </a:r>
          </a:p>
        </p:txBody>
      </p:sp>
      <p:grpSp>
        <p:nvGrpSpPr>
          <p:cNvPr id="52" name="组合 51"/>
          <p:cNvGrpSpPr/>
          <p:nvPr/>
        </p:nvGrpSpPr>
        <p:grpSpPr>
          <a:xfrm>
            <a:off x="926695" y="2299962"/>
            <a:ext cx="1023289" cy="3447779"/>
            <a:chOff x="2135188" y="9525"/>
            <a:chExt cx="1489075" cy="5016500"/>
          </a:xfrm>
        </p:grpSpPr>
        <p:sp>
          <p:nvSpPr>
            <p:cNvPr id="53" name="Freeform 154"/>
            <p:cNvSpPr/>
            <p:nvPr/>
          </p:nvSpPr>
          <p:spPr bwMode="auto">
            <a:xfrm>
              <a:off x="2135188" y="311150"/>
              <a:ext cx="1489075" cy="4714875"/>
            </a:xfrm>
            <a:custGeom>
              <a:avLst/>
              <a:gdLst>
                <a:gd name="T0" fmla="*/ 468 w 938"/>
                <a:gd name="T1" fmla="*/ 196 h 2970"/>
                <a:gd name="T2" fmla="*/ 374 w 938"/>
                <a:gd name="T3" fmla="*/ 192 h 2970"/>
                <a:gd name="T4" fmla="*/ 286 w 938"/>
                <a:gd name="T5" fmla="*/ 180 h 2970"/>
                <a:gd name="T6" fmla="*/ 206 w 938"/>
                <a:gd name="T7" fmla="*/ 162 h 2970"/>
                <a:gd name="T8" fmla="*/ 138 w 938"/>
                <a:gd name="T9" fmla="*/ 138 h 2970"/>
                <a:gd name="T10" fmla="*/ 80 w 938"/>
                <a:gd name="T11" fmla="*/ 110 h 2970"/>
                <a:gd name="T12" fmla="*/ 36 w 938"/>
                <a:gd name="T13" fmla="*/ 76 h 2970"/>
                <a:gd name="T14" fmla="*/ 10 w 938"/>
                <a:gd name="T15" fmla="*/ 40 h 2970"/>
                <a:gd name="T16" fmla="*/ 0 w 938"/>
                <a:gd name="T17" fmla="*/ 10 h 2970"/>
                <a:gd name="T18" fmla="*/ 0 w 938"/>
                <a:gd name="T19" fmla="*/ 2776 h 2970"/>
                <a:gd name="T20" fmla="*/ 0 w 938"/>
                <a:gd name="T21" fmla="*/ 2786 h 2970"/>
                <a:gd name="T22" fmla="*/ 10 w 938"/>
                <a:gd name="T23" fmla="*/ 2814 h 2970"/>
                <a:gd name="T24" fmla="*/ 36 w 938"/>
                <a:gd name="T25" fmla="*/ 2852 h 2970"/>
                <a:gd name="T26" fmla="*/ 80 w 938"/>
                <a:gd name="T27" fmla="*/ 2884 h 2970"/>
                <a:gd name="T28" fmla="*/ 138 w 938"/>
                <a:gd name="T29" fmla="*/ 2914 h 2970"/>
                <a:gd name="T30" fmla="*/ 206 w 938"/>
                <a:gd name="T31" fmla="*/ 2938 h 2970"/>
                <a:gd name="T32" fmla="*/ 286 w 938"/>
                <a:gd name="T33" fmla="*/ 2956 h 2970"/>
                <a:gd name="T34" fmla="*/ 374 w 938"/>
                <a:gd name="T35" fmla="*/ 2966 h 2970"/>
                <a:gd name="T36" fmla="*/ 468 w 938"/>
                <a:gd name="T37" fmla="*/ 2970 h 2970"/>
                <a:gd name="T38" fmla="*/ 516 w 938"/>
                <a:gd name="T39" fmla="*/ 2970 h 2970"/>
                <a:gd name="T40" fmla="*/ 608 w 938"/>
                <a:gd name="T41" fmla="*/ 2962 h 2970"/>
                <a:gd name="T42" fmla="*/ 692 w 938"/>
                <a:gd name="T43" fmla="*/ 2948 h 2970"/>
                <a:gd name="T44" fmla="*/ 768 w 938"/>
                <a:gd name="T45" fmla="*/ 2926 h 2970"/>
                <a:gd name="T46" fmla="*/ 830 w 938"/>
                <a:gd name="T47" fmla="*/ 2900 h 2970"/>
                <a:gd name="T48" fmla="*/ 882 w 938"/>
                <a:gd name="T49" fmla="*/ 2868 h 2970"/>
                <a:gd name="T50" fmla="*/ 916 w 938"/>
                <a:gd name="T51" fmla="*/ 2834 h 2970"/>
                <a:gd name="T52" fmla="*/ 936 w 938"/>
                <a:gd name="T53" fmla="*/ 2796 h 2970"/>
                <a:gd name="T54" fmla="*/ 938 w 938"/>
                <a:gd name="T55" fmla="*/ 2776 h 2970"/>
                <a:gd name="T56" fmla="*/ 938 w 938"/>
                <a:gd name="T57" fmla="*/ 0 h 2970"/>
                <a:gd name="T58" fmla="*/ 936 w 938"/>
                <a:gd name="T59" fmla="*/ 20 h 2970"/>
                <a:gd name="T60" fmla="*/ 916 w 938"/>
                <a:gd name="T61" fmla="*/ 58 h 2970"/>
                <a:gd name="T62" fmla="*/ 882 w 938"/>
                <a:gd name="T63" fmla="*/ 94 h 2970"/>
                <a:gd name="T64" fmla="*/ 830 w 938"/>
                <a:gd name="T65" fmla="*/ 124 h 2970"/>
                <a:gd name="T66" fmla="*/ 768 w 938"/>
                <a:gd name="T67" fmla="*/ 150 h 2970"/>
                <a:gd name="T68" fmla="*/ 692 w 938"/>
                <a:gd name="T69" fmla="*/ 172 h 2970"/>
                <a:gd name="T70" fmla="*/ 608 w 938"/>
                <a:gd name="T71" fmla="*/ 186 h 2970"/>
                <a:gd name="T72" fmla="*/ 516 w 938"/>
                <a:gd name="T73" fmla="*/ 194 h 2970"/>
                <a:gd name="T74" fmla="*/ 468 w 938"/>
                <a:gd name="T75" fmla="*/ 19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2970">
                  <a:moveTo>
                    <a:pt x="468" y="196"/>
                  </a:moveTo>
                  <a:lnTo>
                    <a:pt x="468" y="196"/>
                  </a:lnTo>
                  <a:lnTo>
                    <a:pt x="420" y="194"/>
                  </a:lnTo>
                  <a:lnTo>
                    <a:pt x="374" y="192"/>
                  </a:lnTo>
                  <a:lnTo>
                    <a:pt x="330" y="186"/>
                  </a:lnTo>
                  <a:lnTo>
                    <a:pt x="286" y="180"/>
                  </a:lnTo>
                  <a:lnTo>
                    <a:pt x="246" y="172"/>
                  </a:lnTo>
                  <a:lnTo>
                    <a:pt x="206" y="162"/>
                  </a:lnTo>
                  <a:lnTo>
                    <a:pt x="170" y="150"/>
                  </a:lnTo>
                  <a:lnTo>
                    <a:pt x="138" y="138"/>
                  </a:lnTo>
                  <a:lnTo>
                    <a:pt x="108" y="124"/>
                  </a:lnTo>
                  <a:lnTo>
                    <a:pt x="80" y="110"/>
                  </a:lnTo>
                  <a:lnTo>
                    <a:pt x="56" y="94"/>
                  </a:lnTo>
                  <a:lnTo>
                    <a:pt x="36" y="76"/>
                  </a:lnTo>
                  <a:lnTo>
                    <a:pt x="22" y="58"/>
                  </a:lnTo>
                  <a:lnTo>
                    <a:pt x="10" y="40"/>
                  </a:lnTo>
                  <a:lnTo>
                    <a:pt x="2" y="20"/>
                  </a:lnTo>
                  <a:lnTo>
                    <a:pt x="0" y="10"/>
                  </a:lnTo>
                  <a:lnTo>
                    <a:pt x="0" y="0"/>
                  </a:lnTo>
                  <a:lnTo>
                    <a:pt x="0" y="2776"/>
                  </a:lnTo>
                  <a:lnTo>
                    <a:pt x="0" y="2776"/>
                  </a:lnTo>
                  <a:lnTo>
                    <a:pt x="0" y="2786"/>
                  </a:lnTo>
                  <a:lnTo>
                    <a:pt x="2" y="2796"/>
                  </a:lnTo>
                  <a:lnTo>
                    <a:pt x="10" y="2814"/>
                  </a:lnTo>
                  <a:lnTo>
                    <a:pt x="22" y="2834"/>
                  </a:lnTo>
                  <a:lnTo>
                    <a:pt x="36" y="2852"/>
                  </a:lnTo>
                  <a:lnTo>
                    <a:pt x="56" y="2868"/>
                  </a:lnTo>
                  <a:lnTo>
                    <a:pt x="80" y="2884"/>
                  </a:lnTo>
                  <a:lnTo>
                    <a:pt x="108" y="2900"/>
                  </a:lnTo>
                  <a:lnTo>
                    <a:pt x="138" y="2914"/>
                  </a:lnTo>
                  <a:lnTo>
                    <a:pt x="170" y="2926"/>
                  </a:lnTo>
                  <a:lnTo>
                    <a:pt x="206" y="2938"/>
                  </a:lnTo>
                  <a:lnTo>
                    <a:pt x="246" y="2948"/>
                  </a:lnTo>
                  <a:lnTo>
                    <a:pt x="286" y="2956"/>
                  </a:lnTo>
                  <a:lnTo>
                    <a:pt x="330" y="2962"/>
                  </a:lnTo>
                  <a:lnTo>
                    <a:pt x="374" y="2966"/>
                  </a:lnTo>
                  <a:lnTo>
                    <a:pt x="420" y="2970"/>
                  </a:lnTo>
                  <a:lnTo>
                    <a:pt x="468" y="2970"/>
                  </a:lnTo>
                  <a:lnTo>
                    <a:pt x="468" y="2970"/>
                  </a:lnTo>
                  <a:lnTo>
                    <a:pt x="516" y="2970"/>
                  </a:lnTo>
                  <a:lnTo>
                    <a:pt x="564" y="2966"/>
                  </a:lnTo>
                  <a:lnTo>
                    <a:pt x="608" y="2962"/>
                  </a:lnTo>
                  <a:lnTo>
                    <a:pt x="652" y="2956"/>
                  </a:lnTo>
                  <a:lnTo>
                    <a:pt x="692" y="2948"/>
                  </a:lnTo>
                  <a:lnTo>
                    <a:pt x="732" y="2938"/>
                  </a:lnTo>
                  <a:lnTo>
                    <a:pt x="768" y="2926"/>
                  </a:lnTo>
                  <a:lnTo>
                    <a:pt x="800" y="2914"/>
                  </a:lnTo>
                  <a:lnTo>
                    <a:pt x="830" y="2900"/>
                  </a:lnTo>
                  <a:lnTo>
                    <a:pt x="858" y="2884"/>
                  </a:lnTo>
                  <a:lnTo>
                    <a:pt x="882" y="2868"/>
                  </a:lnTo>
                  <a:lnTo>
                    <a:pt x="900" y="2852"/>
                  </a:lnTo>
                  <a:lnTo>
                    <a:pt x="916" y="2834"/>
                  </a:lnTo>
                  <a:lnTo>
                    <a:pt x="928" y="2814"/>
                  </a:lnTo>
                  <a:lnTo>
                    <a:pt x="936" y="2796"/>
                  </a:lnTo>
                  <a:lnTo>
                    <a:pt x="938" y="2786"/>
                  </a:lnTo>
                  <a:lnTo>
                    <a:pt x="938" y="2776"/>
                  </a:lnTo>
                  <a:lnTo>
                    <a:pt x="938" y="0"/>
                  </a:lnTo>
                  <a:lnTo>
                    <a:pt x="938" y="0"/>
                  </a:lnTo>
                  <a:lnTo>
                    <a:pt x="938" y="10"/>
                  </a:lnTo>
                  <a:lnTo>
                    <a:pt x="936" y="20"/>
                  </a:lnTo>
                  <a:lnTo>
                    <a:pt x="928" y="40"/>
                  </a:lnTo>
                  <a:lnTo>
                    <a:pt x="916" y="58"/>
                  </a:lnTo>
                  <a:lnTo>
                    <a:pt x="900" y="76"/>
                  </a:lnTo>
                  <a:lnTo>
                    <a:pt x="882" y="94"/>
                  </a:lnTo>
                  <a:lnTo>
                    <a:pt x="858" y="110"/>
                  </a:lnTo>
                  <a:lnTo>
                    <a:pt x="830" y="124"/>
                  </a:lnTo>
                  <a:lnTo>
                    <a:pt x="800" y="138"/>
                  </a:lnTo>
                  <a:lnTo>
                    <a:pt x="768" y="150"/>
                  </a:lnTo>
                  <a:lnTo>
                    <a:pt x="732" y="162"/>
                  </a:lnTo>
                  <a:lnTo>
                    <a:pt x="692" y="172"/>
                  </a:lnTo>
                  <a:lnTo>
                    <a:pt x="652" y="180"/>
                  </a:lnTo>
                  <a:lnTo>
                    <a:pt x="608" y="186"/>
                  </a:lnTo>
                  <a:lnTo>
                    <a:pt x="564" y="192"/>
                  </a:lnTo>
                  <a:lnTo>
                    <a:pt x="516" y="194"/>
                  </a:lnTo>
                  <a:lnTo>
                    <a:pt x="468" y="196"/>
                  </a:lnTo>
                  <a:lnTo>
                    <a:pt x="468"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54" name="Freeform 152"/>
            <p:cNvSpPr/>
            <p:nvPr/>
          </p:nvSpPr>
          <p:spPr bwMode="auto">
            <a:xfrm>
              <a:off x="2135188" y="9525"/>
              <a:ext cx="1489075" cy="622300"/>
            </a:xfrm>
            <a:custGeom>
              <a:avLst/>
              <a:gdLst>
                <a:gd name="T0" fmla="*/ 938 w 938"/>
                <a:gd name="T1" fmla="*/ 196 h 392"/>
                <a:gd name="T2" fmla="*/ 936 w 938"/>
                <a:gd name="T3" fmla="*/ 216 h 392"/>
                <a:gd name="T4" fmla="*/ 916 w 938"/>
                <a:gd name="T5" fmla="*/ 254 h 392"/>
                <a:gd name="T6" fmla="*/ 882 w 938"/>
                <a:gd name="T7" fmla="*/ 290 h 392"/>
                <a:gd name="T8" fmla="*/ 830 w 938"/>
                <a:gd name="T9" fmla="*/ 320 h 392"/>
                <a:gd name="T10" fmla="*/ 768 w 938"/>
                <a:gd name="T11" fmla="*/ 346 h 392"/>
                <a:gd name="T12" fmla="*/ 692 w 938"/>
                <a:gd name="T13" fmla="*/ 368 h 392"/>
                <a:gd name="T14" fmla="*/ 608 w 938"/>
                <a:gd name="T15" fmla="*/ 382 h 392"/>
                <a:gd name="T16" fmla="*/ 516 w 938"/>
                <a:gd name="T17" fmla="*/ 390 h 392"/>
                <a:gd name="T18" fmla="*/ 468 w 938"/>
                <a:gd name="T19" fmla="*/ 392 h 392"/>
                <a:gd name="T20" fmla="*/ 374 w 938"/>
                <a:gd name="T21" fmla="*/ 388 h 392"/>
                <a:gd name="T22" fmla="*/ 286 w 938"/>
                <a:gd name="T23" fmla="*/ 376 h 392"/>
                <a:gd name="T24" fmla="*/ 206 w 938"/>
                <a:gd name="T25" fmla="*/ 358 h 392"/>
                <a:gd name="T26" fmla="*/ 138 w 938"/>
                <a:gd name="T27" fmla="*/ 334 h 392"/>
                <a:gd name="T28" fmla="*/ 80 w 938"/>
                <a:gd name="T29" fmla="*/ 306 h 392"/>
                <a:gd name="T30" fmla="*/ 36 w 938"/>
                <a:gd name="T31" fmla="*/ 272 h 392"/>
                <a:gd name="T32" fmla="*/ 10 w 938"/>
                <a:gd name="T33" fmla="*/ 236 h 392"/>
                <a:gd name="T34" fmla="*/ 0 w 938"/>
                <a:gd name="T35" fmla="*/ 206 h 392"/>
                <a:gd name="T36" fmla="*/ 0 w 938"/>
                <a:gd name="T37" fmla="*/ 196 h 392"/>
                <a:gd name="T38" fmla="*/ 2 w 938"/>
                <a:gd name="T39" fmla="*/ 176 h 392"/>
                <a:gd name="T40" fmla="*/ 22 w 938"/>
                <a:gd name="T41" fmla="*/ 138 h 392"/>
                <a:gd name="T42" fmla="*/ 56 w 938"/>
                <a:gd name="T43" fmla="*/ 104 h 392"/>
                <a:gd name="T44" fmla="*/ 108 w 938"/>
                <a:gd name="T45" fmla="*/ 72 h 392"/>
                <a:gd name="T46" fmla="*/ 170 w 938"/>
                <a:gd name="T47" fmla="*/ 46 h 392"/>
                <a:gd name="T48" fmla="*/ 246 w 938"/>
                <a:gd name="T49" fmla="*/ 24 h 392"/>
                <a:gd name="T50" fmla="*/ 330 w 938"/>
                <a:gd name="T51" fmla="*/ 10 h 392"/>
                <a:gd name="T52" fmla="*/ 420 w 938"/>
                <a:gd name="T53" fmla="*/ 2 h 392"/>
                <a:gd name="T54" fmla="*/ 468 w 938"/>
                <a:gd name="T55" fmla="*/ 0 h 392"/>
                <a:gd name="T56" fmla="*/ 564 w 938"/>
                <a:gd name="T57" fmla="*/ 4 h 392"/>
                <a:gd name="T58" fmla="*/ 652 w 938"/>
                <a:gd name="T59" fmla="*/ 16 h 392"/>
                <a:gd name="T60" fmla="*/ 732 w 938"/>
                <a:gd name="T61" fmla="*/ 34 h 392"/>
                <a:gd name="T62" fmla="*/ 800 w 938"/>
                <a:gd name="T63" fmla="*/ 58 h 392"/>
                <a:gd name="T64" fmla="*/ 858 w 938"/>
                <a:gd name="T65" fmla="*/ 86 h 392"/>
                <a:gd name="T66" fmla="*/ 900 w 938"/>
                <a:gd name="T67" fmla="*/ 120 h 392"/>
                <a:gd name="T68" fmla="*/ 928 w 938"/>
                <a:gd name="T69" fmla="*/ 156 h 392"/>
                <a:gd name="T70" fmla="*/ 938 w 938"/>
                <a:gd name="T71" fmla="*/ 186 h 392"/>
                <a:gd name="T72" fmla="*/ 938 w 938"/>
                <a:gd name="T73"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2">
                  <a:moveTo>
                    <a:pt x="938" y="196"/>
                  </a:moveTo>
                  <a:lnTo>
                    <a:pt x="938" y="196"/>
                  </a:lnTo>
                  <a:lnTo>
                    <a:pt x="938" y="206"/>
                  </a:lnTo>
                  <a:lnTo>
                    <a:pt x="936" y="216"/>
                  </a:lnTo>
                  <a:lnTo>
                    <a:pt x="928" y="236"/>
                  </a:lnTo>
                  <a:lnTo>
                    <a:pt x="916" y="254"/>
                  </a:lnTo>
                  <a:lnTo>
                    <a:pt x="900" y="272"/>
                  </a:lnTo>
                  <a:lnTo>
                    <a:pt x="882" y="290"/>
                  </a:lnTo>
                  <a:lnTo>
                    <a:pt x="858" y="306"/>
                  </a:lnTo>
                  <a:lnTo>
                    <a:pt x="830" y="320"/>
                  </a:lnTo>
                  <a:lnTo>
                    <a:pt x="800" y="334"/>
                  </a:lnTo>
                  <a:lnTo>
                    <a:pt x="768" y="346"/>
                  </a:lnTo>
                  <a:lnTo>
                    <a:pt x="732" y="358"/>
                  </a:lnTo>
                  <a:lnTo>
                    <a:pt x="692" y="368"/>
                  </a:lnTo>
                  <a:lnTo>
                    <a:pt x="652" y="376"/>
                  </a:lnTo>
                  <a:lnTo>
                    <a:pt x="608" y="382"/>
                  </a:lnTo>
                  <a:lnTo>
                    <a:pt x="564" y="388"/>
                  </a:lnTo>
                  <a:lnTo>
                    <a:pt x="516" y="390"/>
                  </a:lnTo>
                  <a:lnTo>
                    <a:pt x="468" y="392"/>
                  </a:lnTo>
                  <a:lnTo>
                    <a:pt x="468" y="392"/>
                  </a:lnTo>
                  <a:lnTo>
                    <a:pt x="420" y="390"/>
                  </a:lnTo>
                  <a:lnTo>
                    <a:pt x="374" y="388"/>
                  </a:lnTo>
                  <a:lnTo>
                    <a:pt x="330" y="382"/>
                  </a:lnTo>
                  <a:lnTo>
                    <a:pt x="286" y="376"/>
                  </a:lnTo>
                  <a:lnTo>
                    <a:pt x="246" y="368"/>
                  </a:lnTo>
                  <a:lnTo>
                    <a:pt x="206" y="358"/>
                  </a:lnTo>
                  <a:lnTo>
                    <a:pt x="170" y="346"/>
                  </a:lnTo>
                  <a:lnTo>
                    <a:pt x="138" y="334"/>
                  </a:lnTo>
                  <a:lnTo>
                    <a:pt x="108" y="320"/>
                  </a:lnTo>
                  <a:lnTo>
                    <a:pt x="80" y="306"/>
                  </a:lnTo>
                  <a:lnTo>
                    <a:pt x="56" y="290"/>
                  </a:lnTo>
                  <a:lnTo>
                    <a:pt x="36" y="272"/>
                  </a:lnTo>
                  <a:lnTo>
                    <a:pt x="22" y="254"/>
                  </a:lnTo>
                  <a:lnTo>
                    <a:pt x="10" y="236"/>
                  </a:lnTo>
                  <a:lnTo>
                    <a:pt x="2" y="216"/>
                  </a:lnTo>
                  <a:lnTo>
                    <a:pt x="0" y="206"/>
                  </a:lnTo>
                  <a:lnTo>
                    <a:pt x="0" y="196"/>
                  </a:lnTo>
                  <a:lnTo>
                    <a:pt x="0" y="196"/>
                  </a:lnTo>
                  <a:lnTo>
                    <a:pt x="0" y="186"/>
                  </a:lnTo>
                  <a:lnTo>
                    <a:pt x="2" y="176"/>
                  </a:lnTo>
                  <a:lnTo>
                    <a:pt x="10" y="156"/>
                  </a:lnTo>
                  <a:lnTo>
                    <a:pt x="22" y="138"/>
                  </a:lnTo>
                  <a:lnTo>
                    <a:pt x="36" y="120"/>
                  </a:lnTo>
                  <a:lnTo>
                    <a:pt x="56" y="104"/>
                  </a:lnTo>
                  <a:lnTo>
                    <a:pt x="80" y="86"/>
                  </a:lnTo>
                  <a:lnTo>
                    <a:pt x="108" y="72"/>
                  </a:lnTo>
                  <a:lnTo>
                    <a:pt x="138" y="58"/>
                  </a:lnTo>
                  <a:lnTo>
                    <a:pt x="170" y="46"/>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2" y="34"/>
                  </a:lnTo>
                  <a:lnTo>
                    <a:pt x="768" y="46"/>
                  </a:lnTo>
                  <a:lnTo>
                    <a:pt x="800" y="58"/>
                  </a:lnTo>
                  <a:lnTo>
                    <a:pt x="830" y="72"/>
                  </a:lnTo>
                  <a:lnTo>
                    <a:pt x="858" y="86"/>
                  </a:lnTo>
                  <a:lnTo>
                    <a:pt x="882" y="104"/>
                  </a:lnTo>
                  <a:lnTo>
                    <a:pt x="900" y="120"/>
                  </a:lnTo>
                  <a:lnTo>
                    <a:pt x="916" y="138"/>
                  </a:lnTo>
                  <a:lnTo>
                    <a:pt x="928" y="156"/>
                  </a:lnTo>
                  <a:lnTo>
                    <a:pt x="936" y="176"/>
                  </a:lnTo>
                  <a:lnTo>
                    <a:pt x="938"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tileRect/>
            </a:gradFill>
            <a:ln>
              <a:noFill/>
            </a:ln>
          </p:spPr>
          <p:txBody>
            <a:bodyPr vert="horz" wrap="square" lIns="91440" tIns="45720" rIns="91440" bIns="45720" numCol="1" anchor="t" anchorCtr="0" compatLnSpc="1"/>
            <a:lstStyle/>
            <a:p>
              <a:endParaRPr lang="zh-CN" altLang="en-US"/>
            </a:p>
          </p:txBody>
        </p:sp>
        <p:sp>
          <p:nvSpPr>
            <p:cNvPr id="55" name="Freeform 153"/>
            <p:cNvSpPr/>
            <p:nvPr/>
          </p:nvSpPr>
          <p:spPr bwMode="auto">
            <a:xfrm>
              <a:off x="2135188" y="4406900"/>
              <a:ext cx="1489075" cy="619125"/>
            </a:xfrm>
            <a:custGeom>
              <a:avLst/>
              <a:gdLst>
                <a:gd name="T0" fmla="*/ 938 w 938"/>
                <a:gd name="T1" fmla="*/ 196 h 390"/>
                <a:gd name="T2" fmla="*/ 936 w 938"/>
                <a:gd name="T3" fmla="*/ 216 h 390"/>
                <a:gd name="T4" fmla="*/ 916 w 938"/>
                <a:gd name="T5" fmla="*/ 254 h 390"/>
                <a:gd name="T6" fmla="*/ 882 w 938"/>
                <a:gd name="T7" fmla="*/ 288 h 390"/>
                <a:gd name="T8" fmla="*/ 830 w 938"/>
                <a:gd name="T9" fmla="*/ 320 h 390"/>
                <a:gd name="T10" fmla="*/ 768 w 938"/>
                <a:gd name="T11" fmla="*/ 346 h 390"/>
                <a:gd name="T12" fmla="*/ 692 w 938"/>
                <a:gd name="T13" fmla="*/ 368 h 390"/>
                <a:gd name="T14" fmla="*/ 608 w 938"/>
                <a:gd name="T15" fmla="*/ 382 h 390"/>
                <a:gd name="T16" fmla="*/ 516 w 938"/>
                <a:gd name="T17" fmla="*/ 390 h 390"/>
                <a:gd name="T18" fmla="*/ 468 w 938"/>
                <a:gd name="T19" fmla="*/ 390 h 390"/>
                <a:gd name="T20" fmla="*/ 374 w 938"/>
                <a:gd name="T21" fmla="*/ 386 h 390"/>
                <a:gd name="T22" fmla="*/ 286 w 938"/>
                <a:gd name="T23" fmla="*/ 376 h 390"/>
                <a:gd name="T24" fmla="*/ 206 w 938"/>
                <a:gd name="T25" fmla="*/ 358 h 390"/>
                <a:gd name="T26" fmla="*/ 138 w 938"/>
                <a:gd name="T27" fmla="*/ 334 h 390"/>
                <a:gd name="T28" fmla="*/ 80 w 938"/>
                <a:gd name="T29" fmla="*/ 304 h 390"/>
                <a:gd name="T30" fmla="*/ 36 w 938"/>
                <a:gd name="T31" fmla="*/ 272 h 390"/>
                <a:gd name="T32" fmla="*/ 10 w 938"/>
                <a:gd name="T33" fmla="*/ 234 h 390"/>
                <a:gd name="T34" fmla="*/ 0 w 938"/>
                <a:gd name="T35" fmla="*/ 206 h 390"/>
                <a:gd name="T36" fmla="*/ 0 w 938"/>
                <a:gd name="T37" fmla="*/ 196 h 390"/>
                <a:gd name="T38" fmla="*/ 2 w 938"/>
                <a:gd name="T39" fmla="*/ 176 h 390"/>
                <a:gd name="T40" fmla="*/ 22 w 938"/>
                <a:gd name="T41" fmla="*/ 138 h 390"/>
                <a:gd name="T42" fmla="*/ 56 w 938"/>
                <a:gd name="T43" fmla="*/ 102 h 390"/>
                <a:gd name="T44" fmla="*/ 108 w 938"/>
                <a:gd name="T45" fmla="*/ 72 h 390"/>
                <a:gd name="T46" fmla="*/ 170 w 938"/>
                <a:gd name="T47" fmla="*/ 44 h 390"/>
                <a:gd name="T48" fmla="*/ 246 w 938"/>
                <a:gd name="T49" fmla="*/ 24 h 390"/>
                <a:gd name="T50" fmla="*/ 330 w 938"/>
                <a:gd name="T51" fmla="*/ 10 h 390"/>
                <a:gd name="T52" fmla="*/ 420 w 938"/>
                <a:gd name="T53" fmla="*/ 2 h 390"/>
                <a:gd name="T54" fmla="*/ 468 w 938"/>
                <a:gd name="T55" fmla="*/ 0 h 390"/>
                <a:gd name="T56" fmla="*/ 564 w 938"/>
                <a:gd name="T57" fmla="*/ 4 h 390"/>
                <a:gd name="T58" fmla="*/ 652 w 938"/>
                <a:gd name="T59" fmla="*/ 16 h 390"/>
                <a:gd name="T60" fmla="*/ 732 w 938"/>
                <a:gd name="T61" fmla="*/ 34 h 390"/>
                <a:gd name="T62" fmla="*/ 800 w 938"/>
                <a:gd name="T63" fmla="*/ 58 h 390"/>
                <a:gd name="T64" fmla="*/ 858 w 938"/>
                <a:gd name="T65" fmla="*/ 86 h 390"/>
                <a:gd name="T66" fmla="*/ 900 w 938"/>
                <a:gd name="T67" fmla="*/ 120 h 390"/>
                <a:gd name="T68" fmla="*/ 928 w 938"/>
                <a:gd name="T69" fmla="*/ 156 h 390"/>
                <a:gd name="T70" fmla="*/ 938 w 938"/>
                <a:gd name="T71" fmla="*/ 186 h 390"/>
                <a:gd name="T72" fmla="*/ 938 w 938"/>
                <a:gd name="T73" fmla="*/ 1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0">
                  <a:moveTo>
                    <a:pt x="938" y="196"/>
                  </a:moveTo>
                  <a:lnTo>
                    <a:pt x="938" y="196"/>
                  </a:lnTo>
                  <a:lnTo>
                    <a:pt x="938" y="206"/>
                  </a:lnTo>
                  <a:lnTo>
                    <a:pt x="936" y="216"/>
                  </a:lnTo>
                  <a:lnTo>
                    <a:pt x="928" y="234"/>
                  </a:lnTo>
                  <a:lnTo>
                    <a:pt x="916" y="254"/>
                  </a:lnTo>
                  <a:lnTo>
                    <a:pt x="900" y="272"/>
                  </a:lnTo>
                  <a:lnTo>
                    <a:pt x="882" y="288"/>
                  </a:lnTo>
                  <a:lnTo>
                    <a:pt x="858" y="304"/>
                  </a:lnTo>
                  <a:lnTo>
                    <a:pt x="830" y="320"/>
                  </a:lnTo>
                  <a:lnTo>
                    <a:pt x="800" y="334"/>
                  </a:lnTo>
                  <a:lnTo>
                    <a:pt x="768" y="346"/>
                  </a:lnTo>
                  <a:lnTo>
                    <a:pt x="732" y="358"/>
                  </a:lnTo>
                  <a:lnTo>
                    <a:pt x="692" y="368"/>
                  </a:lnTo>
                  <a:lnTo>
                    <a:pt x="652" y="376"/>
                  </a:lnTo>
                  <a:lnTo>
                    <a:pt x="608" y="382"/>
                  </a:lnTo>
                  <a:lnTo>
                    <a:pt x="564" y="386"/>
                  </a:lnTo>
                  <a:lnTo>
                    <a:pt x="516" y="390"/>
                  </a:lnTo>
                  <a:lnTo>
                    <a:pt x="468" y="390"/>
                  </a:lnTo>
                  <a:lnTo>
                    <a:pt x="468" y="390"/>
                  </a:lnTo>
                  <a:lnTo>
                    <a:pt x="420" y="390"/>
                  </a:lnTo>
                  <a:lnTo>
                    <a:pt x="374" y="386"/>
                  </a:lnTo>
                  <a:lnTo>
                    <a:pt x="330" y="382"/>
                  </a:lnTo>
                  <a:lnTo>
                    <a:pt x="286" y="376"/>
                  </a:lnTo>
                  <a:lnTo>
                    <a:pt x="246" y="368"/>
                  </a:lnTo>
                  <a:lnTo>
                    <a:pt x="206" y="358"/>
                  </a:lnTo>
                  <a:lnTo>
                    <a:pt x="170" y="346"/>
                  </a:lnTo>
                  <a:lnTo>
                    <a:pt x="138" y="334"/>
                  </a:lnTo>
                  <a:lnTo>
                    <a:pt x="108" y="320"/>
                  </a:lnTo>
                  <a:lnTo>
                    <a:pt x="80" y="304"/>
                  </a:lnTo>
                  <a:lnTo>
                    <a:pt x="56" y="288"/>
                  </a:lnTo>
                  <a:lnTo>
                    <a:pt x="36" y="272"/>
                  </a:lnTo>
                  <a:lnTo>
                    <a:pt x="22" y="254"/>
                  </a:lnTo>
                  <a:lnTo>
                    <a:pt x="10" y="234"/>
                  </a:lnTo>
                  <a:lnTo>
                    <a:pt x="2" y="216"/>
                  </a:lnTo>
                  <a:lnTo>
                    <a:pt x="0" y="206"/>
                  </a:lnTo>
                  <a:lnTo>
                    <a:pt x="0" y="196"/>
                  </a:lnTo>
                  <a:lnTo>
                    <a:pt x="0" y="196"/>
                  </a:lnTo>
                  <a:lnTo>
                    <a:pt x="0" y="186"/>
                  </a:lnTo>
                  <a:lnTo>
                    <a:pt x="2" y="176"/>
                  </a:lnTo>
                  <a:lnTo>
                    <a:pt x="10" y="156"/>
                  </a:lnTo>
                  <a:lnTo>
                    <a:pt x="22" y="138"/>
                  </a:lnTo>
                  <a:lnTo>
                    <a:pt x="36" y="120"/>
                  </a:lnTo>
                  <a:lnTo>
                    <a:pt x="56" y="102"/>
                  </a:lnTo>
                  <a:lnTo>
                    <a:pt x="80" y="86"/>
                  </a:lnTo>
                  <a:lnTo>
                    <a:pt x="108" y="72"/>
                  </a:lnTo>
                  <a:lnTo>
                    <a:pt x="138" y="58"/>
                  </a:lnTo>
                  <a:lnTo>
                    <a:pt x="170" y="44"/>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2" y="34"/>
                  </a:lnTo>
                  <a:lnTo>
                    <a:pt x="768" y="44"/>
                  </a:lnTo>
                  <a:lnTo>
                    <a:pt x="800" y="58"/>
                  </a:lnTo>
                  <a:lnTo>
                    <a:pt x="830" y="72"/>
                  </a:lnTo>
                  <a:lnTo>
                    <a:pt x="858" y="86"/>
                  </a:lnTo>
                  <a:lnTo>
                    <a:pt x="882" y="102"/>
                  </a:lnTo>
                  <a:lnTo>
                    <a:pt x="900" y="120"/>
                  </a:lnTo>
                  <a:lnTo>
                    <a:pt x="916" y="138"/>
                  </a:lnTo>
                  <a:lnTo>
                    <a:pt x="928" y="156"/>
                  </a:lnTo>
                  <a:lnTo>
                    <a:pt x="936" y="176"/>
                  </a:lnTo>
                  <a:lnTo>
                    <a:pt x="938" y="186"/>
                  </a:lnTo>
                  <a:lnTo>
                    <a:pt x="938" y="196"/>
                  </a:lnTo>
                  <a:lnTo>
                    <a:pt x="938" y="196"/>
                  </a:lnTo>
                  <a:close/>
                </a:path>
              </a:pathLst>
            </a:custGeom>
            <a:noFill/>
            <a:ln w="6350">
              <a:solidFill>
                <a:schemeClr val="bg1">
                  <a:lumMod val="85000"/>
                </a:schemeClr>
              </a:solidFill>
            </a:ln>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987787" y="3953135"/>
            <a:ext cx="901105" cy="1711685"/>
            <a:chOff x="2224088" y="2414881"/>
            <a:chExt cx="1311275" cy="2490494"/>
          </a:xfrm>
        </p:grpSpPr>
        <p:sp>
          <p:nvSpPr>
            <p:cNvPr id="57" name="Freeform 155"/>
            <p:cNvSpPr/>
            <p:nvPr/>
          </p:nvSpPr>
          <p:spPr bwMode="auto">
            <a:xfrm>
              <a:off x="2224088" y="2414881"/>
              <a:ext cx="1311275" cy="546100"/>
            </a:xfrm>
            <a:custGeom>
              <a:avLst/>
              <a:gdLst>
                <a:gd name="T0" fmla="*/ 826 w 826"/>
                <a:gd name="T1" fmla="*/ 172 h 344"/>
                <a:gd name="T2" fmla="*/ 818 w 826"/>
                <a:gd name="T3" fmla="*/ 206 h 344"/>
                <a:gd name="T4" fmla="*/ 794 w 826"/>
                <a:gd name="T5" fmla="*/ 238 h 344"/>
                <a:gd name="T6" fmla="*/ 756 w 826"/>
                <a:gd name="T7" fmla="*/ 268 h 344"/>
                <a:gd name="T8" fmla="*/ 704 w 826"/>
                <a:gd name="T9" fmla="*/ 292 h 344"/>
                <a:gd name="T10" fmla="*/ 644 w 826"/>
                <a:gd name="T11" fmla="*/ 314 h 344"/>
                <a:gd name="T12" fmla="*/ 574 w 826"/>
                <a:gd name="T13" fmla="*/ 330 h 344"/>
                <a:gd name="T14" fmla="*/ 496 w 826"/>
                <a:gd name="T15" fmla="*/ 340 h 344"/>
                <a:gd name="T16" fmla="*/ 412 w 826"/>
                <a:gd name="T17" fmla="*/ 344 h 344"/>
                <a:gd name="T18" fmla="*/ 370 w 826"/>
                <a:gd name="T19" fmla="*/ 342 h 344"/>
                <a:gd name="T20" fmla="*/ 290 w 826"/>
                <a:gd name="T21" fmla="*/ 336 h 344"/>
                <a:gd name="T22" fmla="*/ 216 w 826"/>
                <a:gd name="T23" fmla="*/ 322 h 344"/>
                <a:gd name="T24" fmla="*/ 150 w 826"/>
                <a:gd name="T25" fmla="*/ 304 h 344"/>
                <a:gd name="T26" fmla="*/ 94 w 826"/>
                <a:gd name="T27" fmla="*/ 280 h 344"/>
                <a:gd name="T28" fmla="*/ 50 w 826"/>
                <a:gd name="T29" fmla="*/ 254 h 344"/>
                <a:gd name="T30" fmla="*/ 18 w 826"/>
                <a:gd name="T31" fmla="*/ 222 h 344"/>
                <a:gd name="T32" fmla="*/ 2 w 826"/>
                <a:gd name="T33" fmla="*/ 188 h 344"/>
                <a:gd name="T34" fmla="*/ 0 w 826"/>
                <a:gd name="T35" fmla="*/ 172 h 344"/>
                <a:gd name="T36" fmla="*/ 8 w 826"/>
                <a:gd name="T37" fmla="*/ 136 h 344"/>
                <a:gd name="T38" fmla="*/ 32 w 826"/>
                <a:gd name="T39" fmla="*/ 104 h 344"/>
                <a:gd name="T40" fmla="*/ 70 w 826"/>
                <a:gd name="T41" fmla="*/ 76 h 344"/>
                <a:gd name="T42" fmla="*/ 122 w 826"/>
                <a:gd name="T43" fmla="*/ 50 h 344"/>
                <a:gd name="T44" fmla="*/ 182 w 826"/>
                <a:gd name="T45" fmla="*/ 28 h 344"/>
                <a:gd name="T46" fmla="*/ 252 w 826"/>
                <a:gd name="T47" fmla="*/ 14 h 344"/>
                <a:gd name="T48" fmla="*/ 330 w 826"/>
                <a:gd name="T49" fmla="*/ 4 h 344"/>
                <a:gd name="T50" fmla="*/ 412 w 826"/>
                <a:gd name="T51" fmla="*/ 0 h 344"/>
                <a:gd name="T52" fmla="*/ 456 w 826"/>
                <a:gd name="T53" fmla="*/ 0 h 344"/>
                <a:gd name="T54" fmla="*/ 536 w 826"/>
                <a:gd name="T55" fmla="*/ 8 h 344"/>
                <a:gd name="T56" fmla="*/ 610 w 826"/>
                <a:gd name="T57" fmla="*/ 20 h 344"/>
                <a:gd name="T58" fmla="*/ 676 w 826"/>
                <a:gd name="T59" fmla="*/ 38 h 344"/>
                <a:gd name="T60" fmla="*/ 732 w 826"/>
                <a:gd name="T61" fmla="*/ 62 h 344"/>
                <a:gd name="T62" fmla="*/ 776 w 826"/>
                <a:gd name="T63" fmla="*/ 90 h 344"/>
                <a:gd name="T64" fmla="*/ 808 w 826"/>
                <a:gd name="T65" fmla="*/ 120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88"/>
                  </a:lnTo>
                  <a:lnTo>
                    <a:pt x="818" y="206"/>
                  </a:lnTo>
                  <a:lnTo>
                    <a:pt x="808" y="222"/>
                  </a:lnTo>
                  <a:lnTo>
                    <a:pt x="794" y="238"/>
                  </a:lnTo>
                  <a:lnTo>
                    <a:pt x="776" y="254"/>
                  </a:lnTo>
                  <a:lnTo>
                    <a:pt x="756" y="268"/>
                  </a:lnTo>
                  <a:lnTo>
                    <a:pt x="732" y="280"/>
                  </a:lnTo>
                  <a:lnTo>
                    <a:pt x="704" y="292"/>
                  </a:lnTo>
                  <a:lnTo>
                    <a:pt x="676" y="304"/>
                  </a:lnTo>
                  <a:lnTo>
                    <a:pt x="644" y="314"/>
                  </a:lnTo>
                  <a:lnTo>
                    <a:pt x="610" y="322"/>
                  </a:lnTo>
                  <a:lnTo>
                    <a:pt x="574" y="330"/>
                  </a:lnTo>
                  <a:lnTo>
                    <a:pt x="536" y="336"/>
                  </a:lnTo>
                  <a:lnTo>
                    <a:pt x="496" y="340"/>
                  </a:lnTo>
                  <a:lnTo>
                    <a:pt x="456" y="342"/>
                  </a:lnTo>
                  <a:lnTo>
                    <a:pt x="412" y="344"/>
                  </a:lnTo>
                  <a:lnTo>
                    <a:pt x="412" y="344"/>
                  </a:lnTo>
                  <a:lnTo>
                    <a:pt x="370" y="342"/>
                  </a:lnTo>
                  <a:lnTo>
                    <a:pt x="330" y="340"/>
                  </a:lnTo>
                  <a:lnTo>
                    <a:pt x="290" y="336"/>
                  </a:lnTo>
                  <a:lnTo>
                    <a:pt x="252" y="330"/>
                  </a:lnTo>
                  <a:lnTo>
                    <a:pt x="216" y="322"/>
                  </a:lnTo>
                  <a:lnTo>
                    <a:pt x="182" y="314"/>
                  </a:lnTo>
                  <a:lnTo>
                    <a:pt x="150" y="304"/>
                  </a:lnTo>
                  <a:lnTo>
                    <a:pt x="122" y="292"/>
                  </a:lnTo>
                  <a:lnTo>
                    <a:pt x="94" y="280"/>
                  </a:lnTo>
                  <a:lnTo>
                    <a:pt x="70" y="268"/>
                  </a:lnTo>
                  <a:lnTo>
                    <a:pt x="50" y="254"/>
                  </a:lnTo>
                  <a:lnTo>
                    <a:pt x="32" y="238"/>
                  </a:lnTo>
                  <a:lnTo>
                    <a:pt x="18" y="222"/>
                  </a:lnTo>
                  <a:lnTo>
                    <a:pt x="8" y="206"/>
                  </a:lnTo>
                  <a:lnTo>
                    <a:pt x="2" y="188"/>
                  </a:lnTo>
                  <a:lnTo>
                    <a:pt x="0" y="172"/>
                  </a:lnTo>
                  <a:lnTo>
                    <a:pt x="0" y="172"/>
                  </a:lnTo>
                  <a:lnTo>
                    <a:pt x="2" y="154"/>
                  </a:lnTo>
                  <a:lnTo>
                    <a:pt x="8" y="136"/>
                  </a:lnTo>
                  <a:lnTo>
                    <a:pt x="18" y="120"/>
                  </a:lnTo>
                  <a:lnTo>
                    <a:pt x="32" y="104"/>
                  </a:lnTo>
                  <a:lnTo>
                    <a:pt x="50" y="90"/>
                  </a:lnTo>
                  <a:lnTo>
                    <a:pt x="70" y="76"/>
                  </a:lnTo>
                  <a:lnTo>
                    <a:pt x="94" y="62"/>
                  </a:lnTo>
                  <a:lnTo>
                    <a:pt x="122" y="50"/>
                  </a:lnTo>
                  <a:lnTo>
                    <a:pt x="150" y="38"/>
                  </a:lnTo>
                  <a:lnTo>
                    <a:pt x="182" y="28"/>
                  </a:lnTo>
                  <a:lnTo>
                    <a:pt x="216" y="20"/>
                  </a:lnTo>
                  <a:lnTo>
                    <a:pt x="252" y="14"/>
                  </a:lnTo>
                  <a:lnTo>
                    <a:pt x="290" y="8"/>
                  </a:lnTo>
                  <a:lnTo>
                    <a:pt x="330" y="4"/>
                  </a:lnTo>
                  <a:lnTo>
                    <a:pt x="370" y="0"/>
                  </a:lnTo>
                  <a:lnTo>
                    <a:pt x="412" y="0"/>
                  </a:lnTo>
                  <a:lnTo>
                    <a:pt x="412" y="0"/>
                  </a:lnTo>
                  <a:lnTo>
                    <a:pt x="456" y="0"/>
                  </a:lnTo>
                  <a:lnTo>
                    <a:pt x="496" y="4"/>
                  </a:lnTo>
                  <a:lnTo>
                    <a:pt x="536" y="8"/>
                  </a:lnTo>
                  <a:lnTo>
                    <a:pt x="574" y="14"/>
                  </a:lnTo>
                  <a:lnTo>
                    <a:pt x="610" y="20"/>
                  </a:lnTo>
                  <a:lnTo>
                    <a:pt x="644" y="28"/>
                  </a:lnTo>
                  <a:lnTo>
                    <a:pt x="676" y="38"/>
                  </a:lnTo>
                  <a:lnTo>
                    <a:pt x="704" y="50"/>
                  </a:lnTo>
                  <a:lnTo>
                    <a:pt x="732" y="62"/>
                  </a:lnTo>
                  <a:lnTo>
                    <a:pt x="756" y="76"/>
                  </a:lnTo>
                  <a:lnTo>
                    <a:pt x="776" y="90"/>
                  </a:lnTo>
                  <a:lnTo>
                    <a:pt x="794" y="104"/>
                  </a:lnTo>
                  <a:lnTo>
                    <a:pt x="808" y="120"/>
                  </a:lnTo>
                  <a:lnTo>
                    <a:pt x="818" y="136"/>
                  </a:lnTo>
                  <a:lnTo>
                    <a:pt x="824" y="154"/>
                  </a:lnTo>
                  <a:lnTo>
                    <a:pt x="826" y="172"/>
                  </a:lnTo>
                  <a:lnTo>
                    <a:pt x="826" y="172"/>
                  </a:lnTo>
                  <a:close/>
                </a:path>
              </a:pathLst>
            </a:custGeom>
            <a:gradFill flip="none" rotWithShape="1">
              <a:gsLst>
                <a:gs pos="0">
                  <a:schemeClr val="accent2">
                    <a:lumMod val="40000"/>
                    <a:lumOff val="60000"/>
                  </a:schemeClr>
                </a:gs>
                <a:gs pos="100000">
                  <a:schemeClr val="accent2"/>
                </a:gs>
              </a:gsLst>
              <a:lin ang="2700000" scaled="1"/>
              <a:tileRect/>
            </a:gradFill>
            <a:ln>
              <a:noFill/>
            </a:ln>
          </p:spPr>
          <p:txBody>
            <a:bodyPr vert="horz" wrap="square" lIns="91440" tIns="45720" rIns="91440" bIns="45720" numCol="1" anchor="t" anchorCtr="0" compatLnSpc="1"/>
            <a:lstStyle/>
            <a:p>
              <a:endParaRPr lang="zh-CN" altLang="en-US"/>
            </a:p>
          </p:txBody>
        </p:sp>
        <p:sp>
          <p:nvSpPr>
            <p:cNvPr id="58" name="Freeform 157"/>
            <p:cNvSpPr/>
            <p:nvPr/>
          </p:nvSpPr>
          <p:spPr bwMode="auto">
            <a:xfrm>
              <a:off x="2224088" y="2670175"/>
              <a:ext cx="1311275" cy="2235200"/>
            </a:xfrm>
            <a:custGeom>
              <a:avLst/>
              <a:gdLst>
                <a:gd name="T0" fmla="*/ 412 w 826"/>
                <a:gd name="T1" fmla="*/ 172 h 1408"/>
                <a:gd name="T2" fmla="*/ 330 w 826"/>
                <a:gd name="T3" fmla="*/ 168 h 1408"/>
                <a:gd name="T4" fmla="*/ 252 w 826"/>
                <a:gd name="T5" fmla="*/ 158 h 1408"/>
                <a:gd name="T6" fmla="*/ 182 w 826"/>
                <a:gd name="T7" fmla="*/ 142 h 1408"/>
                <a:gd name="T8" fmla="*/ 122 w 826"/>
                <a:gd name="T9" fmla="*/ 120 h 1408"/>
                <a:gd name="T10" fmla="*/ 70 w 826"/>
                <a:gd name="T11" fmla="*/ 96 h 1408"/>
                <a:gd name="T12" fmla="*/ 32 w 826"/>
                <a:gd name="T13" fmla="*/ 66 h 1408"/>
                <a:gd name="T14" fmla="*/ 8 w 826"/>
                <a:gd name="T15" fmla="*/ 34 h 1408"/>
                <a:gd name="T16" fmla="*/ 0 w 826"/>
                <a:gd name="T17" fmla="*/ 0 h 1408"/>
                <a:gd name="T18" fmla="*/ 0 w 826"/>
                <a:gd name="T19" fmla="*/ 1236 h 1408"/>
                <a:gd name="T20" fmla="*/ 8 w 826"/>
                <a:gd name="T21" fmla="*/ 1272 h 1408"/>
                <a:gd name="T22" fmla="*/ 32 w 826"/>
                <a:gd name="T23" fmla="*/ 1304 h 1408"/>
                <a:gd name="T24" fmla="*/ 70 w 826"/>
                <a:gd name="T25" fmla="*/ 1332 h 1408"/>
                <a:gd name="T26" fmla="*/ 122 w 826"/>
                <a:gd name="T27" fmla="*/ 1358 h 1408"/>
                <a:gd name="T28" fmla="*/ 182 w 826"/>
                <a:gd name="T29" fmla="*/ 1378 h 1408"/>
                <a:gd name="T30" fmla="*/ 252 w 826"/>
                <a:gd name="T31" fmla="*/ 1394 h 1408"/>
                <a:gd name="T32" fmla="*/ 330 w 826"/>
                <a:gd name="T33" fmla="*/ 1404 h 1408"/>
                <a:gd name="T34" fmla="*/ 412 w 826"/>
                <a:gd name="T35" fmla="*/ 1408 h 1408"/>
                <a:gd name="T36" fmla="*/ 456 w 826"/>
                <a:gd name="T37" fmla="*/ 1408 h 1408"/>
                <a:gd name="T38" fmla="*/ 536 w 826"/>
                <a:gd name="T39" fmla="*/ 1400 h 1408"/>
                <a:gd name="T40" fmla="*/ 610 w 826"/>
                <a:gd name="T41" fmla="*/ 1388 h 1408"/>
                <a:gd name="T42" fmla="*/ 676 w 826"/>
                <a:gd name="T43" fmla="*/ 1368 h 1408"/>
                <a:gd name="T44" fmla="*/ 732 w 826"/>
                <a:gd name="T45" fmla="*/ 1346 h 1408"/>
                <a:gd name="T46" fmla="*/ 776 w 826"/>
                <a:gd name="T47" fmla="*/ 1318 h 1408"/>
                <a:gd name="T48" fmla="*/ 808 w 826"/>
                <a:gd name="T49" fmla="*/ 1288 h 1408"/>
                <a:gd name="T50" fmla="*/ 824 w 826"/>
                <a:gd name="T51" fmla="*/ 1254 h 1408"/>
                <a:gd name="T52" fmla="*/ 826 w 826"/>
                <a:gd name="T53" fmla="*/ 0 h 1408"/>
                <a:gd name="T54" fmla="*/ 824 w 826"/>
                <a:gd name="T55" fmla="*/ 16 h 1408"/>
                <a:gd name="T56" fmla="*/ 808 w 826"/>
                <a:gd name="T57" fmla="*/ 50 h 1408"/>
                <a:gd name="T58" fmla="*/ 776 w 826"/>
                <a:gd name="T59" fmla="*/ 82 h 1408"/>
                <a:gd name="T60" fmla="*/ 732 w 826"/>
                <a:gd name="T61" fmla="*/ 108 h 1408"/>
                <a:gd name="T62" fmla="*/ 676 w 826"/>
                <a:gd name="T63" fmla="*/ 132 h 1408"/>
                <a:gd name="T64" fmla="*/ 610 w 826"/>
                <a:gd name="T65" fmla="*/ 150 h 1408"/>
                <a:gd name="T66" fmla="*/ 536 w 826"/>
                <a:gd name="T67" fmla="*/ 164 h 1408"/>
                <a:gd name="T68" fmla="*/ 456 w 826"/>
                <a:gd name="T69" fmla="*/ 170 h 1408"/>
                <a:gd name="T70" fmla="*/ 412 w 826"/>
                <a:gd name="T71" fmla="*/ 172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1408">
                  <a:moveTo>
                    <a:pt x="412" y="172"/>
                  </a:moveTo>
                  <a:lnTo>
                    <a:pt x="412" y="172"/>
                  </a:lnTo>
                  <a:lnTo>
                    <a:pt x="370" y="170"/>
                  </a:lnTo>
                  <a:lnTo>
                    <a:pt x="330" y="168"/>
                  </a:lnTo>
                  <a:lnTo>
                    <a:pt x="290" y="164"/>
                  </a:lnTo>
                  <a:lnTo>
                    <a:pt x="252" y="158"/>
                  </a:lnTo>
                  <a:lnTo>
                    <a:pt x="216" y="150"/>
                  </a:lnTo>
                  <a:lnTo>
                    <a:pt x="182" y="142"/>
                  </a:lnTo>
                  <a:lnTo>
                    <a:pt x="150" y="132"/>
                  </a:lnTo>
                  <a:lnTo>
                    <a:pt x="122" y="120"/>
                  </a:lnTo>
                  <a:lnTo>
                    <a:pt x="94" y="108"/>
                  </a:lnTo>
                  <a:lnTo>
                    <a:pt x="70" y="96"/>
                  </a:lnTo>
                  <a:lnTo>
                    <a:pt x="50" y="82"/>
                  </a:lnTo>
                  <a:lnTo>
                    <a:pt x="32" y="66"/>
                  </a:lnTo>
                  <a:lnTo>
                    <a:pt x="18" y="50"/>
                  </a:lnTo>
                  <a:lnTo>
                    <a:pt x="8" y="34"/>
                  </a:lnTo>
                  <a:lnTo>
                    <a:pt x="2" y="16"/>
                  </a:lnTo>
                  <a:lnTo>
                    <a:pt x="0" y="0"/>
                  </a:lnTo>
                  <a:lnTo>
                    <a:pt x="0" y="1236"/>
                  </a:lnTo>
                  <a:lnTo>
                    <a:pt x="0" y="1236"/>
                  </a:lnTo>
                  <a:lnTo>
                    <a:pt x="2" y="1254"/>
                  </a:lnTo>
                  <a:lnTo>
                    <a:pt x="8" y="1272"/>
                  </a:lnTo>
                  <a:lnTo>
                    <a:pt x="18" y="1288"/>
                  </a:lnTo>
                  <a:lnTo>
                    <a:pt x="32" y="1304"/>
                  </a:lnTo>
                  <a:lnTo>
                    <a:pt x="50" y="1318"/>
                  </a:lnTo>
                  <a:lnTo>
                    <a:pt x="70" y="1332"/>
                  </a:lnTo>
                  <a:lnTo>
                    <a:pt x="94" y="1346"/>
                  </a:lnTo>
                  <a:lnTo>
                    <a:pt x="122" y="1358"/>
                  </a:lnTo>
                  <a:lnTo>
                    <a:pt x="150" y="1368"/>
                  </a:lnTo>
                  <a:lnTo>
                    <a:pt x="182" y="1378"/>
                  </a:lnTo>
                  <a:lnTo>
                    <a:pt x="216" y="1388"/>
                  </a:lnTo>
                  <a:lnTo>
                    <a:pt x="252" y="1394"/>
                  </a:lnTo>
                  <a:lnTo>
                    <a:pt x="290" y="1400"/>
                  </a:lnTo>
                  <a:lnTo>
                    <a:pt x="330" y="1404"/>
                  </a:lnTo>
                  <a:lnTo>
                    <a:pt x="370" y="1408"/>
                  </a:lnTo>
                  <a:lnTo>
                    <a:pt x="412" y="1408"/>
                  </a:lnTo>
                  <a:lnTo>
                    <a:pt x="412" y="1408"/>
                  </a:lnTo>
                  <a:lnTo>
                    <a:pt x="456" y="1408"/>
                  </a:lnTo>
                  <a:lnTo>
                    <a:pt x="496" y="1404"/>
                  </a:lnTo>
                  <a:lnTo>
                    <a:pt x="536" y="1400"/>
                  </a:lnTo>
                  <a:lnTo>
                    <a:pt x="574" y="1394"/>
                  </a:lnTo>
                  <a:lnTo>
                    <a:pt x="610" y="1388"/>
                  </a:lnTo>
                  <a:lnTo>
                    <a:pt x="644" y="1378"/>
                  </a:lnTo>
                  <a:lnTo>
                    <a:pt x="676" y="1368"/>
                  </a:lnTo>
                  <a:lnTo>
                    <a:pt x="704" y="1358"/>
                  </a:lnTo>
                  <a:lnTo>
                    <a:pt x="732" y="1346"/>
                  </a:lnTo>
                  <a:lnTo>
                    <a:pt x="756" y="1332"/>
                  </a:lnTo>
                  <a:lnTo>
                    <a:pt x="776" y="1318"/>
                  </a:lnTo>
                  <a:lnTo>
                    <a:pt x="794" y="1304"/>
                  </a:lnTo>
                  <a:lnTo>
                    <a:pt x="808" y="1288"/>
                  </a:lnTo>
                  <a:lnTo>
                    <a:pt x="818" y="1272"/>
                  </a:lnTo>
                  <a:lnTo>
                    <a:pt x="824" y="1254"/>
                  </a:lnTo>
                  <a:lnTo>
                    <a:pt x="826" y="1236"/>
                  </a:lnTo>
                  <a:lnTo>
                    <a:pt x="826" y="0"/>
                  </a:lnTo>
                  <a:lnTo>
                    <a:pt x="826" y="0"/>
                  </a:lnTo>
                  <a:lnTo>
                    <a:pt x="824" y="16"/>
                  </a:lnTo>
                  <a:lnTo>
                    <a:pt x="818" y="34"/>
                  </a:lnTo>
                  <a:lnTo>
                    <a:pt x="808" y="50"/>
                  </a:lnTo>
                  <a:lnTo>
                    <a:pt x="794" y="66"/>
                  </a:lnTo>
                  <a:lnTo>
                    <a:pt x="776" y="82"/>
                  </a:lnTo>
                  <a:lnTo>
                    <a:pt x="756" y="96"/>
                  </a:lnTo>
                  <a:lnTo>
                    <a:pt x="732" y="108"/>
                  </a:lnTo>
                  <a:lnTo>
                    <a:pt x="704" y="120"/>
                  </a:lnTo>
                  <a:lnTo>
                    <a:pt x="676" y="132"/>
                  </a:lnTo>
                  <a:lnTo>
                    <a:pt x="644" y="142"/>
                  </a:lnTo>
                  <a:lnTo>
                    <a:pt x="610" y="150"/>
                  </a:lnTo>
                  <a:lnTo>
                    <a:pt x="574" y="158"/>
                  </a:lnTo>
                  <a:lnTo>
                    <a:pt x="536" y="164"/>
                  </a:lnTo>
                  <a:lnTo>
                    <a:pt x="496" y="168"/>
                  </a:lnTo>
                  <a:lnTo>
                    <a:pt x="456" y="170"/>
                  </a:lnTo>
                  <a:lnTo>
                    <a:pt x="412" y="172"/>
                  </a:lnTo>
                  <a:lnTo>
                    <a:pt x="412" y="172"/>
                  </a:lnTo>
                  <a:close/>
                </a:path>
              </a:pathLst>
            </a:custGeom>
            <a:gradFill flip="none" rotWithShape="1">
              <a:gsLst>
                <a:gs pos="26000">
                  <a:schemeClr val="accent2">
                    <a:lumMod val="40000"/>
                    <a:lumOff val="60000"/>
                  </a:schemeClr>
                </a:gs>
                <a:gs pos="0">
                  <a:schemeClr val="accent2">
                    <a:lumMod val="60000"/>
                    <a:lumOff val="40000"/>
                  </a:schemeClr>
                </a:gs>
                <a:gs pos="64000">
                  <a:schemeClr val="accent2"/>
                </a:gs>
                <a:gs pos="100000">
                  <a:schemeClr val="accent2">
                    <a:lumMod val="60000"/>
                    <a:lumOff val="4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59" name="Freeform 156"/>
            <p:cNvSpPr/>
            <p:nvPr/>
          </p:nvSpPr>
          <p:spPr bwMode="auto">
            <a:xfrm>
              <a:off x="2224088" y="4359275"/>
              <a:ext cx="1311275" cy="546100"/>
            </a:xfrm>
            <a:custGeom>
              <a:avLst/>
              <a:gdLst>
                <a:gd name="T0" fmla="*/ 826 w 826"/>
                <a:gd name="T1" fmla="*/ 172 h 344"/>
                <a:gd name="T2" fmla="*/ 818 w 826"/>
                <a:gd name="T3" fmla="*/ 208 h 344"/>
                <a:gd name="T4" fmla="*/ 794 w 826"/>
                <a:gd name="T5" fmla="*/ 240 h 344"/>
                <a:gd name="T6" fmla="*/ 756 w 826"/>
                <a:gd name="T7" fmla="*/ 268 h 344"/>
                <a:gd name="T8" fmla="*/ 704 w 826"/>
                <a:gd name="T9" fmla="*/ 294 h 344"/>
                <a:gd name="T10" fmla="*/ 644 w 826"/>
                <a:gd name="T11" fmla="*/ 314 h 344"/>
                <a:gd name="T12" fmla="*/ 574 w 826"/>
                <a:gd name="T13" fmla="*/ 330 h 344"/>
                <a:gd name="T14" fmla="*/ 496 w 826"/>
                <a:gd name="T15" fmla="*/ 340 h 344"/>
                <a:gd name="T16" fmla="*/ 412 w 826"/>
                <a:gd name="T17" fmla="*/ 344 h 344"/>
                <a:gd name="T18" fmla="*/ 370 w 826"/>
                <a:gd name="T19" fmla="*/ 344 h 344"/>
                <a:gd name="T20" fmla="*/ 290 w 826"/>
                <a:gd name="T21" fmla="*/ 336 h 344"/>
                <a:gd name="T22" fmla="*/ 216 w 826"/>
                <a:gd name="T23" fmla="*/ 324 h 344"/>
                <a:gd name="T24" fmla="*/ 150 w 826"/>
                <a:gd name="T25" fmla="*/ 304 h 344"/>
                <a:gd name="T26" fmla="*/ 94 w 826"/>
                <a:gd name="T27" fmla="*/ 282 h 344"/>
                <a:gd name="T28" fmla="*/ 50 w 826"/>
                <a:gd name="T29" fmla="*/ 254 h 344"/>
                <a:gd name="T30" fmla="*/ 18 w 826"/>
                <a:gd name="T31" fmla="*/ 224 h 344"/>
                <a:gd name="T32" fmla="*/ 2 w 826"/>
                <a:gd name="T33" fmla="*/ 190 h 344"/>
                <a:gd name="T34" fmla="*/ 0 w 826"/>
                <a:gd name="T35" fmla="*/ 172 h 344"/>
                <a:gd name="T36" fmla="*/ 8 w 826"/>
                <a:gd name="T37" fmla="*/ 138 h 344"/>
                <a:gd name="T38" fmla="*/ 32 w 826"/>
                <a:gd name="T39" fmla="*/ 106 h 344"/>
                <a:gd name="T40" fmla="*/ 70 w 826"/>
                <a:gd name="T41" fmla="*/ 76 h 344"/>
                <a:gd name="T42" fmla="*/ 122 w 826"/>
                <a:gd name="T43" fmla="*/ 50 h 344"/>
                <a:gd name="T44" fmla="*/ 182 w 826"/>
                <a:gd name="T45" fmla="*/ 30 h 344"/>
                <a:gd name="T46" fmla="*/ 252 w 826"/>
                <a:gd name="T47" fmla="*/ 14 h 344"/>
                <a:gd name="T48" fmla="*/ 330 w 826"/>
                <a:gd name="T49" fmla="*/ 4 h 344"/>
                <a:gd name="T50" fmla="*/ 412 w 826"/>
                <a:gd name="T51" fmla="*/ 0 h 344"/>
                <a:gd name="T52" fmla="*/ 456 w 826"/>
                <a:gd name="T53" fmla="*/ 2 h 344"/>
                <a:gd name="T54" fmla="*/ 536 w 826"/>
                <a:gd name="T55" fmla="*/ 8 h 344"/>
                <a:gd name="T56" fmla="*/ 610 w 826"/>
                <a:gd name="T57" fmla="*/ 22 h 344"/>
                <a:gd name="T58" fmla="*/ 676 w 826"/>
                <a:gd name="T59" fmla="*/ 40 h 344"/>
                <a:gd name="T60" fmla="*/ 732 w 826"/>
                <a:gd name="T61" fmla="*/ 64 h 344"/>
                <a:gd name="T62" fmla="*/ 776 w 826"/>
                <a:gd name="T63" fmla="*/ 90 h 344"/>
                <a:gd name="T64" fmla="*/ 808 w 826"/>
                <a:gd name="T65" fmla="*/ 122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8" y="208"/>
                  </a:lnTo>
                  <a:lnTo>
                    <a:pt x="808" y="224"/>
                  </a:lnTo>
                  <a:lnTo>
                    <a:pt x="794" y="240"/>
                  </a:lnTo>
                  <a:lnTo>
                    <a:pt x="776" y="254"/>
                  </a:lnTo>
                  <a:lnTo>
                    <a:pt x="756" y="268"/>
                  </a:lnTo>
                  <a:lnTo>
                    <a:pt x="732" y="282"/>
                  </a:lnTo>
                  <a:lnTo>
                    <a:pt x="704" y="294"/>
                  </a:lnTo>
                  <a:lnTo>
                    <a:pt x="676" y="304"/>
                  </a:lnTo>
                  <a:lnTo>
                    <a:pt x="644" y="314"/>
                  </a:lnTo>
                  <a:lnTo>
                    <a:pt x="610" y="324"/>
                  </a:lnTo>
                  <a:lnTo>
                    <a:pt x="574" y="330"/>
                  </a:lnTo>
                  <a:lnTo>
                    <a:pt x="536" y="336"/>
                  </a:lnTo>
                  <a:lnTo>
                    <a:pt x="496" y="340"/>
                  </a:lnTo>
                  <a:lnTo>
                    <a:pt x="456" y="344"/>
                  </a:lnTo>
                  <a:lnTo>
                    <a:pt x="412" y="344"/>
                  </a:lnTo>
                  <a:lnTo>
                    <a:pt x="412" y="344"/>
                  </a:lnTo>
                  <a:lnTo>
                    <a:pt x="370" y="344"/>
                  </a:lnTo>
                  <a:lnTo>
                    <a:pt x="330" y="340"/>
                  </a:lnTo>
                  <a:lnTo>
                    <a:pt x="290" y="336"/>
                  </a:lnTo>
                  <a:lnTo>
                    <a:pt x="252" y="330"/>
                  </a:lnTo>
                  <a:lnTo>
                    <a:pt x="216" y="324"/>
                  </a:lnTo>
                  <a:lnTo>
                    <a:pt x="182" y="314"/>
                  </a:lnTo>
                  <a:lnTo>
                    <a:pt x="150" y="304"/>
                  </a:lnTo>
                  <a:lnTo>
                    <a:pt x="122" y="294"/>
                  </a:lnTo>
                  <a:lnTo>
                    <a:pt x="94" y="282"/>
                  </a:lnTo>
                  <a:lnTo>
                    <a:pt x="70" y="268"/>
                  </a:lnTo>
                  <a:lnTo>
                    <a:pt x="50" y="254"/>
                  </a:lnTo>
                  <a:lnTo>
                    <a:pt x="32" y="240"/>
                  </a:lnTo>
                  <a:lnTo>
                    <a:pt x="18" y="224"/>
                  </a:lnTo>
                  <a:lnTo>
                    <a:pt x="8" y="208"/>
                  </a:lnTo>
                  <a:lnTo>
                    <a:pt x="2" y="190"/>
                  </a:lnTo>
                  <a:lnTo>
                    <a:pt x="0" y="172"/>
                  </a:lnTo>
                  <a:lnTo>
                    <a:pt x="0" y="172"/>
                  </a:lnTo>
                  <a:lnTo>
                    <a:pt x="2" y="154"/>
                  </a:lnTo>
                  <a:lnTo>
                    <a:pt x="8" y="138"/>
                  </a:lnTo>
                  <a:lnTo>
                    <a:pt x="18" y="122"/>
                  </a:lnTo>
                  <a:lnTo>
                    <a:pt x="32" y="106"/>
                  </a:lnTo>
                  <a:lnTo>
                    <a:pt x="50" y="90"/>
                  </a:lnTo>
                  <a:lnTo>
                    <a:pt x="70" y="76"/>
                  </a:lnTo>
                  <a:lnTo>
                    <a:pt x="94" y="64"/>
                  </a:lnTo>
                  <a:lnTo>
                    <a:pt x="122" y="50"/>
                  </a:lnTo>
                  <a:lnTo>
                    <a:pt x="150" y="40"/>
                  </a:lnTo>
                  <a:lnTo>
                    <a:pt x="182" y="30"/>
                  </a:lnTo>
                  <a:lnTo>
                    <a:pt x="216" y="22"/>
                  </a:lnTo>
                  <a:lnTo>
                    <a:pt x="252" y="14"/>
                  </a:lnTo>
                  <a:lnTo>
                    <a:pt x="290" y="8"/>
                  </a:lnTo>
                  <a:lnTo>
                    <a:pt x="330" y="4"/>
                  </a:lnTo>
                  <a:lnTo>
                    <a:pt x="370" y="2"/>
                  </a:lnTo>
                  <a:lnTo>
                    <a:pt x="412" y="0"/>
                  </a:lnTo>
                  <a:lnTo>
                    <a:pt x="412" y="0"/>
                  </a:lnTo>
                  <a:lnTo>
                    <a:pt x="456" y="2"/>
                  </a:lnTo>
                  <a:lnTo>
                    <a:pt x="496" y="4"/>
                  </a:lnTo>
                  <a:lnTo>
                    <a:pt x="536" y="8"/>
                  </a:lnTo>
                  <a:lnTo>
                    <a:pt x="574" y="14"/>
                  </a:lnTo>
                  <a:lnTo>
                    <a:pt x="610" y="22"/>
                  </a:lnTo>
                  <a:lnTo>
                    <a:pt x="644" y="30"/>
                  </a:lnTo>
                  <a:lnTo>
                    <a:pt x="676" y="40"/>
                  </a:lnTo>
                  <a:lnTo>
                    <a:pt x="704" y="50"/>
                  </a:lnTo>
                  <a:lnTo>
                    <a:pt x="732" y="64"/>
                  </a:lnTo>
                  <a:lnTo>
                    <a:pt x="756" y="76"/>
                  </a:lnTo>
                  <a:lnTo>
                    <a:pt x="776" y="90"/>
                  </a:lnTo>
                  <a:lnTo>
                    <a:pt x="794" y="106"/>
                  </a:lnTo>
                  <a:lnTo>
                    <a:pt x="808" y="122"/>
                  </a:lnTo>
                  <a:lnTo>
                    <a:pt x="818" y="138"/>
                  </a:lnTo>
                  <a:lnTo>
                    <a:pt x="824" y="154"/>
                  </a:lnTo>
                  <a:lnTo>
                    <a:pt x="826" y="172"/>
                  </a:lnTo>
                  <a:lnTo>
                    <a:pt x="826" y="172"/>
                  </a:lnTo>
                  <a:close/>
                </a:path>
              </a:pathLst>
            </a:custGeom>
            <a:gradFill flip="none" rotWithShape="1">
              <a:gsLst>
                <a:gs pos="0">
                  <a:schemeClr val="bg1">
                    <a:alpha val="40000"/>
                  </a:schemeClr>
                </a:gs>
                <a:gs pos="100000">
                  <a:schemeClr val="bg1">
                    <a:shade val="100000"/>
                    <a:satMod val="115000"/>
                    <a:alpha val="10000"/>
                  </a:schemeClr>
                </a:gs>
              </a:gsLst>
              <a:lin ang="16200000" scaled="1"/>
              <a:tileRect/>
            </a:gradFill>
            <a:ln>
              <a:noFill/>
            </a:ln>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2314725" y="2299962"/>
            <a:ext cx="1023289" cy="3447779"/>
            <a:chOff x="3763963" y="9525"/>
            <a:chExt cx="1489075" cy="5016500"/>
          </a:xfrm>
        </p:grpSpPr>
        <p:sp>
          <p:nvSpPr>
            <p:cNvPr id="61" name="Freeform 160"/>
            <p:cNvSpPr/>
            <p:nvPr/>
          </p:nvSpPr>
          <p:spPr bwMode="auto">
            <a:xfrm>
              <a:off x="3763963" y="311150"/>
              <a:ext cx="1489075" cy="4714875"/>
            </a:xfrm>
            <a:custGeom>
              <a:avLst/>
              <a:gdLst>
                <a:gd name="T0" fmla="*/ 470 w 938"/>
                <a:gd name="T1" fmla="*/ 196 h 2970"/>
                <a:gd name="T2" fmla="*/ 376 w 938"/>
                <a:gd name="T3" fmla="*/ 192 h 2970"/>
                <a:gd name="T4" fmla="*/ 288 w 938"/>
                <a:gd name="T5" fmla="*/ 180 h 2970"/>
                <a:gd name="T6" fmla="*/ 208 w 938"/>
                <a:gd name="T7" fmla="*/ 162 h 2970"/>
                <a:gd name="T8" fmla="*/ 138 w 938"/>
                <a:gd name="T9" fmla="*/ 138 h 2970"/>
                <a:gd name="T10" fmla="*/ 80 w 938"/>
                <a:gd name="T11" fmla="*/ 110 h 2970"/>
                <a:gd name="T12" fmla="*/ 38 w 938"/>
                <a:gd name="T13" fmla="*/ 76 h 2970"/>
                <a:gd name="T14" fmla="*/ 10 w 938"/>
                <a:gd name="T15" fmla="*/ 40 h 2970"/>
                <a:gd name="T16" fmla="*/ 2 w 938"/>
                <a:gd name="T17" fmla="*/ 10 h 2970"/>
                <a:gd name="T18" fmla="*/ 0 w 938"/>
                <a:gd name="T19" fmla="*/ 2776 h 2970"/>
                <a:gd name="T20" fmla="*/ 2 w 938"/>
                <a:gd name="T21" fmla="*/ 2786 h 2970"/>
                <a:gd name="T22" fmla="*/ 10 w 938"/>
                <a:gd name="T23" fmla="*/ 2814 h 2970"/>
                <a:gd name="T24" fmla="*/ 38 w 938"/>
                <a:gd name="T25" fmla="*/ 2852 h 2970"/>
                <a:gd name="T26" fmla="*/ 80 w 938"/>
                <a:gd name="T27" fmla="*/ 2884 h 2970"/>
                <a:gd name="T28" fmla="*/ 138 w 938"/>
                <a:gd name="T29" fmla="*/ 2914 h 2970"/>
                <a:gd name="T30" fmla="*/ 208 w 938"/>
                <a:gd name="T31" fmla="*/ 2938 h 2970"/>
                <a:gd name="T32" fmla="*/ 288 w 938"/>
                <a:gd name="T33" fmla="*/ 2956 h 2970"/>
                <a:gd name="T34" fmla="*/ 376 w 938"/>
                <a:gd name="T35" fmla="*/ 2966 h 2970"/>
                <a:gd name="T36" fmla="*/ 470 w 938"/>
                <a:gd name="T37" fmla="*/ 2970 h 2970"/>
                <a:gd name="T38" fmla="*/ 518 w 938"/>
                <a:gd name="T39" fmla="*/ 2970 h 2970"/>
                <a:gd name="T40" fmla="*/ 610 w 938"/>
                <a:gd name="T41" fmla="*/ 2962 h 2970"/>
                <a:gd name="T42" fmla="*/ 694 w 938"/>
                <a:gd name="T43" fmla="*/ 2948 h 2970"/>
                <a:gd name="T44" fmla="*/ 768 w 938"/>
                <a:gd name="T45" fmla="*/ 2926 h 2970"/>
                <a:gd name="T46" fmla="*/ 832 w 938"/>
                <a:gd name="T47" fmla="*/ 2900 h 2970"/>
                <a:gd name="T48" fmla="*/ 882 w 938"/>
                <a:gd name="T49" fmla="*/ 2868 h 2970"/>
                <a:gd name="T50" fmla="*/ 918 w 938"/>
                <a:gd name="T51" fmla="*/ 2834 h 2970"/>
                <a:gd name="T52" fmla="*/ 936 w 938"/>
                <a:gd name="T53" fmla="*/ 2796 h 2970"/>
                <a:gd name="T54" fmla="*/ 938 w 938"/>
                <a:gd name="T55" fmla="*/ 2776 h 2970"/>
                <a:gd name="T56" fmla="*/ 938 w 938"/>
                <a:gd name="T57" fmla="*/ 0 h 2970"/>
                <a:gd name="T58" fmla="*/ 936 w 938"/>
                <a:gd name="T59" fmla="*/ 20 h 2970"/>
                <a:gd name="T60" fmla="*/ 918 w 938"/>
                <a:gd name="T61" fmla="*/ 58 h 2970"/>
                <a:gd name="T62" fmla="*/ 882 w 938"/>
                <a:gd name="T63" fmla="*/ 94 h 2970"/>
                <a:gd name="T64" fmla="*/ 832 w 938"/>
                <a:gd name="T65" fmla="*/ 124 h 2970"/>
                <a:gd name="T66" fmla="*/ 768 w 938"/>
                <a:gd name="T67" fmla="*/ 150 h 2970"/>
                <a:gd name="T68" fmla="*/ 694 w 938"/>
                <a:gd name="T69" fmla="*/ 172 h 2970"/>
                <a:gd name="T70" fmla="*/ 610 w 938"/>
                <a:gd name="T71" fmla="*/ 186 h 2970"/>
                <a:gd name="T72" fmla="*/ 518 w 938"/>
                <a:gd name="T73" fmla="*/ 194 h 2970"/>
                <a:gd name="T74" fmla="*/ 470 w 938"/>
                <a:gd name="T75" fmla="*/ 19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2970">
                  <a:moveTo>
                    <a:pt x="470" y="196"/>
                  </a:moveTo>
                  <a:lnTo>
                    <a:pt x="470" y="196"/>
                  </a:lnTo>
                  <a:lnTo>
                    <a:pt x="422" y="194"/>
                  </a:lnTo>
                  <a:lnTo>
                    <a:pt x="376" y="192"/>
                  </a:lnTo>
                  <a:lnTo>
                    <a:pt x="330" y="186"/>
                  </a:lnTo>
                  <a:lnTo>
                    <a:pt x="288" y="180"/>
                  </a:lnTo>
                  <a:lnTo>
                    <a:pt x="246" y="172"/>
                  </a:lnTo>
                  <a:lnTo>
                    <a:pt x="208" y="162"/>
                  </a:lnTo>
                  <a:lnTo>
                    <a:pt x="172" y="150"/>
                  </a:lnTo>
                  <a:lnTo>
                    <a:pt x="138" y="138"/>
                  </a:lnTo>
                  <a:lnTo>
                    <a:pt x="108" y="124"/>
                  </a:lnTo>
                  <a:lnTo>
                    <a:pt x="80" y="110"/>
                  </a:lnTo>
                  <a:lnTo>
                    <a:pt x="58" y="94"/>
                  </a:lnTo>
                  <a:lnTo>
                    <a:pt x="38" y="76"/>
                  </a:lnTo>
                  <a:lnTo>
                    <a:pt x="22" y="58"/>
                  </a:lnTo>
                  <a:lnTo>
                    <a:pt x="10" y="40"/>
                  </a:lnTo>
                  <a:lnTo>
                    <a:pt x="4" y="20"/>
                  </a:lnTo>
                  <a:lnTo>
                    <a:pt x="2" y="10"/>
                  </a:lnTo>
                  <a:lnTo>
                    <a:pt x="0" y="0"/>
                  </a:lnTo>
                  <a:lnTo>
                    <a:pt x="0" y="2776"/>
                  </a:lnTo>
                  <a:lnTo>
                    <a:pt x="0" y="2776"/>
                  </a:lnTo>
                  <a:lnTo>
                    <a:pt x="2" y="2786"/>
                  </a:lnTo>
                  <a:lnTo>
                    <a:pt x="4" y="2796"/>
                  </a:lnTo>
                  <a:lnTo>
                    <a:pt x="10" y="2814"/>
                  </a:lnTo>
                  <a:lnTo>
                    <a:pt x="22" y="2834"/>
                  </a:lnTo>
                  <a:lnTo>
                    <a:pt x="38" y="2852"/>
                  </a:lnTo>
                  <a:lnTo>
                    <a:pt x="58" y="2868"/>
                  </a:lnTo>
                  <a:lnTo>
                    <a:pt x="80" y="2884"/>
                  </a:lnTo>
                  <a:lnTo>
                    <a:pt x="108" y="2900"/>
                  </a:lnTo>
                  <a:lnTo>
                    <a:pt x="138" y="2914"/>
                  </a:lnTo>
                  <a:lnTo>
                    <a:pt x="172" y="2926"/>
                  </a:lnTo>
                  <a:lnTo>
                    <a:pt x="208" y="2938"/>
                  </a:lnTo>
                  <a:lnTo>
                    <a:pt x="246" y="2948"/>
                  </a:lnTo>
                  <a:lnTo>
                    <a:pt x="288" y="2956"/>
                  </a:lnTo>
                  <a:lnTo>
                    <a:pt x="330" y="2962"/>
                  </a:lnTo>
                  <a:lnTo>
                    <a:pt x="376" y="2966"/>
                  </a:lnTo>
                  <a:lnTo>
                    <a:pt x="422" y="2970"/>
                  </a:lnTo>
                  <a:lnTo>
                    <a:pt x="470" y="2970"/>
                  </a:lnTo>
                  <a:lnTo>
                    <a:pt x="470" y="2970"/>
                  </a:lnTo>
                  <a:lnTo>
                    <a:pt x="518" y="2970"/>
                  </a:lnTo>
                  <a:lnTo>
                    <a:pt x="564" y="2966"/>
                  </a:lnTo>
                  <a:lnTo>
                    <a:pt x="610" y="2962"/>
                  </a:lnTo>
                  <a:lnTo>
                    <a:pt x="652" y="2956"/>
                  </a:lnTo>
                  <a:lnTo>
                    <a:pt x="694" y="2948"/>
                  </a:lnTo>
                  <a:lnTo>
                    <a:pt x="732" y="2938"/>
                  </a:lnTo>
                  <a:lnTo>
                    <a:pt x="768" y="2926"/>
                  </a:lnTo>
                  <a:lnTo>
                    <a:pt x="802" y="2914"/>
                  </a:lnTo>
                  <a:lnTo>
                    <a:pt x="832" y="2900"/>
                  </a:lnTo>
                  <a:lnTo>
                    <a:pt x="858" y="2884"/>
                  </a:lnTo>
                  <a:lnTo>
                    <a:pt x="882" y="2868"/>
                  </a:lnTo>
                  <a:lnTo>
                    <a:pt x="902" y="2852"/>
                  </a:lnTo>
                  <a:lnTo>
                    <a:pt x="918" y="2834"/>
                  </a:lnTo>
                  <a:lnTo>
                    <a:pt x="930" y="2814"/>
                  </a:lnTo>
                  <a:lnTo>
                    <a:pt x="936" y="2796"/>
                  </a:lnTo>
                  <a:lnTo>
                    <a:pt x="938" y="2786"/>
                  </a:lnTo>
                  <a:lnTo>
                    <a:pt x="938" y="2776"/>
                  </a:lnTo>
                  <a:lnTo>
                    <a:pt x="938" y="0"/>
                  </a:lnTo>
                  <a:lnTo>
                    <a:pt x="938" y="0"/>
                  </a:lnTo>
                  <a:lnTo>
                    <a:pt x="938" y="10"/>
                  </a:lnTo>
                  <a:lnTo>
                    <a:pt x="936" y="20"/>
                  </a:lnTo>
                  <a:lnTo>
                    <a:pt x="930" y="40"/>
                  </a:lnTo>
                  <a:lnTo>
                    <a:pt x="918" y="58"/>
                  </a:lnTo>
                  <a:lnTo>
                    <a:pt x="902" y="76"/>
                  </a:lnTo>
                  <a:lnTo>
                    <a:pt x="882" y="94"/>
                  </a:lnTo>
                  <a:lnTo>
                    <a:pt x="858" y="110"/>
                  </a:lnTo>
                  <a:lnTo>
                    <a:pt x="832" y="124"/>
                  </a:lnTo>
                  <a:lnTo>
                    <a:pt x="802" y="138"/>
                  </a:lnTo>
                  <a:lnTo>
                    <a:pt x="768" y="150"/>
                  </a:lnTo>
                  <a:lnTo>
                    <a:pt x="732" y="162"/>
                  </a:lnTo>
                  <a:lnTo>
                    <a:pt x="694" y="172"/>
                  </a:lnTo>
                  <a:lnTo>
                    <a:pt x="652" y="180"/>
                  </a:lnTo>
                  <a:lnTo>
                    <a:pt x="610" y="186"/>
                  </a:lnTo>
                  <a:lnTo>
                    <a:pt x="564" y="192"/>
                  </a:lnTo>
                  <a:lnTo>
                    <a:pt x="518" y="194"/>
                  </a:lnTo>
                  <a:lnTo>
                    <a:pt x="470" y="196"/>
                  </a:lnTo>
                  <a:lnTo>
                    <a:pt x="470"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62" name="Freeform 158"/>
            <p:cNvSpPr/>
            <p:nvPr/>
          </p:nvSpPr>
          <p:spPr bwMode="auto">
            <a:xfrm>
              <a:off x="3763963" y="9525"/>
              <a:ext cx="1489075" cy="622300"/>
            </a:xfrm>
            <a:custGeom>
              <a:avLst/>
              <a:gdLst>
                <a:gd name="T0" fmla="*/ 938 w 938"/>
                <a:gd name="T1" fmla="*/ 196 h 392"/>
                <a:gd name="T2" fmla="*/ 936 w 938"/>
                <a:gd name="T3" fmla="*/ 216 h 392"/>
                <a:gd name="T4" fmla="*/ 918 w 938"/>
                <a:gd name="T5" fmla="*/ 254 h 392"/>
                <a:gd name="T6" fmla="*/ 882 w 938"/>
                <a:gd name="T7" fmla="*/ 290 h 392"/>
                <a:gd name="T8" fmla="*/ 832 w 938"/>
                <a:gd name="T9" fmla="*/ 320 h 392"/>
                <a:gd name="T10" fmla="*/ 768 w 938"/>
                <a:gd name="T11" fmla="*/ 346 h 392"/>
                <a:gd name="T12" fmla="*/ 694 w 938"/>
                <a:gd name="T13" fmla="*/ 368 h 392"/>
                <a:gd name="T14" fmla="*/ 610 w 938"/>
                <a:gd name="T15" fmla="*/ 382 h 392"/>
                <a:gd name="T16" fmla="*/ 518 w 938"/>
                <a:gd name="T17" fmla="*/ 390 h 392"/>
                <a:gd name="T18" fmla="*/ 470 w 938"/>
                <a:gd name="T19" fmla="*/ 392 h 392"/>
                <a:gd name="T20" fmla="*/ 376 w 938"/>
                <a:gd name="T21" fmla="*/ 388 h 392"/>
                <a:gd name="T22" fmla="*/ 288 w 938"/>
                <a:gd name="T23" fmla="*/ 376 h 392"/>
                <a:gd name="T24" fmla="*/ 208 w 938"/>
                <a:gd name="T25" fmla="*/ 358 h 392"/>
                <a:gd name="T26" fmla="*/ 138 w 938"/>
                <a:gd name="T27" fmla="*/ 334 h 392"/>
                <a:gd name="T28" fmla="*/ 80 w 938"/>
                <a:gd name="T29" fmla="*/ 306 h 392"/>
                <a:gd name="T30" fmla="*/ 38 w 938"/>
                <a:gd name="T31" fmla="*/ 272 h 392"/>
                <a:gd name="T32" fmla="*/ 10 w 938"/>
                <a:gd name="T33" fmla="*/ 236 h 392"/>
                <a:gd name="T34" fmla="*/ 2 w 938"/>
                <a:gd name="T35" fmla="*/ 206 h 392"/>
                <a:gd name="T36" fmla="*/ 0 w 938"/>
                <a:gd name="T37" fmla="*/ 196 h 392"/>
                <a:gd name="T38" fmla="*/ 4 w 938"/>
                <a:gd name="T39" fmla="*/ 176 h 392"/>
                <a:gd name="T40" fmla="*/ 22 w 938"/>
                <a:gd name="T41" fmla="*/ 138 h 392"/>
                <a:gd name="T42" fmla="*/ 58 w 938"/>
                <a:gd name="T43" fmla="*/ 104 h 392"/>
                <a:gd name="T44" fmla="*/ 108 w 938"/>
                <a:gd name="T45" fmla="*/ 72 h 392"/>
                <a:gd name="T46" fmla="*/ 172 w 938"/>
                <a:gd name="T47" fmla="*/ 46 h 392"/>
                <a:gd name="T48" fmla="*/ 246 w 938"/>
                <a:gd name="T49" fmla="*/ 24 h 392"/>
                <a:gd name="T50" fmla="*/ 330 w 938"/>
                <a:gd name="T51" fmla="*/ 10 h 392"/>
                <a:gd name="T52" fmla="*/ 422 w 938"/>
                <a:gd name="T53" fmla="*/ 2 h 392"/>
                <a:gd name="T54" fmla="*/ 470 w 938"/>
                <a:gd name="T55" fmla="*/ 0 h 392"/>
                <a:gd name="T56" fmla="*/ 564 w 938"/>
                <a:gd name="T57" fmla="*/ 4 h 392"/>
                <a:gd name="T58" fmla="*/ 652 w 938"/>
                <a:gd name="T59" fmla="*/ 16 h 392"/>
                <a:gd name="T60" fmla="*/ 732 w 938"/>
                <a:gd name="T61" fmla="*/ 34 h 392"/>
                <a:gd name="T62" fmla="*/ 802 w 938"/>
                <a:gd name="T63" fmla="*/ 58 h 392"/>
                <a:gd name="T64" fmla="*/ 858 w 938"/>
                <a:gd name="T65" fmla="*/ 86 h 392"/>
                <a:gd name="T66" fmla="*/ 902 w 938"/>
                <a:gd name="T67" fmla="*/ 120 h 392"/>
                <a:gd name="T68" fmla="*/ 930 w 938"/>
                <a:gd name="T69" fmla="*/ 156 h 392"/>
                <a:gd name="T70" fmla="*/ 938 w 938"/>
                <a:gd name="T71" fmla="*/ 186 h 392"/>
                <a:gd name="T72" fmla="*/ 938 w 938"/>
                <a:gd name="T73"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2">
                  <a:moveTo>
                    <a:pt x="938" y="196"/>
                  </a:moveTo>
                  <a:lnTo>
                    <a:pt x="938" y="196"/>
                  </a:lnTo>
                  <a:lnTo>
                    <a:pt x="938" y="206"/>
                  </a:lnTo>
                  <a:lnTo>
                    <a:pt x="936" y="216"/>
                  </a:lnTo>
                  <a:lnTo>
                    <a:pt x="930" y="236"/>
                  </a:lnTo>
                  <a:lnTo>
                    <a:pt x="918" y="254"/>
                  </a:lnTo>
                  <a:lnTo>
                    <a:pt x="902" y="272"/>
                  </a:lnTo>
                  <a:lnTo>
                    <a:pt x="882" y="290"/>
                  </a:lnTo>
                  <a:lnTo>
                    <a:pt x="858" y="306"/>
                  </a:lnTo>
                  <a:lnTo>
                    <a:pt x="832" y="320"/>
                  </a:lnTo>
                  <a:lnTo>
                    <a:pt x="802" y="334"/>
                  </a:lnTo>
                  <a:lnTo>
                    <a:pt x="768" y="346"/>
                  </a:lnTo>
                  <a:lnTo>
                    <a:pt x="732" y="358"/>
                  </a:lnTo>
                  <a:lnTo>
                    <a:pt x="694" y="368"/>
                  </a:lnTo>
                  <a:lnTo>
                    <a:pt x="652" y="376"/>
                  </a:lnTo>
                  <a:lnTo>
                    <a:pt x="610" y="382"/>
                  </a:lnTo>
                  <a:lnTo>
                    <a:pt x="564" y="388"/>
                  </a:lnTo>
                  <a:lnTo>
                    <a:pt x="518" y="390"/>
                  </a:lnTo>
                  <a:lnTo>
                    <a:pt x="470" y="392"/>
                  </a:lnTo>
                  <a:lnTo>
                    <a:pt x="470" y="392"/>
                  </a:lnTo>
                  <a:lnTo>
                    <a:pt x="422" y="390"/>
                  </a:lnTo>
                  <a:lnTo>
                    <a:pt x="376" y="388"/>
                  </a:lnTo>
                  <a:lnTo>
                    <a:pt x="330" y="382"/>
                  </a:lnTo>
                  <a:lnTo>
                    <a:pt x="288" y="376"/>
                  </a:lnTo>
                  <a:lnTo>
                    <a:pt x="246" y="368"/>
                  </a:lnTo>
                  <a:lnTo>
                    <a:pt x="208" y="358"/>
                  </a:lnTo>
                  <a:lnTo>
                    <a:pt x="172" y="346"/>
                  </a:lnTo>
                  <a:lnTo>
                    <a:pt x="138" y="334"/>
                  </a:lnTo>
                  <a:lnTo>
                    <a:pt x="108" y="320"/>
                  </a:lnTo>
                  <a:lnTo>
                    <a:pt x="80" y="306"/>
                  </a:lnTo>
                  <a:lnTo>
                    <a:pt x="58" y="290"/>
                  </a:lnTo>
                  <a:lnTo>
                    <a:pt x="38" y="272"/>
                  </a:lnTo>
                  <a:lnTo>
                    <a:pt x="22" y="254"/>
                  </a:lnTo>
                  <a:lnTo>
                    <a:pt x="10" y="236"/>
                  </a:lnTo>
                  <a:lnTo>
                    <a:pt x="4" y="216"/>
                  </a:lnTo>
                  <a:lnTo>
                    <a:pt x="2" y="206"/>
                  </a:lnTo>
                  <a:lnTo>
                    <a:pt x="0" y="196"/>
                  </a:lnTo>
                  <a:lnTo>
                    <a:pt x="0" y="196"/>
                  </a:lnTo>
                  <a:lnTo>
                    <a:pt x="2" y="186"/>
                  </a:lnTo>
                  <a:lnTo>
                    <a:pt x="4" y="176"/>
                  </a:lnTo>
                  <a:lnTo>
                    <a:pt x="10" y="156"/>
                  </a:lnTo>
                  <a:lnTo>
                    <a:pt x="22" y="138"/>
                  </a:lnTo>
                  <a:lnTo>
                    <a:pt x="38" y="120"/>
                  </a:lnTo>
                  <a:lnTo>
                    <a:pt x="58" y="104"/>
                  </a:lnTo>
                  <a:lnTo>
                    <a:pt x="80" y="86"/>
                  </a:lnTo>
                  <a:lnTo>
                    <a:pt x="108" y="72"/>
                  </a:lnTo>
                  <a:lnTo>
                    <a:pt x="138" y="58"/>
                  </a:lnTo>
                  <a:lnTo>
                    <a:pt x="172" y="46"/>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6"/>
                  </a:lnTo>
                  <a:lnTo>
                    <a:pt x="802" y="58"/>
                  </a:lnTo>
                  <a:lnTo>
                    <a:pt x="832" y="72"/>
                  </a:lnTo>
                  <a:lnTo>
                    <a:pt x="858" y="86"/>
                  </a:lnTo>
                  <a:lnTo>
                    <a:pt x="882" y="104"/>
                  </a:lnTo>
                  <a:lnTo>
                    <a:pt x="902" y="120"/>
                  </a:lnTo>
                  <a:lnTo>
                    <a:pt x="918" y="138"/>
                  </a:lnTo>
                  <a:lnTo>
                    <a:pt x="930" y="156"/>
                  </a:lnTo>
                  <a:lnTo>
                    <a:pt x="936" y="176"/>
                  </a:lnTo>
                  <a:lnTo>
                    <a:pt x="938"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tileRect/>
            </a:gradFill>
            <a:ln>
              <a:noFill/>
            </a:ln>
          </p:spPr>
          <p:txBody>
            <a:bodyPr vert="horz" wrap="square" lIns="91440" tIns="45720" rIns="91440" bIns="45720" numCol="1" anchor="t" anchorCtr="0" compatLnSpc="1"/>
            <a:lstStyle/>
            <a:p>
              <a:endParaRPr lang="zh-CN" altLang="en-US"/>
            </a:p>
          </p:txBody>
        </p:sp>
        <p:sp>
          <p:nvSpPr>
            <p:cNvPr id="63" name="Freeform 159"/>
            <p:cNvSpPr/>
            <p:nvPr/>
          </p:nvSpPr>
          <p:spPr bwMode="auto">
            <a:xfrm>
              <a:off x="3763963" y="4406900"/>
              <a:ext cx="1489075" cy="619125"/>
            </a:xfrm>
            <a:custGeom>
              <a:avLst/>
              <a:gdLst>
                <a:gd name="T0" fmla="*/ 938 w 938"/>
                <a:gd name="T1" fmla="*/ 196 h 390"/>
                <a:gd name="T2" fmla="*/ 936 w 938"/>
                <a:gd name="T3" fmla="*/ 216 h 390"/>
                <a:gd name="T4" fmla="*/ 918 w 938"/>
                <a:gd name="T5" fmla="*/ 254 h 390"/>
                <a:gd name="T6" fmla="*/ 882 w 938"/>
                <a:gd name="T7" fmla="*/ 288 h 390"/>
                <a:gd name="T8" fmla="*/ 832 w 938"/>
                <a:gd name="T9" fmla="*/ 320 h 390"/>
                <a:gd name="T10" fmla="*/ 768 w 938"/>
                <a:gd name="T11" fmla="*/ 346 h 390"/>
                <a:gd name="T12" fmla="*/ 694 w 938"/>
                <a:gd name="T13" fmla="*/ 368 h 390"/>
                <a:gd name="T14" fmla="*/ 610 w 938"/>
                <a:gd name="T15" fmla="*/ 382 h 390"/>
                <a:gd name="T16" fmla="*/ 518 w 938"/>
                <a:gd name="T17" fmla="*/ 390 h 390"/>
                <a:gd name="T18" fmla="*/ 470 w 938"/>
                <a:gd name="T19" fmla="*/ 390 h 390"/>
                <a:gd name="T20" fmla="*/ 376 w 938"/>
                <a:gd name="T21" fmla="*/ 386 h 390"/>
                <a:gd name="T22" fmla="*/ 288 w 938"/>
                <a:gd name="T23" fmla="*/ 376 h 390"/>
                <a:gd name="T24" fmla="*/ 208 w 938"/>
                <a:gd name="T25" fmla="*/ 358 h 390"/>
                <a:gd name="T26" fmla="*/ 138 w 938"/>
                <a:gd name="T27" fmla="*/ 334 h 390"/>
                <a:gd name="T28" fmla="*/ 80 w 938"/>
                <a:gd name="T29" fmla="*/ 304 h 390"/>
                <a:gd name="T30" fmla="*/ 38 w 938"/>
                <a:gd name="T31" fmla="*/ 272 h 390"/>
                <a:gd name="T32" fmla="*/ 10 w 938"/>
                <a:gd name="T33" fmla="*/ 234 h 390"/>
                <a:gd name="T34" fmla="*/ 2 w 938"/>
                <a:gd name="T35" fmla="*/ 206 h 390"/>
                <a:gd name="T36" fmla="*/ 0 w 938"/>
                <a:gd name="T37" fmla="*/ 196 h 390"/>
                <a:gd name="T38" fmla="*/ 4 w 938"/>
                <a:gd name="T39" fmla="*/ 176 h 390"/>
                <a:gd name="T40" fmla="*/ 22 w 938"/>
                <a:gd name="T41" fmla="*/ 138 h 390"/>
                <a:gd name="T42" fmla="*/ 58 w 938"/>
                <a:gd name="T43" fmla="*/ 102 h 390"/>
                <a:gd name="T44" fmla="*/ 108 w 938"/>
                <a:gd name="T45" fmla="*/ 72 h 390"/>
                <a:gd name="T46" fmla="*/ 172 w 938"/>
                <a:gd name="T47" fmla="*/ 44 h 390"/>
                <a:gd name="T48" fmla="*/ 246 w 938"/>
                <a:gd name="T49" fmla="*/ 24 h 390"/>
                <a:gd name="T50" fmla="*/ 330 w 938"/>
                <a:gd name="T51" fmla="*/ 10 h 390"/>
                <a:gd name="T52" fmla="*/ 422 w 938"/>
                <a:gd name="T53" fmla="*/ 2 h 390"/>
                <a:gd name="T54" fmla="*/ 470 w 938"/>
                <a:gd name="T55" fmla="*/ 0 h 390"/>
                <a:gd name="T56" fmla="*/ 564 w 938"/>
                <a:gd name="T57" fmla="*/ 4 h 390"/>
                <a:gd name="T58" fmla="*/ 652 w 938"/>
                <a:gd name="T59" fmla="*/ 16 h 390"/>
                <a:gd name="T60" fmla="*/ 732 w 938"/>
                <a:gd name="T61" fmla="*/ 34 h 390"/>
                <a:gd name="T62" fmla="*/ 802 w 938"/>
                <a:gd name="T63" fmla="*/ 58 h 390"/>
                <a:gd name="T64" fmla="*/ 858 w 938"/>
                <a:gd name="T65" fmla="*/ 86 h 390"/>
                <a:gd name="T66" fmla="*/ 902 w 938"/>
                <a:gd name="T67" fmla="*/ 120 h 390"/>
                <a:gd name="T68" fmla="*/ 930 w 938"/>
                <a:gd name="T69" fmla="*/ 156 h 390"/>
                <a:gd name="T70" fmla="*/ 938 w 938"/>
                <a:gd name="T71" fmla="*/ 186 h 390"/>
                <a:gd name="T72" fmla="*/ 938 w 938"/>
                <a:gd name="T73" fmla="*/ 1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0">
                  <a:moveTo>
                    <a:pt x="938" y="196"/>
                  </a:moveTo>
                  <a:lnTo>
                    <a:pt x="938" y="196"/>
                  </a:lnTo>
                  <a:lnTo>
                    <a:pt x="938" y="206"/>
                  </a:lnTo>
                  <a:lnTo>
                    <a:pt x="936" y="216"/>
                  </a:lnTo>
                  <a:lnTo>
                    <a:pt x="930" y="234"/>
                  </a:lnTo>
                  <a:lnTo>
                    <a:pt x="918" y="254"/>
                  </a:lnTo>
                  <a:lnTo>
                    <a:pt x="902" y="272"/>
                  </a:lnTo>
                  <a:lnTo>
                    <a:pt x="882" y="288"/>
                  </a:lnTo>
                  <a:lnTo>
                    <a:pt x="858" y="304"/>
                  </a:lnTo>
                  <a:lnTo>
                    <a:pt x="832" y="320"/>
                  </a:lnTo>
                  <a:lnTo>
                    <a:pt x="802" y="334"/>
                  </a:lnTo>
                  <a:lnTo>
                    <a:pt x="768" y="346"/>
                  </a:lnTo>
                  <a:lnTo>
                    <a:pt x="732" y="358"/>
                  </a:lnTo>
                  <a:lnTo>
                    <a:pt x="694" y="368"/>
                  </a:lnTo>
                  <a:lnTo>
                    <a:pt x="652" y="376"/>
                  </a:lnTo>
                  <a:lnTo>
                    <a:pt x="610" y="382"/>
                  </a:lnTo>
                  <a:lnTo>
                    <a:pt x="564" y="386"/>
                  </a:lnTo>
                  <a:lnTo>
                    <a:pt x="518" y="390"/>
                  </a:lnTo>
                  <a:lnTo>
                    <a:pt x="470" y="390"/>
                  </a:lnTo>
                  <a:lnTo>
                    <a:pt x="470" y="390"/>
                  </a:lnTo>
                  <a:lnTo>
                    <a:pt x="422" y="390"/>
                  </a:lnTo>
                  <a:lnTo>
                    <a:pt x="376" y="386"/>
                  </a:lnTo>
                  <a:lnTo>
                    <a:pt x="330" y="382"/>
                  </a:lnTo>
                  <a:lnTo>
                    <a:pt x="288" y="376"/>
                  </a:lnTo>
                  <a:lnTo>
                    <a:pt x="246" y="368"/>
                  </a:lnTo>
                  <a:lnTo>
                    <a:pt x="208" y="358"/>
                  </a:lnTo>
                  <a:lnTo>
                    <a:pt x="172" y="346"/>
                  </a:lnTo>
                  <a:lnTo>
                    <a:pt x="138" y="334"/>
                  </a:lnTo>
                  <a:lnTo>
                    <a:pt x="108" y="320"/>
                  </a:lnTo>
                  <a:lnTo>
                    <a:pt x="80" y="304"/>
                  </a:lnTo>
                  <a:lnTo>
                    <a:pt x="58" y="288"/>
                  </a:lnTo>
                  <a:lnTo>
                    <a:pt x="38" y="272"/>
                  </a:lnTo>
                  <a:lnTo>
                    <a:pt x="22" y="254"/>
                  </a:lnTo>
                  <a:lnTo>
                    <a:pt x="10" y="234"/>
                  </a:lnTo>
                  <a:lnTo>
                    <a:pt x="4" y="216"/>
                  </a:lnTo>
                  <a:lnTo>
                    <a:pt x="2" y="206"/>
                  </a:lnTo>
                  <a:lnTo>
                    <a:pt x="0" y="196"/>
                  </a:lnTo>
                  <a:lnTo>
                    <a:pt x="0" y="196"/>
                  </a:lnTo>
                  <a:lnTo>
                    <a:pt x="2" y="186"/>
                  </a:lnTo>
                  <a:lnTo>
                    <a:pt x="4" y="176"/>
                  </a:lnTo>
                  <a:lnTo>
                    <a:pt x="10" y="156"/>
                  </a:lnTo>
                  <a:lnTo>
                    <a:pt x="22" y="138"/>
                  </a:lnTo>
                  <a:lnTo>
                    <a:pt x="38" y="120"/>
                  </a:lnTo>
                  <a:lnTo>
                    <a:pt x="58" y="102"/>
                  </a:lnTo>
                  <a:lnTo>
                    <a:pt x="80" y="86"/>
                  </a:lnTo>
                  <a:lnTo>
                    <a:pt x="108" y="72"/>
                  </a:lnTo>
                  <a:lnTo>
                    <a:pt x="138" y="58"/>
                  </a:lnTo>
                  <a:lnTo>
                    <a:pt x="172" y="44"/>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4"/>
                  </a:lnTo>
                  <a:lnTo>
                    <a:pt x="802" y="58"/>
                  </a:lnTo>
                  <a:lnTo>
                    <a:pt x="832" y="72"/>
                  </a:lnTo>
                  <a:lnTo>
                    <a:pt x="858" y="86"/>
                  </a:lnTo>
                  <a:lnTo>
                    <a:pt x="882" y="102"/>
                  </a:lnTo>
                  <a:lnTo>
                    <a:pt x="902" y="120"/>
                  </a:lnTo>
                  <a:lnTo>
                    <a:pt x="918" y="138"/>
                  </a:lnTo>
                  <a:lnTo>
                    <a:pt x="930" y="156"/>
                  </a:lnTo>
                  <a:lnTo>
                    <a:pt x="936" y="176"/>
                  </a:lnTo>
                  <a:lnTo>
                    <a:pt x="938" y="186"/>
                  </a:lnTo>
                  <a:lnTo>
                    <a:pt x="938" y="196"/>
                  </a:lnTo>
                  <a:lnTo>
                    <a:pt x="938" y="196"/>
                  </a:lnTo>
                  <a:close/>
                </a:path>
              </a:pathLst>
            </a:custGeom>
            <a:noFill/>
            <a:ln w="6350">
              <a:solidFill>
                <a:schemeClr val="bg1">
                  <a:lumMod val="85000"/>
                </a:schemeClr>
              </a:solidFill>
            </a:ln>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2377997" y="3549439"/>
            <a:ext cx="898924" cy="2115381"/>
            <a:chOff x="3856038" y="1827506"/>
            <a:chExt cx="1308100" cy="3077869"/>
          </a:xfrm>
        </p:grpSpPr>
        <p:sp>
          <p:nvSpPr>
            <p:cNvPr id="65" name="Freeform 161"/>
            <p:cNvSpPr/>
            <p:nvPr/>
          </p:nvSpPr>
          <p:spPr bwMode="auto">
            <a:xfrm>
              <a:off x="3856038" y="1827506"/>
              <a:ext cx="1308100" cy="546100"/>
            </a:xfrm>
            <a:custGeom>
              <a:avLst/>
              <a:gdLst>
                <a:gd name="T0" fmla="*/ 824 w 824"/>
                <a:gd name="T1" fmla="*/ 172 h 344"/>
                <a:gd name="T2" fmla="*/ 816 w 824"/>
                <a:gd name="T3" fmla="*/ 206 h 344"/>
                <a:gd name="T4" fmla="*/ 792 w 824"/>
                <a:gd name="T5" fmla="*/ 238 h 344"/>
                <a:gd name="T6" fmla="*/ 754 w 824"/>
                <a:gd name="T7" fmla="*/ 268 h 344"/>
                <a:gd name="T8" fmla="*/ 704 w 824"/>
                <a:gd name="T9" fmla="*/ 294 h 344"/>
                <a:gd name="T10" fmla="*/ 642 w 824"/>
                <a:gd name="T11" fmla="*/ 314 h 344"/>
                <a:gd name="T12" fmla="*/ 572 w 824"/>
                <a:gd name="T13" fmla="*/ 330 h 344"/>
                <a:gd name="T14" fmla="*/ 496 w 824"/>
                <a:gd name="T15" fmla="*/ 340 h 344"/>
                <a:gd name="T16" fmla="*/ 412 w 824"/>
                <a:gd name="T17" fmla="*/ 344 h 344"/>
                <a:gd name="T18" fmla="*/ 370 w 824"/>
                <a:gd name="T19" fmla="*/ 342 h 344"/>
                <a:gd name="T20" fmla="*/ 290 w 824"/>
                <a:gd name="T21" fmla="*/ 336 h 344"/>
                <a:gd name="T22" fmla="*/ 216 w 824"/>
                <a:gd name="T23" fmla="*/ 322 h 344"/>
                <a:gd name="T24" fmla="*/ 150 w 824"/>
                <a:gd name="T25" fmla="*/ 304 h 344"/>
                <a:gd name="T26" fmla="*/ 94 w 824"/>
                <a:gd name="T27" fmla="*/ 282 h 344"/>
                <a:gd name="T28" fmla="*/ 48 w 824"/>
                <a:gd name="T29" fmla="*/ 254 h 344"/>
                <a:gd name="T30" fmla="*/ 18 w 824"/>
                <a:gd name="T31" fmla="*/ 224 h 344"/>
                <a:gd name="T32" fmla="*/ 2 w 824"/>
                <a:gd name="T33" fmla="*/ 190 h 344"/>
                <a:gd name="T34" fmla="*/ 0 w 824"/>
                <a:gd name="T35" fmla="*/ 172 h 344"/>
                <a:gd name="T36" fmla="*/ 8 w 824"/>
                <a:gd name="T37" fmla="*/ 138 h 344"/>
                <a:gd name="T38" fmla="*/ 32 w 824"/>
                <a:gd name="T39" fmla="*/ 106 h 344"/>
                <a:gd name="T40" fmla="*/ 70 w 824"/>
                <a:gd name="T41" fmla="*/ 76 h 344"/>
                <a:gd name="T42" fmla="*/ 120 w 824"/>
                <a:gd name="T43" fmla="*/ 50 h 344"/>
                <a:gd name="T44" fmla="*/ 182 w 824"/>
                <a:gd name="T45" fmla="*/ 30 h 344"/>
                <a:gd name="T46" fmla="*/ 252 w 824"/>
                <a:gd name="T47" fmla="*/ 14 h 344"/>
                <a:gd name="T48" fmla="*/ 328 w 824"/>
                <a:gd name="T49" fmla="*/ 4 h 344"/>
                <a:gd name="T50" fmla="*/ 412 w 824"/>
                <a:gd name="T51" fmla="*/ 0 h 344"/>
                <a:gd name="T52" fmla="*/ 454 w 824"/>
                <a:gd name="T53" fmla="*/ 2 h 344"/>
                <a:gd name="T54" fmla="*/ 534 w 824"/>
                <a:gd name="T55" fmla="*/ 8 h 344"/>
                <a:gd name="T56" fmla="*/ 608 w 824"/>
                <a:gd name="T57" fmla="*/ 22 h 344"/>
                <a:gd name="T58" fmla="*/ 674 w 824"/>
                <a:gd name="T59" fmla="*/ 40 h 344"/>
                <a:gd name="T60" fmla="*/ 730 w 824"/>
                <a:gd name="T61" fmla="*/ 62 h 344"/>
                <a:gd name="T62" fmla="*/ 774 w 824"/>
                <a:gd name="T63" fmla="*/ 90 h 344"/>
                <a:gd name="T64" fmla="*/ 806 w 824"/>
                <a:gd name="T65" fmla="*/ 120 h 344"/>
                <a:gd name="T66" fmla="*/ 822 w 824"/>
                <a:gd name="T67" fmla="*/ 154 h 344"/>
                <a:gd name="T68" fmla="*/ 824 w 82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4" h="344">
                  <a:moveTo>
                    <a:pt x="824" y="172"/>
                  </a:moveTo>
                  <a:lnTo>
                    <a:pt x="824" y="172"/>
                  </a:lnTo>
                  <a:lnTo>
                    <a:pt x="822" y="190"/>
                  </a:lnTo>
                  <a:lnTo>
                    <a:pt x="816" y="206"/>
                  </a:lnTo>
                  <a:lnTo>
                    <a:pt x="806" y="224"/>
                  </a:lnTo>
                  <a:lnTo>
                    <a:pt x="792" y="238"/>
                  </a:lnTo>
                  <a:lnTo>
                    <a:pt x="774" y="254"/>
                  </a:lnTo>
                  <a:lnTo>
                    <a:pt x="754" y="268"/>
                  </a:lnTo>
                  <a:lnTo>
                    <a:pt x="730" y="282"/>
                  </a:lnTo>
                  <a:lnTo>
                    <a:pt x="704" y="294"/>
                  </a:lnTo>
                  <a:lnTo>
                    <a:pt x="674" y="304"/>
                  </a:lnTo>
                  <a:lnTo>
                    <a:pt x="642" y="314"/>
                  </a:lnTo>
                  <a:lnTo>
                    <a:pt x="608" y="322"/>
                  </a:lnTo>
                  <a:lnTo>
                    <a:pt x="572" y="330"/>
                  </a:lnTo>
                  <a:lnTo>
                    <a:pt x="534" y="336"/>
                  </a:lnTo>
                  <a:lnTo>
                    <a:pt x="496" y="340"/>
                  </a:lnTo>
                  <a:lnTo>
                    <a:pt x="454" y="342"/>
                  </a:lnTo>
                  <a:lnTo>
                    <a:pt x="412" y="344"/>
                  </a:lnTo>
                  <a:lnTo>
                    <a:pt x="412" y="344"/>
                  </a:lnTo>
                  <a:lnTo>
                    <a:pt x="370" y="342"/>
                  </a:lnTo>
                  <a:lnTo>
                    <a:pt x="328" y="340"/>
                  </a:lnTo>
                  <a:lnTo>
                    <a:pt x="290" y="336"/>
                  </a:lnTo>
                  <a:lnTo>
                    <a:pt x="252" y="330"/>
                  </a:lnTo>
                  <a:lnTo>
                    <a:pt x="216" y="322"/>
                  </a:lnTo>
                  <a:lnTo>
                    <a:pt x="182" y="314"/>
                  </a:lnTo>
                  <a:lnTo>
                    <a:pt x="150" y="304"/>
                  </a:lnTo>
                  <a:lnTo>
                    <a:pt x="120" y="294"/>
                  </a:lnTo>
                  <a:lnTo>
                    <a:pt x="94" y="282"/>
                  </a:lnTo>
                  <a:lnTo>
                    <a:pt x="70" y="268"/>
                  </a:lnTo>
                  <a:lnTo>
                    <a:pt x="48" y="254"/>
                  </a:lnTo>
                  <a:lnTo>
                    <a:pt x="32" y="238"/>
                  </a:lnTo>
                  <a:lnTo>
                    <a:pt x="18" y="224"/>
                  </a:lnTo>
                  <a:lnTo>
                    <a:pt x="8" y="206"/>
                  </a:lnTo>
                  <a:lnTo>
                    <a:pt x="2" y="190"/>
                  </a:lnTo>
                  <a:lnTo>
                    <a:pt x="0" y="172"/>
                  </a:lnTo>
                  <a:lnTo>
                    <a:pt x="0" y="172"/>
                  </a:lnTo>
                  <a:lnTo>
                    <a:pt x="2" y="154"/>
                  </a:lnTo>
                  <a:lnTo>
                    <a:pt x="8" y="138"/>
                  </a:lnTo>
                  <a:lnTo>
                    <a:pt x="18" y="120"/>
                  </a:lnTo>
                  <a:lnTo>
                    <a:pt x="32" y="106"/>
                  </a:lnTo>
                  <a:lnTo>
                    <a:pt x="48" y="90"/>
                  </a:lnTo>
                  <a:lnTo>
                    <a:pt x="70" y="76"/>
                  </a:lnTo>
                  <a:lnTo>
                    <a:pt x="94" y="62"/>
                  </a:lnTo>
                  <a:lnTo>
                    <a:pt x="120" y="50"/>
                  </a:lnTo>
                  <a:lnTo>
                    <a:pt x="150" y="40"/>
                  </a:lnTo>
                  <a:lnTo>
                    <a:pt x="182" y="30"/>
                  </a:lnTo>
                  <a:lnTo>
                    <a:pt x="216" y="22"/>
                  </a:lnTo>
                  <a:lnTo>
                    <a:pt x="252" y="14"/>
                  </a:lnTo>
                  <a:lnTo>
                    <a:pt x="290" y="8"/>
                  </a:lnTo>
                  <a:lnTo>
                    <a:pt x="328" y="4"/>
                  </a:lnTo>
                  <a:lnTo>
                    <a:pt x="370" y="2"/>
                  </a:lnTo>
                  <a:lnTo>
                    <a:pt x="412" y="0"/>
                  </a:lnTo>
                  <a:lnTo>
                    <a:pt x="412" y="0"/>
                  </a:lnTo>
                  <a:lnTo>
                    <a:pt x="454" y="2"/>
                  </a:lnTo>
                  <a:lnTo>
                    <a:pt x="496" y="4"/>
                  </a:lnTo>
                  <a:lnTo>
                    <a:pt x="534" y="8"/>
                  </a:lnTo>
                  <a:lnTo>
                    <a:pt x="572" y="14"/>
                  </a:lnTo>
                  <a:lnTo>
                    <a:pt x="608" y="22"/>
                  </a:lnTo>
                  <a:lnTo>
                    <a:pt x="642" y="30"/>
                  </a:lnTo>
                  <a:lnTo>
                    <a:pt x="674" y="40"/>
                  </a:lnTo>
                  <a:lnTo>
                    <a:pt x="704" y="50"/>
                  </a:lnTo>
                  <a:lnTo>
                    <a:pt x="730" y="62"/>
                  </a:lnTo>
                  <a:lnTo>
                    <a:pt x="754" y="76"/>
                  </a:lnTo>
                  <a:lnTo>
                    <a:pt x="774" y="90"/>
                  </a:lnTo>
                  <a:lnTo>
                    <a:pt x="792" y="106"/>
                  </a:lnTo>
                  <a:lnTo>
                    <a:pt x="806" y="120"/>
                  </a:lnTo>
                  <a:lnTo>
                    <a:pt x="816" y="138"/>
                  </a:lnTo>
                  <a:lnTo>
                    <a:pt x="822" y="154"/>
                  </a:lnTo>
                  <a:lnTo>
                    <a:pt x="824" y="172"/>
                  </a:lnTo>
                  <a:lnTo>
                    <a:pt x="824" y="172"/>
                  </a:lnTo>
                  <a:close/>
                </a:path>
              </a:pathLst>
            </a:custGeom>
            <a:gradFill flip="none" rotWithShape="1">
              <a:gsLst>
                <a:gs pos="0">
                  <a:schemeClr val="accent3">
                    <a:lumMod val="40000"/>
                    <a:lumOff val="60000"/>
                  </a:schemeClr>
                </a:gs>
                <a:gs pos="100000">
                  <a:schemeClr val="accent3"/>
                </a:gs>
              </a:gsLst>
              <a:lin ang="2700000" scaled="1"/>
              <a:tileRect/>
            </a:gradFill>
            <a:ln>
              <a:noFill/>
            </a:ln>
          </p:spPr>
          <p:txBody>
            <a:bodyPr vert="horz" wrap="square" lIns="91440" tIns="45720" rIns="91440" bIns="45720" numCol="1" anchor="t" anchorCtr="0" compatLnSpc="1"/>
            <a:lstStyle/>
            <a:p>
              <a:endParaRPr lang="zh-CN" altLang="en-US"/>
            </a:p>
          </p:txBody>
        </p:sp>
        <p:sp>
          <p:nvSpPr>
            <p:cNvPr id="66" name="Freeform 163"/>
            <p:cNvSpPr/>
            <p:nvPr/>
          </p:nvSpPr>
          <p:spPr bwMode="auto">
            <a:xfrm>
              <a:off x="3856038" y="2082800"/>
              <a:ext cx="1308100" cy="2822575"/>
            </a:xfrm>
            <a:custGeom>
              <a:avLst/>
              <a:gdLst>
                <a:gd name="T0" fmla="*/ 412 w 824"/>
                <a:gd name="T1" fmla="*/ 172 h 1778"/>
                <a:gd name="T2" fmla="*/ 328 w 824"/>
                <a:gd name="T3" fmla="*/ 168 h 1778"/>
                <a:gd name="T4" fmla="*/ 252 w 824"/>
                <a:gd name="T5" fmla="*/ 158 h 1778"/>
                <a:gd name="T6" fmla="*/ 182 w 824"/>
                <a:gd name="T7" fmla="*/ 142 h 1778"/>
                <a:gd name="T8" fmla="*/ 120 w 824"/>
                <a:gd name="T9" fmla="*/ 122 h 1778"/>
                <a:gd name="T10" fmla="*/ 70 w 824"/>
                <a:gd name="T11" fmla="*/ 96 h 1778"/>
                <a:gd name="T12" fmla="*/ 32 w 824"/>
                <a:gd name="T13" fmla="*/ 66 h 1778"/>
                <a:gd name="T14" fmla="*/ 8 w 824"/>
                <a:gd name="T15" fmla="*/ 34 h 1778"/>
                <a:gd name="T16" fmla="*/ 0 w 824"/>
                <a:gd name="T17" fmla="*/ 0 h 1778"/>
                <a:gd name="T18" fmla="*/ 0 w 824"/>
                <a:gd name="T19" fmla="*/ 1606 h 1778"/>
                <a:gd name="T20" fmla="*/ 8 w 824"/>
                <a:gd name="T21" fmla="*/ 1642 h 1778"/>
                <a:gd name="T22" fmla="*/ 32 w 824"/>
                <a:gd name="T23" fmla="*/ 1674 h 1778"/>
                <a:gd name="T24" fmla="*/ 70 w 824"/>
                <a:gd name="T25" fmla="*/ 1702 h 1778"/>
                <a:gd name="T26" fmla="*/ 120 w 824"/>
                <a:gd name="T27" fmla="*/ 1728 h 1778"/>
                <a:gd name="T28" fmla="*/ 182 w 824"/>
                <a:gd name="T29" fmla="*/ 1748 h 1778"/>
                <a:gd name="T30" fmla="*/ 252 w 824"/>
                <a:gd name="T31" fmla="*/ 1764 h 1778"/>
                <a:gd name="T32" fmla="*/ 328 w 824"/>
                <a:gd name="T33" fmla="*/ 1774 h 1778"/>
                <a:gd name="T34" fmla="*/ 412 w 824"/>
                <a:gd name="T35" fmla="*/ 1778 h 1778"/>
                <a:gd name="T36" fmla="*/ 454 w 824"/>
                <a:gd name="T37" fmla="*/ 1778 h 1778"/>
                <a:gd name="T38" fmla="*/ 534 w 824"/>
                <a:gd name="T39" fmla="*/ 1770 h 1778"/>
                <a:gd name="T40" fmla="*/ 608 w 824"/>
                <a:gd name="T41" fmla="*/ 1758 h 1778"/>
                <a:gd name="T42" fmla="*/ 674 w 824"/>
                <a:gd name="T43" fmla="*/ 1738 h 1778"/>
                <a:gd name="T44" fmla="*/ 730 w 824"/>
                <a:gd name="T45" fmla="*/ 1716 h 1778"/>
                <a:gd name="T46" fmla="*/ 774 w 824"/>
                <a:gd name="T47" fmla="*/ 1688 h 1778"/>
                <a:gd name="T48" fmla="*/ 806 w 824"/>
                <a:gd name="T49" fmla="*/ 1658 h 1778"/>
                <a:gd name="T50" fmla="*/ 822 w 824"/>
                <a:gd name="T51" fmla="*/ 1624 h 1778"/>
                <a:gd name="T52" fmla="*/ 824 w 824"/>
                <a:gd name="T53" fmla="*/ 0 h 1778"/>
                <a:gd name="T54" fmla="*/ 822 w 824"/>
                <a:gd name="T55" fmla="*/ 18 h 1778"/>
                <a:gd name="T56" fmla="*/ 806 w 824"/>
                <a:gd name="T57" fmla="*/ 52 h 1778"/>
                <a:gd name="T58" fmla="*/ 774 w 824"/>
                <a:gd name="T59" fmla="*/ 82 h 1778"/>
                <a:gd name="T60" fmla="*/ 730 w 824"/>
                <a:gd name="T61" fmla="*/ 110 h 1778"/>
                <a:gd name="T62" fmla="*/ 674 w 824"/>
                <a:gd name="T63" fmla="*/ 132 h 1778"/>
                <a:gd name="T64" fmla="*/ 608 w 824"/>
                <a:gd name="T65" fmla="*/ 150 h 1778"/>
                <a:gd name="T66" fmla="*/ 534 w 824"/>
                <a:gd name="T67" fmla="*/ 164 h 1778"/>
                <a:gd name="T68" fmla="*/ 454 w 824"/>
                <a:gd name="T69" fmla="*/ 170 h 1778"/>
                <a:gd name="T70" fmla="*/ 412 w 824"/>
                <a:gd name="T71" fmla="*/ 172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4" h="1778">
                  <a:moveTo>
                    <a:pt x="412" y="172"/>
                  </a:moveTo>
                  <a:lnTo>
                    <a:pt x="412" y="172"/>
                  </a:lnTo>
                  <a:lnTo>
                    <a:pt x="370" y="170"/>
                  </a:lnTo>
                  <a:lnTo>
                    <a:pt x="328" y="168"/>
                  </a:lnTo>
                  <a:lnTo>
                    <a:pt x="290" y="164"/>
                  </a:lnTo>
                  <a:lnTo>
                    <a:pt x="252" y="158"/>
                  </a:lnTo>
                  <a:lnTo>
                    <a:pt x="216" y="150"/>
                  </a:lnTo>
                  <a:lnTo>
                    <a:pt x="182" y="142"/>
                  </a:lnTo>
                  <a:lnTo>
                    <a:pt x="150" y="132"/>
                  </a:lnTo>
                  <a:lnTo>
                    <a:pt x="120" y="122"/>
                  </a:lnTo>
                  <a:lnTo>
                    <a:pt x="94" y="110"/>
                  </a:lnTo>
                  <a:lnTo>
                    <a:pt x="70" y="96"/>
                  </a:lnTo>
                  <a:lnTo>
                    <a:pt x="48" y="82"/>
                  </a:lnTo>
                  <a:lnTo>
                    <a:pt x="32" y="66"/>
                  </a:lnTo>
                  <a:lnTo>
                    <a:pt x="18" y="52"/>
                  </a:lnTo>
                  <a:lnTo>
                    <a:pt x="8" y="34"/>
                  </a:lnTo>
                  <a:lnTo>
                    <a:pt x="2" y="18"/>
                  </a:lnTo>
                  <a:lnTo>
                    <a:pt x="0" y="0"/>
                  </a:lnTo>
                  <a:lnTo>
                    <a:pt x="0" y="1606"/>
                  </a:lnTo>
                  <a:lnTo>
                    <a:pt x="0" y="1606"/>
                  </a:lnTo>
                  <a:lnTo>
                    <a:pt x="2" y="1624"/>
                  </a:lnTo>
                  <a:lnTo>
                    <a:pt x="8" y="1642"/>
                  </a:lnTo>
                  <a:lnTo>
                    <a:pt x="18" y="1658"/>
                  </a:lnTo>
                  <a:lnTo>
                    <a:pt x="32" y="1674"/>
                  </a:lnTo>
                  <a:lnTo>
                    <a:pt x="48" y="1688"/>
                  </a:lnTo>
                  <a:lnTo>
                    <a:pt x="70" y="1702"/>
                  </a:lnTo>
                  <a:lnTo>
                    <a:pt x="94" y="1716"/>
                  </a:lnTo>
                  <a:lnTo>
                    <a:pt x="120" y="1728"/>
                  </a:lnTo>
                  <a:lnTo>
                    <a:pt x="150" y="1738"/>
                  </a:lnTo>
                  <a:lnTo>
                    <a:pt x="182" y="1748"/>
                  </a:lnTo>
                  <a:lnTo>
                    <a:pt x="216" y="1758"/>
                  </a:lnTo>
                  <a:lnTo>
                    <a:pt x="252" y="1764"/>
                  </a:lnTo>
                  <a:lnTo>
                    <a:pt x="290" y="1770"/>
                  </a:lnTo>
                  <a:lnTo>
                    <a:pt x="328" y="1774"/>
                  </a:lnTo>
                  <a:lnTo>
                    <a:pt x="370" y="1778"/>
                  </a:lnTo>
                  <a:lnTo>
                    <a:pt x="412" y="1778"/>
                  </a:lnTo>
                  <a:lnTo>
                    <a:pt x="412" y="1778"/>
                  </a:lnTo>
                  <a:lnTo>
                    <a:pt x="454" y="1778"/>
                  </a:lnTo>
                  <a:lnTo>
                    <a:pt x="496" y="1774"/>
                  </a:lnTo>
                  <a:lnTo>
                    <a:pt x="534" y="1770"/>
                  </a:lnTo>
                  <a:lnTo>
                    <a:pt x="572" y="1764"/>
                  </a:lnTo>
                  <a:lnTo>
                    <a:pt x="608" y="1758"/>
                  </a:lnTo>
                  <a:lnTo>
                    <a:pt x="642" y="1748"/>
                  </a:lnTo>
                  <a:lnTo>
                    <a:pt x="674" y="1738"/>
                  </a:lnTo>
                  <a:lnTo>
                    <a:pt x="704" y="1728"/>
                  </a:lnTo>
                  <a:lnTo>
                    <a:pt x="730" y="1716"/>
                  </a:lnTo>
                  <a:lnTo>
                    <a:pt x="754" y="1702"/>
                  </a:lnTo>
                  <a:lnTo>
                    <a:pt x="774" y="1688"/>
                  </a:lnTo>
                  <a:lnTo>
                    <a:pt x="792" y="1674"/>
                  </a:lnTo>
                  <a:lnTo>
                    <a:pt x="806" y="1658"/>
                  </a:lnTo>
                  <a:lnTo>
                    <a:pt x="816" y="1642"/>
                  </a:lnTo>
                  <a:lnTo>
                    <a:pt x="822" y="1624"/>
                  </a:lnTo>
                  <a:lnTo>
                    <a:pt x="824" y="1606"/>
                  </a:lnTo>
                  <a:lnTo>
                    <a:pt x="824" y="0"/>
                  </a:lnTo>
                  <a:lnTo>
                    <a:pt x="824" y="0"/>
                  </a:lnTo>
                  <a:lnTo>
                    <a:pt x="822" y="18"/>
                  </a:lnTo>
                  <a:lnTo>
                    <a:pt x="816" y="34"/>
                  </a:lnTo>
                  <a:lnTo>
                    <a:pt x="806" y="52"/>
                  </a:lnTo>
                  <a:lnTo>
                    <a:pt x="792" y="66"/>
                  </a:lnTo>
                  <a:lnTo>
                    <a:pt x="774" y="82"/>
                  </a:lnTo>
                  <a:lnTo>
                    <a:pt x="754" y="96"/>
                  </a:lnTo>
                  <a:lnTo>
                    <a:pt x="730" y="110"/>
                  </a:lnTo>
                  <a:lnTo>
                    <a:pt x="704" y="122"/>
                  </a:lnTo>
                  <a:lnTo>
                    <a:pt x="674" y="132"/>
                  </a:lnTo>
                  <a:lnTo>
                    <a:pt x="642" y="142"/>
                  </a:lnTo>
                  <a:lnTo>
                    <a:pt x="608" y="150"/>
                  </a:lnTo>
                  <a:lnTo>
                    <a:pt x="572" y="158"/>
                  </a:lnTo>
                  <a:lnTo>
                    <a:pt x="534" y="164"/>
                  </a:lnTo>
                  <a:lnTo>
                    <a:pt x="496" y="168"/>
                  </a:lnTo>
                  <a:lnTo>
                    <a:pt x="454" y="170"/>
                  </a:lnTo>
                  <a:lnTo>
                    <a:pt x="412" y="172"/>
                  </a:lnTo>
                  <a:lnTo>
                    <a:pt x="412" y="172"/>
                  </a:lnTo>
                  <a:close/>
                </a:path>
              </a:pathLst>
            </a:custGeom>
            <a:gradFill flip="none" rotWithShape="1">
              <a:gsLst>
                <a:gs pos="26000">
                  <a:schemeClr val="accent3">
                    <a:lumMod val="40000"/>
                    <a:lumOff val="60000"/>
                  </a:schemeClr>
                </a:gs>
                <a:gs pos="0">
                  <a:schemeClr val="accent3">
                    <a:lumMod val="60000"/>
                    <a:lumOff val="40000"/>
                  </a:schemeClr>
                </a:gs>
                <a:gs pos="64000">
                  <a:schemeClr val="accent3"/>
                </a:gs>
                <a:gs pos="100000">
                  <a:schemeClr val="accent3">
                    <a:lumMod val="60000"/>
                    <a:lumOff val="4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67" name="Freeform 162"/>
            <p:cNvSpPr/>
            <p:nvPr/>
          </p:nvSpPr>
          <p:spPr bwMode="auto">
            <a:xfrm>
              <a:off x="3856038" y="4359275"/>
              <a:ext cx="1308100" cy="546100"/>
            </a:xfrm>
            <a:custGeom>
              <a:avLst/>
              <a:gdLst>
                <a:gd name="T0" fmla="*/ 824 w 824"/>
                <a:gd name="T1" fmla="*/ 172 h 344"/>
                <a:gd name="T2" fmla="*/ 816 w 824"/>
                <a:gd name="T3" fmla="*/ 208 h 344"/>
                <a:gd name="T4" fmla="*/ 792 w 824"/>
                <a:gd name="T5" fmla="*/ 240 h 344"/>
                <a:gd name="T6" fmla="*/ 754 w 824"/>
                <a:gd name="T7" fmla="*/ 268 h 344"/>
                <a:gd name="T8" fmla="*/ 704 w 824"/>
                <a:gd name="T9" fmla="*/ 294 h 344"/>
                <a:gd name="T10" fmla="*/ 642 w 824"/>
                <a:gd name="T11" fmla="*/ 314 h 344"/>
                <a:gd name="T12" fmla="*/ 572 w 824"/>
                <a:gd name="T13" fmla="*/ 330 h 344"/>
                <a:gd name="T14" fmla="*/ 496 w 824"/>
                <a:gd name="T15" fmla="*/ 340 h 344"/>
                <a:gd name="T16" fmla="*/ 412 w 824"/>
                <a:gd name="T17" fmla="*/ 344 h 344"/>
                <a:gd name="T18" fmla="*/ 370 w 824"/>
                <a:gd name="T19" fmla="*/ 344 h 344"/>
                <a:gd name="T20" fmla="*/ 290 w 824"/>
                <a:gd name="T21" fmla="*/ 336 h 344"/>
                <a:gd name="T22" fmla="*/ 216 w 824"/>
                <a:gd name="T23" fmla="*/ 324 h 344"/>
                <a:gd name="T24" fmla="*/ 150 w 824"/>
                <a:gd name="T25" fmla="*/ 304 h 344"/>
                <a:gd name="T26" fmla="*/ 94 w 824"/>
                <a:gd name="T27" fmla="*/ 282 h 344"/>
                <a:gd name="T28" fmla="*/ 48 w 824"/>
                <a:gd name="T29" fmla="*/ 254 h 344"/>
                <a:gd name="T30" fmla="*/ 18 w 824"/>
                <a:gd name="T31" fmla="*/ 224 h 344"/>
                <a:gd name="T32" fmla="*/ 2 w 824"/>
                <a:gd name="T33" fmla="*/ 190 h 344"/>
                <a:gd name="T34" fmla="*/ 0 w 824"/>
                <a:gd name="T35" fmla="*/ 172 h 344"/>
                <a:gd name="T36" fmla="*/ 8 w 824"/>
                <a:gd name="T37" fmla="*/ 138 h 344"/>
                <a:gd name="T38" fmla="*/ 32 w 824"/>
                <a:gd name="T39" fmla="*/ 106 h 344"/>
                <a:gd name="T40" fmla="*/ 70 w 824"/>
                <a:gd name="T41" fmla="*/ 76 h 344"/>
                <a:gd name="T42" fmla="*/ 120 w 824"/>
                <a:gd name="T43" fmla="*/ 50 h 344"/>
                <a:gd name="T44" fmla="*/ 182 w 824"/>
                <a:gd name="T45" fmla="*/ 30 h 344"/>
                <a:gd name="T46" fmla="*/ 252 w 824"/>
                <a:gd name="T47" fmla="*/ 14 h 344"/>
                <a:gd name="T48" fmla="*/ 328 w 824"/>
                <a:gd name="T49" fmla="*/ 4 h 344"/>
                <a:gd name="T50" fmla="*/ 412 w 824"/>
                <a:gd name="T51" fmla="*/ 0 h 344"/>
                <a:gd name="T52" fmla="*/ 454 w 824"/>
                <a:gd name="T53" fmla="*/ 2 h 344"/>
                <a:gd name="T54" fmla="*/ 534 w 824"/>
                <a:gd name="T55" fmla="*/ 8 h 344"/>
                <a:gd name="T56" fmla="*/ 608 w 824"/>
                <a:gd name="T57" fmla="*/ 22 h 344"/>
                <a:gd name="T58" fmla="*/ 674 w 824"/>
                <a:gd name="T59" fmla="*/ 40 h 344"/>
                <a:gd name="T60" fmla="*/ 730 w 824"/>
                <a:gd name="T61" fmla="*/ 64 h 344"/>
                <a:gd name="T62" fmla="*/ 774 w 824"/>
                <a:gd name="T63" fmla="*/ 90 h 344"/>
                <a:gd name="T64" fmla="*/ 806 w 824"/>
                <a:gd name="T65" fmla="*/ 122 h 344"/>
                <a:gd name="T66" fmla="*/ 822 w 824"/>
                <a:gd name="T67" fmla="*/ 154 h 344"/>
                <a:gd name="T68" fmla="*/ 824 w 82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4" h="344">
                  <a:moveTo>
                    <a:pt x="824" y="172"/>
                  </a:moveTo>
                  <a:lnTo>
                    <a:pt x="824" y="172"/>
                  </a:lnTo>
                  <a:lnTo>
                    <a:pt x="822" y="190"/>
                  </a:lnTo>
                  <a:lnTo>
                    <a:pt x="816" y="208"/>
                  </a:lnTo>
                  <a:lnTo>
                    <a:pt x="806" y="224"/>
                  </a:lnTo>
                  <a:lnTo>
                    <a:pt x="792" y="240"/>
                  </a:lnTo>
                  <a:lnTo>
                    <a:pt x="774" y="254"/>
                  </a:lnTo>
                  <a:lnTo>
                    <a:pt x="754" y="268"/>
                  </a:lnTo>
                  <a:lnTo>
                    <a:pt x="730" y="282"/>
                  </a:lnTo>
                  <a:lnTo>
                    <a:pt x="704" y="294"/>
                  </a:lnTo>
                  <a:lnTo>
                    <a:pt x="674" y="304"/>
                  </a:lnTo>
                  <a:lnTo>
                    <a:pt x="642" y="314"/>
                  </a:lnTo>
                  <a:lnTo>
                    <a:pt x="608" y="324"/>
                  </a:lnTo>
                  <a:lnTo>
                    <a:pt x="572" y="330"/>
                  </a:lnTo>
                  <a:lnTo>
                    <a:pt x="534" y="336"/>
                  </a:lnTo>
                  <a:lnTo>
                    <a:pt x="496" y="340"/>
                  </a:lnTo>
                  <a:lnTo>
                    <a:pt x="454" y="344"/>
                  </a:lnTo>
                  <a:lnTo>
                    <a:pt x="412" y="344"/>
                  </a:lnTo>
                  <a:lnTo>
                    <a:pt x="412" y="344"/>
                  </a:lnTo>
                  <a:lnTo>
                    <a:pt x="370" y="344"/>
                  </a:lnTo>
                  <a:lnTo>
                    <a:pt x="328" y="340"/>
                  </a:lnTo>
                  <a:lnTo>
                    <a:pt x="290" y="336"/>
                  </a:lnTo>
                  <a:lnTo>
                    <a:pt x="252" y="330"/>
                  </a:lnTo>
                  <a:lnTo>
                    <a:pt x="216" y="324"/>
                  </a:lnTo>
                  <a:lnTo>
                    <a:pt x="182" y="314"/>
                  </a:lnTo>
                  <a:lnTo>
                    <a:pt x="150" y="304"/>
                  </a:lnTo>
                  <a:lnTo>
                    <a:pt x="120" y="294"/>
                  </a:lnTo>
                  <a:lnTo>
                    <a:pt x="94" y="282"/>
                  </a:lnTo>
                  <a:lnTo>
                    <a:pt x="70" y="268"/>
                  </a:lnTo>
                  <a:lnTo>
                    <a:pt x="48" y="254"/>
                  </a:lnTo>
                  <a:lnTo>
                    <a:pt x="32" y="240"/>
                  </a:lnTo>
                  <a:lnTo>
                    <a:pt x="18" y="224"/>
                  </a:lnTo>
                  <a:lnTo>
                    <a:pt x="8" y="208"/>
                  </a:lnTo>
                  <a:lnTo>
                    <a:pt x="2" y="190"/>
                  </a:lnTo>
                  <a:lnTo>
                    <a:pt x="0" y="172"/>
                  </a:lnTo>
                  <a:lnTo>
                    <a:pt x="0" y="172"/>
                  </a:lnTo>
                  <a:lnTo>
                    <a:pt x="2" y="154"/>
                  </a:lnTo>
                  <a:lnTo>
                    <a:pt x="8" y="138"/>
                  </a:lnTo>
                  <a:lnTo>
                    <a:pt x="18" y="122"/>
                  </a:lnTo>
                  <a:lnTo>
                    <a:pt x="32" y="106"/>
                  </a:lnTo>
                  <a:lnTo>
                    <a:pt x="48" y="90"/>
                  </a:lnTo>
                  <a:lnTo>
                    <a:pt x="70" y="76"/>
                  </a:lnTo>
                  <a:lnTo>
                    <a:pt x="94" y="64"/>
                  </a:lnTo>
                  <a:lnTo>
                    <a:pt x="120" y="50"/>
                  </a:lnTo>
                  <a:lnTo>
                    <a:pt x="150" y="40"/>
                  </a:lnTo>
                  <a:lnTo>
                    <a:pt x="182" y="30"/>
                  </a:lnTo>
                  <a:lnTo>
                    <a:pt x="216" y="22"/>
                  </a:lnTo>
                  <a:lnTo>
                    <a:pt x="252" y="14"/>
                  </a:lnTo>
                  <a:lnTo>
                    <a:pt x="290" y="8"/>
                  </a:lnTo>
                  <a:lnTo>
                    <a:pt x="328" y="4"/>
                  </a:lnTo>
                  <a:lnTo>
                    <a:pt x="370" y="2"/>
                  </a:lnTo>
                  <a:lnTo>
                    <a:pt x="412" y="0"/>
                  </a:lnTo>
                  <a:lnTo>
                    <a:pt x="412" y="0"/>
                  </a:lnTo>
                  <a:lnTo>
                    <a:pt x="454" y="2"/>
                  </a:lnTo>
                  <a:lnTo>
                    <a:pt x="496" y="4"/>
                  </a:lnTo>
                  <a:lnTo>
                    <a:pt x="534" y="8"/>
                  </a:lnTo>
                  <a:lnTo>
                    <a:pt x="572" y="14"/>
                  </a:lnTo>
                  <a:lnTo>
                    <a:pt x="608" y="22"/>
                  </a:lnTo>
                  <a:lnTo>
                    <a:pt x="642" y="30"/>
                  </a:lnTo>
                  <a:lnTo>
                    <a:pt x="674" y="40"/>
                  </a:lnTo>
                  <a:lnTo>
                    <a:pt x="704" y="50"/>
                  </a:lnTo>
                  <a:lnTo>
                    <a:pt x="730" y="64"/>
                  </a:lnTo>
                  <a:lnTo>
                    <a:pt x="754" y="76"/>
                  </a:lnTo>
                  <a:lnTo>
                    <a:pt x="774" y="90"/>
                  </a:lnTo>
                  <a:lnTo>
                    <a:pt x="792" y="106"/>
                  </a:lnTo>
                  <a:lnTo>
                    <a:pt x="806" y="122"/>
                  </a:lnTo>
                  <a:lnTo>
                    <a:pt x="816" y="138"/>
                  </a:lnTo>
                  <a:lnTo>
                    <a:pt x="822" y="154"/>
                  </a:lnTo>
                  <a:lnTo>
                    <a:pt x="824" y="172"/>
                  </a:lnTo>
                  <a:lnTo>
                    <a:pt x="824" y="172"/>
                  </a:lnTo>
                  <a:close/>
                </a:path>
              </a:pathLst>
            </a:custGeom>
            <a:gradFill flip="none" rotWithShape="1">
              <a:gsLst>
                <a:gs pos="0">
                  <a:schemeClr val="bg1">
                    <a:alpha val="40000"/>
                  </a:schemeClr>
                </a:gs>
                <a:gs pos="100000">
                  <a:schemeClr val="bg1">
                    <a:shade val="100000"/>
                    <a:satMod val="115000"/>
                    <a:alpha val="10000"/>
                  </a:schemeClr>
                </a:gs>
              </a:gsLst>
              <a:lin ang="16200000" scaled="1"/>
              <a:tileRect/>
            </a:gradFill>
            <a:ln>
              <a:noFill/>
            </a:ln>
          </p:spPr>
          <p:txBody>
            <a:bodyPr vert="horz" wrap="square" lIns="91440" tIns="45720" rIns="91440" bIns="45720" numCol="1" anchor="t" anchorCtr="0" compatLnSpc="1"/>
            <a:lstStyle/>
            <a:p>
              <a:endParaRPr lang="zh-CN" altLang="en-US"/>
            </a:p>
          </p:txBody>
        </p:sp>
      </p:grpSp>
      <p:grpSp>
        <p:nvGrpSpPr>
          <p:cNvPr id="68" name="组合 67"/>
          <p:cNvGrpSpPr/>
          <p:nvPr/>
        </p:nvGrpSpPr>
        <p:grpSpPr>
          <a:xfrm>
            <a:off x="3702755" y="2299962"/>
            <a:ext cx="1023289" cy="3447779"/>
            <a:chOff x="5468938" y="9525"/>
            <a:chExt cx="1489075" cy="5016500"/>
          </a:xfrm>
        </p:grpSpPr>
        <p:sp>
          <p:nvSpPr>
            <p:cNvPr id="69" name="Freeform 166"/>
            <p:cNvSpPr/>
            <p:nvPr/>
          </p:nvSpPr>
          <p:spPr bwMode="auto">
            <a:xfrm>
              <a:off x="5468938" y="311150"/>
              <a:ext cx="1489075" cy="4714875"/>
            </a:xfrm>
            <a:custGeom>
              <a:avLst/>
              <a:gdLst>
                <a:gd name="T0" fmla="*/ 468 w 938"/>
                <a:gd name="T1" fmla="*/ 196 h 2970"/>
                <a:gd name="T2" fmla="*/ 374 w 938"/>
                <a:gd name="T3" fmla="*/ 192 h 2970"/>
                <a:gd name="T4" fmla="*/ 286 w 938"/>
                <a:gd name="T5" fmla="*/ 180 h 2970"/>
                <a:gd name="T6" fmla="*/ 206 w 938"/>
                <a:gd name="T7" fmla="*/ 162 h 2970"/>
                <a:gd name="T8" fmla="*/ 136 w 938"/>
                <a:gd name="T9" fmla="*/ 138 h 2970"/>
                <a:gd name="T10" fmla="*/ 80 w 938"/>
                <a:gd name="T11" fmla="*/ 110 h 2970"/>
                <a:gd name="T12" fmla="*/ 36 w 938"/>
                <a:gd name="T13" fmla="*/ 76 h 2970"/>
                <a:gd name="T14" fmla="*/ 10 w 938"/>
                <a:gd name="T15" fmla="*/ 40 h 2970"/>
                <a:gd name="T16" fmla="*/ 0 w 938"/>
                <a:gd name="T17" fmla="*/ 10 h 2970"/>
                <a:gd name="T18" fmla="*/ 0 w 938"/>
                <a:gd name="T19" fmla="*/ 2776 h 2970"/>
                <a:gd name="T20" fmla="*/ 0 w 938"/>
                <a:gd name="T21" fmla="*/ 2786 h 2970"/>
                <a:gd name="T22" fmla="*/ 10 w 938"/>
                <a:gd name="T23" fmla="*/ 2814 h 2970"/>
                <a:gd name="T24" fmla="*/ 36 w 938"/>
                <a:gd name="T25" fmla="*/ 2852 h 2970"/>
                <a:gd name="T26" fmla="*/ 80 w 938"/>
                <a:gd name="T27" fmla="*/ 2884 h 2970"/>
                <a:gd name="T28" fmla="*/ 136 w 938"/>
                <a:gd name="T29" fmla="*/ 2914 h 2970"/>
                <a:gd name="T30" fmla="*/ 206 w 938"/>
                <a:gd name="T31" fmla="*/ 2938 h 2970"/>
                <a:gd name="T32" fmla="*/ 286 w 938"/>
                <a:gd name="T33" fmla="*/ 2956 h 2970"/>
                <a:gd name="T34" fmla="*/ 374 w 938"/>
                <a:gd name="T35" fmla="*/ 2966 h 2970"/>
                <a:gd name="T36" fmla="*/ 468 w 938"/>
                <a:gd name="T37" fmla="*/ 2970 h 2970"/>
                <a:gd name="T38" fmla="*/ 516 w 938"/>
                <a:gd name="T39" fmla="*/ 2970 h 2970"/>
                <a:gd name="T40" fmla="*/ 608 w 938"/>
                <a:gd name="T41" fmla="*/ 2962 h 2970"/>
                <a:gd name="T42" fmla="*/ 692 w 938"/>
                <a:gd name="T43" fmla="*/ 2948 h 2970"/>
                <a:gd name="T44" fmla="*/ 766 w 938"/>
                <a:gd name="T45" fmla="*/ 2926 h 2970"/>
                <a:gd name="T46" fmla="*/ 830 w 938"/>
                <a:gd name="T47" fmla="*/ 2900 h 2970"/>
                <a:gd name="T48" fmla="*/ 880 w 938"/>
                <a:gd name="T49" fmla="*/ 2868 h 2970"/>
                <a:gd name="T50" fmla="*/ 916 w 938"/>
                <a:gd name="T51" fmla="*/ 2834 h 2970"/>
                <a:gd name="T52" fmla="*/ 936 w 938"/>
                <a:gd name="T53" fmla="*/ 2796 h 2970"/>
                <a:gd name="T54" fmla="*/ 938 w 938"/>
                <a:gd name="T55" fmla="*/ 2776 h 2970"/>
                <a:gd name="T56" fmla="*/ 938 w 938"/>
                <a:gd name="T57" fmla="*/ 0 h 2970"/>
                <a:gd name="T58" fmla="*/ 936 w 938"/>
                <a:gd name="T59" fmla="*/ 20 h 2970"/>
                <a:gd name="T60" fmla="*/ 916 w 938"/>
                <a:gd name="T61" fmla="*/ 58 h 2970"/>
                <a:gd name="T62" fmla="*/ 880 w 938"/>
                <a:gd name="T63" fmla="*/ 94 h 2970"/>
                <a:gd name="T64" fmla="*/ 830 w 938"/>
                <a:gd name="T65" fmla="*/ 124 h 2970"/>
                <a:gd name="T66" fmla="*/ 766 w 938"/>
                <a:gd name="T67" fmla="*/ 150 h 2970"/>
                <a:gd name="T68" fmla="*/ 692 w 938"/>
                <a:gd name="T69" fmla="*/ 172 h 2970"/>
                <a:gd name="T70" fmla="*/ 608 w 938"/>
                <a:gd name="T71" fmla="*/ 186 h 2970"/>
                <a:gd name="T72" fmla="*/ 516 w 938"/>
                <a:gd name="T73" fmla="*/ 194 h 2970"/>
                <a:gd name="T74" fmla="*/ 468 w 938"/>
                <a:gd name="T75" fmla="*/ 19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2970">
                  <a:moveTo>
                    <a:pt x="468" y="196"/>
                  </a:moveTo>
                  <a:lnTo>
                    <a:pt x="468" y="196"/>
                  </a:lnTo>
                  <a:lnTo>
                    <a:pt x="420" y="194"/>
                  </a:lnTo>
                  <a:lnTo>
                    <a:pt x="374" y="192"/>
                  </a:lnTo>
                  <a:lnTo>
                    <a:pt x="330" y="186"/>
                  </a:lnTo>
                  <a:lnTo>
                    <a:pt x="286" y="180"/>
                  </a:lnTo>
                  <a:lnTo>
                    <a:pt x="246" y="172"/>
                  </a:lnTo>
                  <a:lnTo>
                    <a:pt x="206" y="162"/>
                  </a:lnTo>
                  <a:lnTo>
                    <a:pt x="170" y="150"/>
                  </a:lnTo>
                  <a:lnTo>
                    <a:pt x="136" y="138"/>
                  </a:lnTo>
                  <a:lnTo>
                    <a:pt x="106" y="124"/>
                  </a:lnTo>
                  <a:lnTo>
                    <a:pt x="80" y="110"/>
                  </a:lnTo>
                  <a:lnTo>
                    <a:pt x="56" y="94"/>
                  </a:lnTo>
                  <a:lnTo>
                    <a:pt x="36" y="76"/>
                  </a:lnTo>
                  <a:lnTo>
                    <a:pt x="20" y="58"/>
                  </a:lnTo>
                  <a:lnTo>
                    <a:pt x="10" y="40"/>
                  </a:lnTo>
                  <a:lnTo>
                    <a:pt x="2" y="20"/>
                  </a:lnTo>
                  <a:lnTo>
                    <a:pt x="0" y="10"/>
                  </a:lnTo>
                  <a:lnTo>
                    <a:pt x="0" y="0"/>
                  </a:lnTo>
                  <a:lnTo>
                    <a:pt x="0" y="2776"/>
                  </a:lnTo>
                  <a:lnTo>
                    <a:pt x="0" y="2776"/>
                  </a:lnTo>
                  <a:lnTo>
                    <a:pt x="0" y="2786"/>
                  </a:lnTo>
                  <a:lnTo>
                    <a:pt x="2" y="2796"/>
                  </a:lnTo>
                  <a:lnTo>
                    <a:pt x="10" y="2814"/>
                  </a:lnTo>
                  <a:lnTo>
                    <a:pt x="20" y="2834"/>
                  </a:lnTo>
                  <a:lnTo>
                    <a:pt x="36" y="2852"/>
                  </a:lnTo>
                  <a:lnTo>
                    <a:pt x="56" y="2868"/>
                  </a:lnTo>
                  <a:lnTo>
                    <a:pt x="80" y="2884"/>
                  </a:lnTo>
                  <a:lnTo>
                    <a:pt x="106" y="2900"/>
                  </a:lnTo>
                  <a:lnTo>
                    <a:pt x="136" y="2914"/>
                  </a:lnTo>
                  <a:lnTo>
                    <a:pt x="170" y="2926"/>
                  </a:lnTo>
                  <a:lnTo>
                    <a:pt x="206" y="2938"/>
                  </a:lnTo>
                  <a:lnTo>
                    <a:pt x="246" y="2948"/>
                  </a:lnTo>
                  <a:lnTo>
                    <a:pt x="286" y="2956"/>
                  </a:lnTo>
                  <a:lnTo>
                    <a:pt x="330" y="2962"/>
                  </a:lnTo>
                  <a:lnTo>
                    <a:pt x="374" y="2966"/>
                  </a:lnTo>
                  <a:lnTo>
                    <a:pt x="420" y="2970"/>
                  </a:lnTo>
                  <a:lnTo>
                    <a:pt x="468" y="2970"/>
                  </a:lnTo>
                  <a:lnTo>
                    <a:pt x="468" y="2970"/>
                  </a:lnTo>
                  <a:lnTo>
                    <a:pt x="516" y="2970"/>
                  </a:lnTo>
                  <a:lnTo>
                    <a:pt x="564" y="2966"/>
                  </a:lnTo>
                  <a:lnTo>
                    <a:pt x="608" y="2962"/>
                  </a:lnTo>
                  <a:lnTo>
                    <a:pt x="652" y="2956"/>
                  </a:lnTo>
                  <a:lnTo>
                    <a:pt x="692" y="2948"/>
                  </a:lnTo>
                  <a:lnTo>
                    <a:pt x="730" y="2938"/>
                  </a:lnTo>
                  <a:lnTo>
                    <a:pt x="766" y="2926"/>
                  </a:lnTo>
                  <a:lnTo>
                    <a:pt x="800" y="2914"/>
                  </a:lnTo>
                  <a:lnTo>
                    <a:pt x="830" y="2900"/>
                  </a:lnTo>
                  <a:lnTo>
                    <a:pt x="858" y="2884"/>
                  </a:lnTo>
                  <a:lnTo>
                    <a:pt x="880" y="2868"/>
                  </a:lnTo>
                  <a:lnTo>
                    <a:pt x="900" y="2852"/>
                  </a:lnTo>
                  <a:lnTo>
                    <a:pt x="916" y="2834"/>
                  </a:lnTo>
                  <a:lnTo>
                    <a:pt x="928" y="2814"/>
                  </a:lnTo>
                  <a:lnTo>
                    <a:pt x="936" y="2796"/>
                  </a:lnTo>
                  <a:lnTo>
                    <a:pt x="936" y="2786"/>
                  </a:lnTo>
                  <a:lnTo>
                    <a:pt x="938" y="2776"/>
                  </a:lnTo>
                  <a:lnTo>
                    <a:pt x="938" y="0"/>
                  </a:lnTo>
                  <a:lnTo>
                    <a:pt x="938" y="0"/>
                  </a:lnTo>
                  <a:lnTo>
                    <a:pt x="936" y="10"/>
                  </a:lnTo>
                  <a:lnTo>
                    <a:pt x="936" y="20"/>
                  </a:lnTo>
                  <a:lnTo>
                    <a:pt x="928" y="40"/>
                  </a:lnTo>
                  <a:lnTo>
                    <a:pt x="916" y="58"/>
                  </a:lnTo>
                  <a:lnTo>
                    <a:pt x="900" y="76"/>
                  </a:lnTo>
                  <a:lnTo>
                    <a:pt x="880" y="94"/>
                  </a:lnTo>
                  <a:lnTo>
                    <a:pt x="858" y="110"/>
                  </a:lnTo>
                  <a:lnTo>
                    <a:pt x="830" y="124"/>
                  </a:lnTo>
                  <a:lnTo>
                    <a:pt x="800" y="138"/>
                  </a:lnTo>
                  <a:lnTo>
                    <a:pt x="766" y="150"/>
                  </a:lnTo>
                  <a:lnTo>
                    <a:pt x="730" y="162"/>
                  </a:lnTo>
                  <a:lnTo>
                    <a:pt x="692" y="172"/>
                  </a:lnTo>
                  <a:lnTo>
                    <a:pt x="652" y="180"/>
                  </a:lnTo>
                  <a:lnTo>
                    <a:pt x="608" y="186"/>
                  </a:lnTo>
                  <a:lnTo>
                    <a:pt x="564" y="192"/>
                  </a:lnTo>
                  <a:lnTo>
                    <a:pt x="516" y="194"/>
                  </a:lnTo>
                  <a:lnTo>
                    <a:pt x="468" y="196"/>
                  </a:lnTo>
                  <a:lnTo>
                    <a:pt x="468"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70" name="Freeform 164"/>
            <p:cNvSpPr/>
            <p:nvPr/>
          </p:nvSpPr>
          <p:spPr bwMode="auto">
            <a:xfrm>
              <a:off x="5468938" y="9525"/>
              <a:ext cx="1489075" cy="622300"/>
            </a:xfrm>
            <a:custGeom>
              <a:avLst/>
              <a:gdLst>
                <a:gd name="T0" fmla="*/ 938 w 938"/>
                <a:gd name="T1" fmla="*/ 196 h 392"/>
                <a:gd name="T2" fmla="*/ 936 w 938"/>
                <a:gd name="T3" fmla="*/ 216 h 392"/>
                <a:gd name="T4" fmla="*/ 916 w 938"/>
                <a:gd name="T5" fmla="*/ 254 h 392"/>
                <a:gd name="T6" fmla="*/ 880 w 938"/>
                <a:gd name="T7" fmla="*/ 290 h 392"/>
                <a:gd name="T8" fmla="*/ 830 w 938"/>
                <a:gd name="T9" fmla="*/ 320 h 392"/>
                <a:gd name="T10" fmla="*/ 766 w 938"/>
                <a:gd name="T11" fmla="*/ 346 h 392"/>
                <a:gd name="T12" fmla="*/ 692 w 938"/>
                <a:gd name="T13" fmla="*/ 368 h 392"/>
                <a:gd name="T14" fmla="*/ 608 w 938"/>
                <a:gd name="T15" fmla="*/ 382 h 392"/>
                <a:gd name="T16" fmla="*/ 516 w 938"/>
                <a:gd name="T17" fmla="*/ 390 h 392"/>
                <a:gd name="T18" fmla="*/ 468 w 938"/>
                <a:gd name="T19" fmla="*/ 392 h 392"/>
                <a:gd name="T20" fmla="*/ 374 w 938"/>
                <a:gd name="T21" fmla="*/ 388 h 392"/>
                <a:gd name="T22" fmla="*/ 286 w 938"/>
                <a:gd name="T23" fmla="*/ 376 h 392"/>
                <a:gd name="T24" fmla="*/ 206 w 938"/>
                <a:gd name="T25" fmla="*/ 358 h 392"/>
                <a:gd name="T26" fmla="*/ 136 w 938"/>
                <a:gd name="T27" fmla="*/ 334 h 392"/>
                <a:gd name="T28" fmla="*/ 80 w 938"/>
                <a:gd name="T29" fmla="*/ 306 h 392"/>
                <a:gd name="T30" fmla="*/ 36 w 938"/>
                <a:gd name="T31" fmla="*/ 272 h 392"/>
                <a:gd name="T32" fmla="*/ 10 w 938"/>
                <a:gd name="T33" fmla="*/ 236 h 392"/>
                <a:gd name="T34" fmla="*/ 0 w 938"/>
                <a:gd name="T35" fmla="*/ 206 h 392"/>
                <a:gd name="T36" fmla="*/ 0 w 938"/>
                <a:gd name="T37" fmla="*/ 196 h 392"/>
                <a:gd name="T38" fmla="*/ 2 w 938"/>
                <a:gd name="T39" fmla="*/ 176 h 392"/>
                <a:gd name="T40" fmla="*/ 20 w 938"/>
                <a:gd name="T41" fmla="*/ 138 h 392"/>
                <a:gd name="T42" fmla="*/ 56 w 938"/>
                <a:gd name="T43" fmla="*/ 104 h 392"/>
                <a:gd name="T44" fmla="*/ 106 w 938"/>
                <a:gd name="T45" fmla="*/ 72 h 392"/>
                <a:gd name="T46" fmla="*/ 170 w 938"/>
                <a:gd name="T47" fmla="*/ 46 h 392"/>
                <a:gd name="T48" fmla="*/ 246 w 938"/>
                <a:gd name="T49" fmla="*/ 24 h 392"/>
                <a:gd name="T50" fmla="*/ 330 w 938"/>
                <a:gd name="T51" fmla="*/ 10 h 392"/>
                <a:gd name="T52" fmla="*/ 420 w 938"/>
                <a:gd name="T53" fmla="*/ 2 h 392"/>
                <a:gd name="T54" fmla="*/ 468 w 938"/>
                <a:gd name="T55" fmla="*/ 0 h 392"/>
                <a:gd name="T56" fmla="*/ 564 w 938"/>
                <a:gd name="T57" fmla="*/ 4 h 392"/>
                <a:gd name="T58" fmla="*/ 652 w 938"/>
                <a:gd name="T59" fmla="*/ 16 h 392"/>
                <a:gd name="T60" fmla="*/ 730 w 938"/>
                <a:gd name="T61" fmla="*/ 34 h 392"/>
                <a:gd name="T62" fmla="*/ 800 w 938"/>
                <a:gd name="T63" fmla="*/ 58 h 392"/>
                <a:gd name="T64" fmla="*/ 858 w 938"/>
                <a:gd name="T65" fmla="*/ 86 h 392"/>
                <a:gd name="T66" fmla="*/ 900 w 938"/>
                <a:gd name="T67" fmla="*/ 120 h 392"/>
                <a:gd name="T68" fmla="*/ 928 w 938"/>
                <a:gd name="T69" fmla="*/ 156 h 392"/>
                <a:gd name="T70" fmla="*/ 936 w 938"/>
                <a:gd name="T71" fmla="*/ 186 h 392"/>
                <a:gd name="T72" fmla="*/ 938 w 938"/>
                <a:gd name="T73"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2">
                  <a:moveTo>
                    <a:pt x="938" y="196"/>
                  </a:moveTo>
                  <a:lnTo>
                    <a:pt x="938" y="196"/>
                  </a:lnTo>
                  <a:lnTo>
                    <a:pt x="936" y="206"/>
                  </a:lnTo>
                  <a:lnTo>
                    <a:pt x="936" y="216"/>
                  </a:lnTo>
                  <a:lnTo>
                    <a:pt x="928" y="236"/>
                  </a:lnTo>
                  <a:lnTo>
                    <a:pt x="916" y="254"/>
                  </a:lnTo>
                  <a:lnTo>
                    <a:pt x="900" y="272"/>
                  </a:lnTo>
                  <a:lnTo>
                    <a:pt x="880" y="290"/>
                  </a:lnTo>
                  <a:lnTo>
                    <a:pt x="858" y="306"/>
                  </a:lnTo>
                  <a:lnTo>
                    <a:pt x="830" y="320"/>
                  </a:lnTo>
                  <a:lnTo>
                    <a:pt x="800" y="334"/>
                  </a:lnTo>
                  <a:lnTo>
                    <a:pt x="766" y="346"/>
                  </a:lnTo>
                  <a:lnTo>
                    <a:pt x="730" y="358"/>
                  </a:lnTo>
                  <a:lnTo>
                    <a:pt x="692" y="368"/>
                  </a:lnTo>
                  <a:lnTo>
                    <a:pt x="652" y="376"/>
                  </a:lnTo>
                  <a:lnTo>
                    <a:pt x="608" y="382"/>
                  </a:lnTo>
                  <a:lnTo>
                    <a:pt x="564" y="388"/>
                  </a:lnTo>
                  <a:lnTo>
                    <a:pt x="516" y="390"/>
                  </a:lnTo>
                  <a:lnTo>
                    <a:pt x="468" y="392"/>
                  </a:lnTo>
                  <a:lnTo>
                    <a:pt x="468" y="392"/>
                  </a:lnTo>
                  <a:lnTo>
                    <a:pt x="420" y="390"/>
                  </a:lnTo>
                  <a:lnTo>
                    <a:pt x="374" y="388"/>
                  </a:lnTo>
                  <a:lnTo>
                    <a:pt x="330" y="382"/>
                  </a:lnTo>
                  <a:lnTo>
                    <a:pt x="286" y="376"/>
                  </a:lnTo>
                  <a:lnTo>
                    <a:pt x="246" y="368"/>
                  </a:lnTo>
                  <a:lnTo>
                    <a:pt x="206" y="358"/>
                  </a:lnTo>
                  <a:lnTo>
                    <a:pt x="170" y="346"/>
                  </a:lnTo>
                  <a:lnTo>
                    <a:pt x="136" y="334"/>
                  </a:lnTo>
                  <a:lnTo>
                    <a:pt x="106" y="320"/>
                  </a:lnTo>
                  <a:lnTo>
                    <a:pt x="80" y="306"/>
                  </a:lnTo>
                  <a:lnTo>
                    <a:pt x="56" y="290"/>
                  </a:lnTo>
                  <a:lnTo>
                    <a:pt x="36" y="272"/>
                  </a:lnTo>
                  <a:lnTo>
                    <a:pt x="20" y="254"/>
                  </a:lnTo>
                  <a:lnTo>
                    <a:pt x="10" y="236"/>
                  </a:lnTo>
                  <a:lnTo>
                    <a:pt x="2" y="216"/>
                  </a:lnTo>
                  <a:lnTo>
                    <a:pt x="0" y="206"/>
                  </a:lnTo>
                  <a:lnTo>
                    <a:pt x="0" y="196"/>
                  </a:lnTo>
                  <a:lnTo>
                    <a:pt x="0" y="196"/>
                  </a:lnTo>
                  <a:lnTo>
                    <a:pt x="0" y="186"/>
                  </a:lnTo>
                  <a:lnTo>
                    <a:pt x="2" y="176"/>
                  </a:lnTo>
                  <a:lnTo>
                    <a:pt x="10" y="156"/>
                  </a:lnTo>
                  <a:lnTo>
                    <a:pt x="20" y="138"/>
                  </a:lnTo>
                  <a:lnTo>
                    <a:pt x="36" y="120"/>
                  </a:lnTo>
                  <a:lnTo>
                    <a:pt x="56" y="104"/>
                  </a:lnTo>
                  <a:lnTo>
                    <a:pt x="80" y="86"/>
                  </a:lnTo>
                  <a:lnTo>
                    <a:pt x="106" y="72"/>
                  </a:lnTo>
                  <a:lnTo>
                    <a:pt x="136" y="58"/>
                  </a:lnTo>
                  <a:lnTo>
                    <a:pt x="170" y="46"/>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0" y="34"/>
                  </a:lnTo>
                  <a:lnTo>
                    <a:pt x="766" y="46"/>
                  </a:lnTo>
                  <a:lnTo>
                    <a:pt x="800" y="58"/>
                  </a:lnTo>
                  <a:lnTo>
                    <a:pt x="830" y="72"/>
                  </a:lnTo>
                  <a:lnTo>
                    <a:pt x="858" y="86"/>
                  </a:lnTo>
                  <a:lnTo>
                    <a:pt x="880" y="104"/>
                  </a:lnTo>
                  <a:lnTo>
                    <a:pt x="900" y="120"/>
                  </a:lnTo>
                  <a:lnTo>
                    <a:pt x="916" y="138"/>
                  </a:lnTo>
                  <a:lnTo>
                    <a:pt x="928" y="156"/>
                  </a:lnTo>
                  <a:lnTo>
                    <a:pt x="936" y="176"/>
                  </a:lnTo>
                  <a:lnTo>
                    <a:pt x="936"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tileRect/>
            </a:gradFill>
            <a:ln>
              <a:noFill/>
            </a:ln>
          </p:spPr>
          <p:txBody>
            <a:bodyPr vert="horz" wrap="square" lIns="91440" tIns="45720" rIns="91440" bIns="45720" numCol="1" anchor="t" anchorCtr="0" compatLnSpc="1"/>
            <a:lstStyle/>
            <a:p>
              <a:endParaRPr lang="zh-CN" altLang="en-US"/>
            </a:p>
          </p:txBody>
        </p:sp>
        <p:sp>
          <p:nvSpPr>
            <p:cNvPr id="71" name="Freeform 165"/>
            <p:cNvSpPr/>
            <p:nvPr/>
          </p:nvSpPr>
          <p:spPr bwMode="auto">
            <a:xfrm>
              <a:off x="5468938" y="4406900"/>
              <a:ext cx="1489075" cy="619125"/>
            </a:xfrm>
            <a:custGeom>
              <a:avLst/>
              <a:gdLst>
                <a:gd name="T0" fmla="*/ 938 w 938"/>
                <a:gd name="T1" fmla="*/ 196 h 390"/>
                <a:gd name="T2" fmla="*/ 936 w 938"/>
                <a:gd name="T3" fmla="*/ 216 h 390"/>
                <a:gd name="T4" fmla="*/ 916 w 938"/>
                <a:gd name="T5" fmla="*/ 254 h 390"/>
                <a:gd name="T6" fmla="*/ 880 w 938"/>
                <a:gd name="T7" fmla="*/ 288 h 390"/>
                <a:gd name="T8" fmla="*/ 830 w 938"/>
                <a:gd name="T9" fmla="*/ 320 h 390"/>
                <a:gd name="T10" fmla="*/ 766 w 938"/>
                <a:gd name="T11" fmla="*/ 346 h 390"/>
                <a:gd name="T12" fmla="*/ 692 w 938"/>
                <a:gd name="T13" fmla="*/ 368 h 390"/>
                <a:gd name="T14" fmla="*/ 608 w 938"/>
                <a:gd name="T15" fmla="*/ 382 h 390"/>
                <a:gd name="T16" fmla="*/ 516 w 938"/>
                <a:gd name="T17" fmla="*/ 390 h 390"/>
                <a:gd name="T18" fmla="*/ 468 w 938"/>
                <a:gd name="T19" fmla="*/ 390 h 390"/>
                <a:gd name="T20" fmla="*/ 374 w 938"/>
                <a:gd name="T21" fmla="*/ 386 h 390"/>
                <a:gd name="T22" fmla="*/ 286 w 938"/>
                <a:gd name="T23" fmla="*/ 376 h 390"/>
                <a:gd name="T24" fmla="*/ 206 w 938"/>
                <a:gd name="T25" fmla="*/ 358 h 390"/>
                <a:gd name="T26" fmla="*/ 136 w 938"/>
                <a:gd name="T27" fmla="*/ 334 h 390"/>
                <a:gd name="T28" fmla="*/ 80 w 938"/>
                <a:gd name="T29" fmla="*/ 304 h 390"/>
                <a:gd name="T30" fmla="*/ 36 w 938"/>
                <a:gd name="T31" fmla="*/ 272 h 390"/>
                <a:gd name="T32" fmla="*/ 10 w 938"/>
                <a:gd name="T33" fmla="*/ 234 h 390"/>
                <a:gd name="T34" fmla="*/ 0 w 938"/>
                <a:gd name="T35" fmla="*/ 206 h 390"/>
                <a:gd name="T36" fmla="*/ 0 w 938"/>
                <a:gd name="T37" fmla="*/ 196 h 390"/>
                <a:gd name="T38" fmla="*/ 2 w 938"/>
                <a:gd name="T39" fmla="*/ 176 h 390"/>
                <a:gd name="T40" fmla="*/ 20 w 938"/>
                <a:gd name="T41" fmla="*/ 138 h 390"/>
                <a:gd name="T42" fmla="*/ 56 w 938"/>
                <a:gd name="T43" fmla="*/ 102 h 390"/>
                <a:gd name="T44" fmla="*/ 106 w 938"/>
                <a:gd name="T45" fmla="*/ 72 h 390"/>
                <a:gd name="T46" fmla="*/ 170 w 938"/>
                <a:gd name="T47" fmla="*/ 44 h 390"/>
                <a:gd name="T48" fmla="*/ 246 w 938"/>
                <a:gd name="T49" fmla="*/ 24 h 390"/>
                <a:gd name="T50" fmla="*/ 330 w 938"/>
                <a:gd name="T51" fmla="*/ 10 h 390"/>
                <a:gd name="T52" fmla="*/ 420 w 938"/>
                <a:gd name="T53" fmla="*/ 2 h 390"/>
                <a:gd name="T54" fmla="*/ 468 w 938"/>
                <a:gd name="T55" fmla="*/ 0 h 390"/>
                <a:gd name="T56" fmla="*/ 564 w 938"/>
                <a:gd name="T57" fmla="*/ 4 h 390"/>
                <a:gd name="T58" fmla="*/ 652 w 938"/>
                <a:gd name="T59" fmla="*/ 16 h 390"/>
                <a:gd name="T60" fmla="*/ 730 w 938"/>
                <a:gd name="T61" fmla="*/ 34 h 390"/>
                <a:gd name="T62" fmla="*/ 800 w 938"/>
                <a:gd name="T63" fmla="*/ 58 h 390"/>
                <a:gd name="T64" fmla="*/ 858 w 938"/>
                <a:gd name="T65" fmla="*/ 86 h 390"/>
                <a:gd name="T66" fmla="*/ 900 w 938"/>
                <a:gd name="T67" fmla="*/ 120 h 390"/>
                <a:gd name="T68" fmla="*/ 928 w 938"/>
                <a:gd name="T69" fmla="*/ 156 h 390"/>
                <a:gd name="T70" fmla="*/ 936 w 938"/>
                <a:gd name="T71" fmla="*/ 186 h 390"/>
                <a:gd name="T72" fmla="*/ 938 w 938"/>
                <a:gd name="T73" fmla="*/ 1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0">
                  <a:moveTo>
                    <a:pt x="938" y="196"/>
                  </a:moveTo>
                  <a:lnTo>
                    <a:pt x="938" y="196"/>
                  </a:lnTo>
                  <a:lnTo>
                    <a:pt x="936" y="206"/>
                  </a:lnTo>
                  <a:lnTo>
                    <a:pt x="936" y="216"/>
                  </a:lnTo>
                  <a:lnTo>
                    <a:pt x="928" y="234"/>
                  </a:lnTo>
                  <a:lnTo>
                    <a:pt x="916" y="254"/>
                  </a:lnTo>
                  <a:lnTo>
                    <a:pt x="900" y="272"/>
                  </a:lnTo>
                  <a:lnTo>
                    <a:pt x="880" y="288"/>
                  </a:lnTo>
                  <a:lnTo>
                    <a:pt x="858" y="304"/>
                  </a:lnTo>
                  <a:lnTo>
                    <a:pt x="830" y="320"/>
                  </a:lnTo>
                  <a:lnTo>
                    <a:pt x="800" y="334"/>
                  </a:lnTo>
                  <a:lnTo>
                    <a:pt x="766" y="346"/>
                  </a:lnTo>
                  <a:lnTo>
                    <a:pt x="730" y="358"/>
                  </a:lnTo>
                  <a:lnTo>
                    <a:pt x="692" y="368"/>
                  </a:lnTo>
                  <a:lnTo>
                    <a:pt x="652" y="376"/>
                  </a:lnTo>
                  <a:lnTo>
                    <a:pt x="608" y="382"/>
                  </a:lnTo>
                  <a:lnTo>
                    <a:pt x="564" y="386"/>
                  </a:lnTo>
                  <a:lnTo>
                    <a:pt x="516" y="390"/>
                  </a:lnTo>
                  <a:lnTo>
                    <a:pt x="468" y="390"/>
                  </a:lnTo>
                  <a:lnTo>
                    <a:pt x="468" y="390"/>
                  </a:lnTo>
                  <a:lnTo>
                    <a:pt x="420" y="390"/>
                  </a:lnTo>
                  <a:lnTo>
                    <a:pt x="374" y="386"/>
                  </a:lnTo>
                  <a:lnTo>
                    <a:pt x="330" y="382"/>
                  </a:lnTo>
                  <a:lnTo>
                    <a:pt x="286" y="376"/>
                  </a:lnTo>
                  <a:lnTo>
                    <a:pt x="246" y="368"/>
                  </a:lnTo>
                  <a:lnTo>
                    <a:pt x="206" y="358"/>
                  </a:lnTo>
                  <a:lnTo>
                    <a:pt x="170" y="346"/>
                  </a:lnTo>
                  <a:lnTo>
                    <a:pt x="136" y="334"/>
                  </a:lnTo>
                  <a:lnTo>
                    <a:pt x="106" y="320"/>
                  </a:lnTo>
                  <a:lnTo>
                    <a:pt x="80" y="304"/>
                  </a:lnTo>
                  <a:lnTo>
                    <a:pt x="56" y="288"/>
                  </a:lnTo>
                  <a:lnTo>
                    <a:pt x="36" y="272"/>
                  </a:lnTo>
                  <a:lnTo>
                    <a:pt x="20" y="254"/>
                  </a:lnTo>
                  <a:lnTo>
                    <a:pt x="10" y="234"/>
                  </a:lnTo>
                  <a:lnTo>
                    <a:pt x="2" y="216"/>
                  </a:lnTo>
                  <a:lnTo>
                    <a:pt x="0" y="206"/>
                  </a:lnTo>
                  <a:lnTo>
                    <a:pt x="0" y="196"/>
                  </a:lnTo>
                  <a:lnTo>
                    <a:pt x="0" y="196"/>
                  </a:lnTo>
                  <a:lnTo>
                    <a:pt x="0" y="186"/>
                  </a:lnTo>
                  <a:lnTo>
                    <a:pt x="2" y="176"/>
                  </a:lnTo>
                  <a:lnTo>
                    <a:pt x="10" y="156"/>
                  </a:lnTo>
                  <a:lnTo>
                    <a:pt x="20" y="138"/>
                  </a:lnTo>
                  <a:lnTo>
                    <a:pt x="36" y="120"/>
                  </a:lnTo>
                  <a:lnTo>
                    <a:pt x="56" y="102"/>
                  </a:lnTo>
                  <a:lnTo>
                    <a:pt x="80" y="86"/>
                  </a:lnTo>
                  <a:lnTo>
                    <a:pt x="106" y="72"/>
                  </a:lnTo>
                  <a:lnTo>
                    <a:pt x="136" y="58"/>
                  </a:lnTo>
                  <a:lnTo>
                    <a:pt x="170" y="44"/>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0" y="34"/>
                  </a:lnTo>
                  <a:lnTo>
                    <a:pt x="766" y="44"/>
                  </a:lnTo>
                  <a:lnTo>
                    <a:pt x="800" y="58"/>
                  </a:lnTo>
                  <a:lnTo>
                    <a:pt x="830" y="72"/>
                  </a:lnTo>
                  <a:lnTo>
                    <a:pt x="858" y="86"/>
                  </a:lnTo>
                  <a:lnTo>
                    <a:pt x="880" y="102"/>
                  </a:lnTo>
                  <a:lnTo>
                    <a:pt x="900" y="120"/>
                  </a:lnTo>
                  <a:lnTo>
                    <a:pt x="916" y="138"/>
                  </a:lnTo>
                  <a:lnTo>
                    <a:pt x="928" y="156"/>
                  </a:lnTo>
                  <a:lnTo>
                    <a:pt x="936" y="176"/>
                  </a:lnTo>
                  <a:lnTo>
                    <a:pt x="936" y="186"/>
                  </a:lnTo>
                  <a:lnTo>
                    <a:pt x="938" y="196"/>
                  </a:lnTo>
                  <a:lnTo>
                    <a:pt x="938" y="196"/>
                  </a:lnTo>
                  <a:close/>
                </a:path>
              </a:pathLst>
            </a:custGeom>
            <a:noFill/>
            <a:ln w="6350">
              <a:solidFill>
                <a:schemeClr val="bg1">
                  <a:lumMod val="85000"/>
                </a:schemeClr>
              </a:solidFill>
            </a:ln>
          </p:spPr>
          <p:txBody>
            <a:bodyPr vert="horz" wrap="square" lIns="91440" tIns="45720" rIns="91440" bIns="45720" numCol="1" anchor="t" anchorCtr="0" compatLnSpc="1"/>
            <a:lstStyle/>
            <a:p>
              <a:endParaRPr lang="zh-CN" altLang="en-US"/>
            </a:p>
          </p:txBody>
        </p:sp>
      </p:grpSp>
      <p:grpSp>
        <p:nvGrpSpPr>
          <p:cNvPr id="72" name="组合 71"/>
          <p:cNvGrpSpPr/>
          <p:nvPr/>
        </p:nvGrpSpPr>
        <p:grpSpPr>
          <a:xfrm>
            <a:off x="3763847" y="3078097"/>
            <a:ext cx="901105" cy="2586724"/>
            <a:chOff x="5557838" y="1141706"/>
            <a:chExt cx="1311275" cy="3763669"/>
          </a:xfrm>
        </p:grpSpPr>
        <p:sp>
          <p:nvSpPr>
            <p:cNvPr id="73" name="Freeform 167"/>
            <p:cNvSpPr/>
            <p:nvPr/>
          </p:nvSpPr>
          <p:spPr bwMode="auto">
            <a:xfrm>
              <a:off x="5557838" y="1141706"/>
              <a:ext cx="1311275" cy="546100"/>
            </a:xfrm>
            <a:custGeom>
              <a:avLst/>
              <a:gdLst>
                <a:gd name="T0" fmla="*/ 826 w 826"/>
                <a:gd name="T1" fmla="*/ 172 h 344"/>
                <a:gd name="T2" fmla="*/ 816 w 826"/>
                <a:gd name="T3" fmla="*/ 206 h 344"/>
                <a:gd name="T4" fmla="*/ 792 w 826"/>
                <a:gd name="T5" fmla="*/ 238 h 344"/>
                <a:gd name="T6" fmla="*/ 754 w 826"/>
                <a:gd name="T7" fmla="*/ 268 h 344"/>
                <a:gd name="T8" fmla="*/ 704 w 826"/>
                <a:gd name="T9" fmla="*/ 294 h 344"/>
                <a:gd name="T10" fmla="*/ 644 w 826"/>
                <a:gd name="T11" fmla="*/ 314 h 344"/>
                <a:gd name="T12" fmla="*/ 574 w 826"/>
                <a:gd name="T13" fmla="*/ 330 h 344"/>
                <a:gd name="T14" fmla="*/ 496 w 826"/>
                <a:gd name="T15" fmla="*/ 340 h 344"/>
                <a:gd name="T16" fmla="*/ 412 w 826"/>
                <a:gd name="T17" fmla="*/ 344 h 344"/>
                <a:gd name="T18" fmla="*/ 370 w 826"/>
                <a:gd name="T19" fmla="*/ 342 h 344"/>
                <a:gd name="T20" fmla="*/ 290 w 826"/>
                <a:gd name="T21" fmla="*/ 336 h 344"/>
                <a:gd name="T22" fmla="*/ 216 w 826"/>
                <a:gd name="T23" fmla="*/ 322 h 344"/>
                <a:gd name="T24" fmla="*/ 150 w 826"/>
                <a:gd name="T25" fmla="*/ 304 h 344"/>
                <a:gd name="T26" fmla="*/ 94 w 826"/>
                <a:gd name="T27" fmla="*/ 282 h 344"/>
                <a:gd name="T28" fmla="*/ 50 w 826"/>
                <a:gd name="T29" fmla="*/ 254 h 344"/>
                <a:gd name="T30" fmla="*/ 18 w 826"/>
                <a:gd name="T31" fmla="*/ 224 h 344"/>
                <a:gd name="T32" fmla="*/ 2 w 826"/>
                <a:gd name="T33" fmla="*/ 190 h 344"/>
                <a:gd name="T34" fmla="*/ 0 w 826"/>
                <a:gd name="T35" fmla="*/ 172 h 344"/>
                <a:gd name="T36" fmla="*/ 8 w 826"/>
                <a:gd name="T37" fmla="*/ 138 h 344"/>
                <a:gd name="T38" fmla="*/ 32 w 826"/>
                <a:gd name="T39" fmla="*/ 106 h 344"/>
                <a:gd name="T40" fmla="*/ 70 w 826"/>
                <a:gd name="T41" fmla="*/ 76 h 344"/>
                <a:gd name="T42" fmla="*/ 120 w 826"/>
                <a:gd name="T43" fmla="*/ 50 h 344"/>
                <a:gd name="T44" fmla="*/ 182 w 826"/>
                <a:gd name="T45" fmla="*/ 30 h 344"/>
                <a:gd name="T46" fmla="*/ 252 w 826"/>
                <a:gd name="T47" fmla="*/ 14 h 344"/>
                <a:gd name="T48" fmla="*/ 330 w 826"/>
                <a:gd name="T49" fmla="*/ 4 h 344"/>
                <a:gd name="T50" fmla="*/ 412 w 826"/>
                <a:gd name="T51" fmla="*/ 0 h 344"/>
                <a:gd name="T52" fmla="*/ 454 w 826"/>
                <a:gd name="T53" fmla="*/ 2 h 344"/>
                <a:gd name="T54" fmla="*/ 536 w 826"/>
                <a:gd name="T55" fmla="*/ 8 h 344"/>
                <a:gd name="T56" fmla="*/ 610 w 826"/>
                <a:gd name="T57" fmla="*/ 22 h 344"/>
                <a:gd name="T58" fmla="*/ 676 w 826"/>
                <a:gd name="T59" fmla="*/ 40 h 344"/>
                <a:gd name="T60" fmla="*/ 732 w 826"/>
                <a:gd name="T61" fmla="*/ 62 h 344"/>
                <a:gd name="T62" fmla="*/ 776 w 826"/>
                <a:gd name="T63" fmla="*/ 90 h 344"/>
                <a:gd name="T64" fmla="*/ 806 w 826"/>
                <a:gd name="T65" fmla="*/ 120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6" y="206"/>
                  </a:lnTo>
                  <a:lnTo>
                    <a:pt x="806" y="224"/>
                  </a:lnTo>
                  <a:lnTo>
                    <a:pt x="792" y="238"/>
                  </a:lnTo>
                  <a:lnTo>
                    <a:pt x="776" y="254"/>
                  </a:lnTo>
                  <a:lnTo>
                    <a:pt x="754" y="268"/>
                  </a:lnTo>
                  <a:lnTo>
                    <a:pt x="732" y="282"/>
                  </a:lnTo>
                  <a:lnTo>
                    <a:pt x="704" y="294"/>
                  </a:lnTo>
                  <a:lnTo>
                    <a:pt x="676" y="304"/>
                  </a:lnTo>
                  <a:lnTo>
                    <a:pt x="644" y="314"/>
                  </a:lnTo>
                  <a:lnTo>
                    <a:pt x="610" y="322"/>
                  </a:lnTo>
                  <a:lnTo>
                    <a:pt x="574" y="330"/>
                  </a:lnTo>
                  <a:lnTo>
                    <a:pt x="536" y="336"/>
                  </a:lnTo>
                  <a:lnTo>
                    <a:pt x="496" y="340"/>
                  </a:lnTo>
                  <a:lnTo>
                    <a:pt x="454" y="342"/>
                  </a:lnTo>
                  <a:lnTo>
                    <a:pt x="412" y="344"/>
                  </a:lnTo>
                  <a:lnTo>
                    <a:pt x="412" y="344"/>
                  </a:lnTo>
                  <a:lnTo>
                    <a:pt x="370" y="342"/>
                  </a:lnTo>
                  <a:lnTo>
                    <a:pt x="330" y="340"/>
                  </a:lnTo>
                  <a:lnTo>
                    <a:pt x="290" y="336"/>
                  </a:lnTo>
                  <a:lnTo>
                    <a:pt x="252" y="330"/>
                  </a:lnTo>
                  <a:lnTo>
                    <a:pt x="216" y="322"/>
                  </a:lnTo>
                  <a:lnTo>
                    <a:pt x="182" y="314"/>
                  </a:lnTo>
                  <a:lnTo>
                    <a:pt x="150" y="304"/>
                  </a:lnTo>
                  <a:lnTo>
                    <a:pt x="120" y="294"/>
                  </a:lnTo>
                  <a:lnTo>
                    <a:pt x="94" y="282"/>
                  </a:lnTo>
                  <a:lnTo>
                    <a:pt x="70" y="268"/>
                  </a:lnTo>
                  <a:lnTo>
                    <a:pt x="50" y="254"/>
                  </a:lnTo>
                  <a:lnTo>
                    <a:pt x="32" y="238"/>
                  </a:lnTo>
                  <a:lnTo>
                    <a:pt x="18" y="224"/>
                  </a:lnTo>
                  <a:lnTo>
                    <a:pt x="8" y="206"/>
                  </a:lnTo>
                  <a:lnTo>
                    <a:pt x="2" y="190"/>
                  </a:lnTo>
                  <a:lnTo>
                    <a:pt x="0" y="172"/>
                  </a:lnTo>
                  <a:lnTo>
                    <a:pt x="0" y="172"/>
                  </a:lnTo>
                  <a:lnTo>
                    <a:pt x="2" y="154"/>
                  </a:lnTo>
                  <a:lnTo>
                    <a:pt x="8" y="138"/>
                  </a:lnTo>
                  <a:lnTo>
                    <a:pt x="18" y="120"/>
                  </a:lnTo>
                  <a:lnTo>
                    <a:pt x="32" y="106"/>
                  </a:lnTo>
                  <a:lnTo>
                    <a:pt x="50" y="90"/>
                  </a:lnTo>
                  <a:lnTo>
                    <a:pt x="70" y="76"/>
                  </a:lnTo>
                  <a:lnTo>
                    <a:pt x="94" y="62"/>
                  </a:lnTo>
                  <a:lnTo>
                    <a:pt x="120" y="50"/>
                  </a:lnTo>
                  <a:lnTo>
                    <a:pt x="150" y="40"/>
                  </a:lnTo>
                  <a:lnTo>
                    <a:pt x="182" y="30"/>
                  </a:lnTo>
                  <a:lnTo>
                    <a:pt x="216" y="22"/>
                  </a:lnTo>
                  <a:lnTo>
                    <a:pt x="252" y="14"/>
                  </a:lnTo>
                  <a:lnTo>
                    <a:pt x="290" y="8"/>
                  </a:lnTo>
                  <a:lnTo>
                    <a:pt x="330" y="4"/>
                  </a:lnTo>
                  <a:lnTo>
                    <a:pt x="370" y="2"/>
                  </a:lnTo>
                  <a:lnTo>
                    <a:pt x="412" y="0"/>
                  </a:lnTo>
                  <a:lnTo>
                    <a:pt x="412" y="0"/>
                  </a:lnTo>
                  <a:lnTo>
                    <a:pt x="454" y="2"/>
                  </a:lnTo>
                  <a:lnTo>
                    <a:pt x="496" y="4"/>
                  </a:lnTo>
                  <a:lnTo>
                    <a:pt x="536" y="8"/>
                  </a:lnTo>
                  <a:lnTo>
                    <a:pt x="574" y="14"/>
                  </a:lnTo>
                  <a:lnTo>
                    <a:pt x="610" y="22"/>
                  </a:lnTo>
                  <a:lnTo>
                    <a:pt x="644" y="30"/>
                  </a:lnTo>
                  <a:lnTo>
                    <a:pt x="676" y="40"/>
                  </a:lnTo>
                  <a:lnTo>
                    <a:pt x="704" y="50"/>
                  </a:lnTo>
                  <a:lnTo>
                    <a:pt x="732" y="62"/>
                  </a:lnTo>
                  <a:lnTo>
                    <a:pt x="754" y="76"/>
                  </a:lnTo>
                  <a:lnTo>
                    <a:pt x="776" y="90"/>
                  </a:lnTo>
                  <a:lnTo>
                    <a:pt x="792" y="106"/>
                  </a:lnTo>
                  <a:lnTo>
                    <a:pt x="806" y="120"/>
                  </a:lnTo>
                  <a:lnTo>
                    <a:pt x="816" y="138"/>
                  </a:lnTo>
                  <a:lnTo>
                    <a:pt x="824" y="154"/>
                  </a:lnTo>
                  <a:lnTo>
                    <a:pt x="826" y="172"/>
                  </a:lnTo>
                  <a:lnTo>
                    <a:pt x="826" y="172"/>
                  </a:lnTo>
                  <a:close/>
                </a:path>
              </a:pathLst>
            </a:custGeom>
            <a:gradFill flip="none" rotWithShape="1">
              <a:gsLst>
                <a:gs pos="0">
                  <a:schemeClr val="accent4">
                    <a:lumMod val="40000"/>
                    <a:lumOff val="60000"/>
                  </a:schemeClr>
                </a:gs>
                <a:gs pos="100000">
                  <a:schemeClr val="accent4"/>
                </a:gs>
              </a:gsLst>
              <a:lin ang="2700000" scaled="1"/>
              <a:tileRect/>
            </a:gradFill>
            <a:ln>
              <a:noFill/>
            </a:ln>
          </p:spPr>
          <p:txBody>
            <a:bodyPr vert="horz" wrap="square" lIns="91440" tIns="45720" rIns="91440" bIns="45720" numCol="1" anchor="t" anchorCtr="0" compatLnSpc="1"/>
            <a:lstStyle/>
            <a:p>
              <a:endParaRPr lang="zh-CN" altLang="en-US"/>
            </a:p>
          </p:txBody>
        </p:sp>
        <p:sp>
          <p:nvSpPr>
            <p:cNvPr id="74" name="Freeform 169"/>
            <p:cNvSpPr/>
            <p:nvPr/>
          </p:nvSpPr>
          <p:spPr bwMode="auto">
            <a:xfrm>
              <a:off x="5557838" y="1397000"/>
              <a:ext cx="1311275" cy="3508375"/>
            </a:xfrm>
            <a:custGeom>
              <a:avLst/>
              <a:gdLst>
                <a:gd name="T0" fmla="*/ 412 w 826"/>
                <a:gd name="T1" fmla="*/ 172 h 2210"/>
                <a:gd name="T2" fmla="*/ 330 w 826"/>
                <a:gd name="T3" fmla="*/ 168 h 2210"/>
                <a:gd name="T4" fmla="*/ 252 w 826"/>
                <a:gd name="T5" fmla="*/ 158 h 2210"/>
                <a:gd name="T6" fmla="*/ 182 w 826"/>
                <a:gd name="T7" fmla="*/ 142 h 2210"/>
                <a:gd name="T8" fmla="*/ 120 w 826"/>
                <a:gd name="T9" fmla="*/ 122 h 2210"/>
                <a:gd name="T10" fmla="*/ 70 w 826"/>
                <a:gd name="T11" fmla="*/ 96 h 2210"/>
                <a:gd name="T12" fmla="*/ 32 w 826"/>
                <a:gd name="T13" fmla="*/ 66 h 2210"/>
                <a:gd name="T14" fmla="*/ 8 w 826"/>
                <a:gd name="T15" fmla="*/ 34 h 2210"/>
                <a:gd name="T16" fmla="*/ 0 w 826"/>
                <a:gd name="T17" fmla="*/ 0 h 2210"/>
                <a:gd name="T18" fmla="*/ 0 w 826"/>
                <a:gd name="T19" fmla="*/ 2038 h 2210"/>
                <a:gd name="T20" fmla="*/ 8 w 826"/>
                <a:gd name="T21" fmla="*/ 2074 h 2210"/>
                <a:gd name="T22" fmla="*/ 32 w 826"/>
                <a:gd name="T23" fmla="*/ 2106 h 2210"/>
                <a:gd name="T24" fmla="*/ 70 w 826"/>
                <a:gd name="T25" fmla="*/ 2134 h 2210"/>
                <a:gd name="T26" fmla="*/ 120 w 826"/>
                <a:gd name="T27" fmla="*/ 2160 h 2210"/>
                <a:gd name="T28" fmla="*/ 182 w 826"/>
                <a:gd name="T29" fmla="*/ 2180 h 2210"/>
                <a:gd name="T30" fmla="*/ 252 w 826"/>
                <a:gd name="T31" fmla="*/ 2196 h 2210"/>
                <a:gd name="T32" fmla="*/ 330 w 826"/>
                <a:gd name="T33" fmla="*/ 2206 h 2210"/>
                <a:gd name="T34" fmla="*/ 412 w 826"/>
                <a:gd name="T35" fmla="*/ 2210 h 2210"/>
                <a:gd name="T36" fmla="*/ 454 w 826"/>
                <a:gd name="T37" fmla="*/ 2210 h 2210"/>
                <a:gd name="T38" fmla="*/ 536 w 826"/>
                <a:gd name="T39" fmla="*/ 2202 h 2210"/>
                <a:gd name="T40" fmla="*/ 610 w 826"/>
                <a:gd name="T41" fmla="*/ 2190 h 2210"/>
                <a:gd name="T42" fmla="*/ 676 w 826"/>
                <a:gd name="T43" fmla="*/ 2170 h 2210"/>
                <a:gd name="T44" fmla="*/ 732 w 826"/>
                <a:gd name="T45" fmla="*/ 2148 h 2210"/>
                <a:gd name="T46" fmla="*/ 776 w 826"/>
                <a:gd name="T47" fmla="*/ 2120 h 2210"/>
                <a:gd name="T48" fmla="*/ 806 w 826"/>
                <a:gd name="T49" fmla="*/ 2090 h 2210"/>
                <a:gd name="T50" fmla="*/ 824 w 826"/>
                <a:gd name="T51" fmla="*/ 2056 h 2210"/>
                <a:gd name="T52" fmla="*/ 826 w 826"/>
                <a:gd name="T53" fmla="*/ 0 h 2210"/>
                <a:gd name="T54" fmla="*/ 824 w 826"/>
                <a:gd name="T55" fmla="*/ 18 h 2210"/>
                <a:gd name="T56" fmla="*/ 806 w 826"/>
                <a:gd name="T57" fmla="*/ 52 h 2210"/>
                <a:gd name="T58" fmla="*/ 776 w 826"/>
                <a:gd name="T59" fmla="*/ 82 h 2210"/>
                <a:gd name="T60" fmla="*/ 732 w 826"/>
                <a:gd name="T61" fmla="*/ 110 h 2210"/>
                <a:gd name="T62" fmla="*/ 676 w 826"/>
                <a:gd name="T63" fmla="*/ 132 h 2210"/>
                <a:gd name="T64" fmla="*/ 610 w 826"/>
                <a:gd name="T65" fmla="*/ 150 h 2210"/>
                <a:gd name="T66" fmla="*/ 536 w 826"/>
                <a:gd name="T67" fmla="*/ 164 h 2210"/>
                <a:gd name="T68" fmla="*/ 454 w 826"/>
                <a:gd name="T69" fmla="*/ 170 h 2210"/>
                <a:gd name="T70" fmla="*/ 412 w 826"/>
                <a:gd name="T71" fmla="*/ 172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2210">
                  <a:moveTo>
                    <a:pt x="412" y="172"/>
                  </a:moveTo>
                  <a:lnTo>
                    <a:pt x="412" y="172"/>
                  </a:lnTo>
                  <a:lnTo>
                    <a:pt x="370" y="170"/>
                  </a:lnTo>
                  <a:lnTo>
                    <a:pt x="330" y="168"/>
                  </a:lnTo>
                  <a:lnTo>
                    <a:pt x="290" y="164"/>
                  </a:lnTo>
                  <a:lnTo>
                    <a:pt x="252" y="158"/>
                  </a:lnTo>
                  <a:lnTo>
                    <a:pt x="216" y="150"/>
                  </a:lnTo>
                  <a:lnTo>
                    <a:pt x="182" y="142"/>
                  </a:lnTo>
                  <a:lnTo>
                    <a:pt x="150" y="132"/>
                  </a:lnTo>
                  <a:lnTo>
                    <a:pt x="120" y="122"/>
                  </a:lnTo>
                  <a:lnTo>
                    <a:pt x="94" y="110"/>
                  </a:lnTo>
                  <a:lnTo>
                    <a:pt x="70" y="96"/>
                  </a:lnTo>
                  <a:lnTo>
                    <a:pt x="50" y="82"/>
                  </a:lnTo>
                  <a:lnTo>
                    <a:pt x="32" y="66"/>
                  </a:lnTo>
                  <a:lnTo>
                    <a:pt x="18" y="52"/>
                  </a:lnTo>
                  <a:lnTo>
                    <a:pt x="8" y="34"/>
                  </a:lnTo>
                  <a:lnTo>
                    <a:pt x="2" y="18"/>
                  </a:lnTo>
                  <a:lnTo>
                    <a:pt x="0" y="0"/>
                  </a:lnTo>
                  <a:lnTo>
                    <a:pt x="0" y="2038"/>
                  </a:lnTo>
                  <a:lnTo>
                    <a:pt x="0" y="2038"/>
                  </a:lnTo>
                  <a:lnTo>
                    <a:pt x="2" y="2056"/>
                  </a:lnTo>
                  <a:lnTo>
                    <a:pt x="8" y="2074"/>
                  </a:lnTo>
                  <a:lnTo>
                    <a:pt x="18" y="2090"/>
                  </a:lnTo>
                  <a:lnTo>
                    <a:pt x="32" y="2106"/>
                  </a:lnTo>
                  <a:lnTo>
                    <a:pt x="50" y="2120"/>
                  </a:lnTo>
                  <a:lnTo>
                    <a:pt x="70" y="2134"/>
                  </a:lnTo>
                  <a:lnTo>
                    <a:pt x="94" y="2148"/>
                  </a:lnTo>
                  <a:lnTo>
                    <a:pt x="120" y="2160"/>
                  </a:lnTo>
                  <a:lnTo>
                    <a:pt x="150" y="2170"/>
                  </a:lnTo>
                  <a:lnTo>
                    <a:pt x="182" y="2180"/>
                  </a:lnTo>
                  <a:lnTo>
                    <a:pt x="216" y="2190"/>
                  </a:lnTo>
                  <a:lnTo>
                    <a:pt x="252" y="2196"/>
                  </a:lnTo>
                  <a:lnTo>
                    <a:pt x="290" y="2202"/>
                  </a:lnTo>
                  <a:lnTo>
                    <a:pt x="330" y="2206"/>
                  </a:lnTo>
                  <a:lnTo>
                    <a:pt x="370" y="2210"/>
                  </a:lnTo>
                  <a:lnTo>
                    <a:pt x="412" y="2210"/>
                  </a:lnTo>
                  <a:lnTo>
                    <a:pt x="412" y="2210"/>
                  </a:lnTo>
                  <a:lnTo>
                    <a:pt x="454" y="2210"/>
                  </a:lnTo>
                  <a:lnTo>
                    <a:pt x="496" y="2206"/>
                  </a:lnTo>
                  <a:lnTo>
                    <a:pt x="536" y="2202"/>
                  </a:lnTo>
                  <a:lnTo>
                    <a:pt x="574" y="2196"/>
                  </a:lnTo>
                  <a:lnTo>
                    <a:pt x="610" y="2190"/>
                  </a:lnTo>
                  <a:lnTo>
                    <a:pt x="644" y="2180"/>
                  </a:lnTo>
                  <a:lnTo>
                    <a:pt x="676" y="2170"/>
                  </a:lnTo>
                  <a:lnTo>
                    <a:pt x="704" y="2160"/>
                  </a:lnTo>
                  <a:lnTo>
                    <a:pt x="732" y="2148"/>
                  </a:lnTo>
                  <a:lnTo>
                    <a:pt x="754" y="2134"/>
                  </a:lnTo>
                  <a:lnTo>
                    <a:pt x="776" y="2120"/>
                  </a:lnTo>
                  <a:lnTo>
                    <a:pt x="792" y="2106"/>
                  </a:lnTo>
                  <a:lnTo>
                    <a:pt x="806" y="2090"/>
                  </a:lnTo>
                  <a:lnTo>
                    <a:pt x="816" y="2074"/>
                  </a:lnTo>
                  <a:lnTo>
                    <a:pt x="824" y="2056"/>
                  </a:lnTo>
                  <a:lnTo>
                    <a:pt x="826" y="2038"/>
                  </a:lnTo>
                  <a:lnTo>
                    <a:pt x="826" y="0"/>
                  </a:lnTo>
                  <a:lnTo>
                    <a:pt x="826" y="0"/>
                  </a:lnTo>
                  <a:lnTo>
                    <a:pt x="824" y="18"/>
                  </a:lnTo>
                  <a:lnTo>
                    <a:pt x="816" y="34"/>
                  </a:lnTo>
                  <a:lnTo>
                    <a:pt x="806" y="52"/>
                  </a:lnTo>
                  <a:lnTo>
                    <a:pt x="792" y="66"/>
                  </a:lnTo>
                  <a:lnTo>
                    <a:pt x="776" y="82"/>
                  </a:lnTo>
                  <a:lnTo>
                    <a:pt x="754" y="96"/>
                  </a:lnTo>
                  <a:lnTo>
                    <a:pt x="732" y="110"/>
                  </a:lnTo>
                  <a:lnTo>
                    <a:pt x="704" y="122"/>
                  </a:lnTo>
                  <a:lnTo>
                    <a:pt x="676" y="132"/>
                  </a:lnTo>
                  <a:lnTo>
                    <a:pt x="644" y="142"/>
                  </a:lnTo>
                  <a:lnTo>
                    <a:pt x="610" y="150"/>
                  </a:lnTo>
                  <a:lnTo>
                    <a:pt x="574" y="158"/>
                  </a:lnTo>
                  <a:lnTo>
                    <a:pt x="536" y="164"/>
                  </a:lnTo>
                  <a:lnTo>
                    <a:pt x="496" y="168"/>
                  </a:lnTo>
                  <a:lnTo>
                    <a:pt x="454" y="170"/>
                  </a:lnTo>
                  <a:lnTo>
                    <a:pt x="412" y="172"/>
                  </a:lnTo>
                  <a:lnTo>
                    <a:pt x="412" y="172"/>
                  </a:lnTo>
                  <a:close/>
                </a:path>
              </a:pathLst>
            </a:custGeom>
            <a:gradFill flip="none" rotWithShape="1">
              <a:gsLst>
                <a:gs pos="26000">
                  <a:schemeClr val="accent4">
                    <a:lumMod val="40000"/>
                    <a:lumOff val="60000"/>
                  </a:schemeClr>
                </a:gs>
                <a:gs pos="0">
                  <a:schemeClr val="accent4">
                    <a:lumMod val="60000"/>
                    <a:lumOff val="40000"/>
                  </a:schemeClr>
                </a:gs>
                <a:gs pos="64000">
                  <a:schemeClr val="accent4"/>
                </a:gs>
                <a:gs pos="100000">
                  <a:schemeClr val="accent4">
                    <a:lumMod val="60000"/>
                    <a:lumOff val="4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75" name="Freeform 168"/>
            <p:cNvSpPr/>
            <p:nvPr/>
          </p:nvSpPr>
          <p:spPr bwMode="auto">
            <a:xfrm>
              <a:off x="5557838" y="4359275"/>
              <a:ext cx="1311275" cy="546100"/>
            </a:xfrm>
            <a:custGeom>
              <a:avLst/>
              <a:gdLst>
                <a:gd name="T0" fmla="*/ 826 w 826"/>
                <a:gd name="T1" fmla="*/ 172 h 344"/>
                <a:gd name="T2" fmla="*/ 816 w 826"/>
                <a:gd name="T3" fmla="*/ 208 h 344"/>
                <a:gd name="T4" fmla="*/ 792 w 826"/>
                <a:gd name="T5" fmla="*/ 240 h 344"/>
                <a:gd name="T6" fmla="*/ 754 w 826"/>
                <a:gd name="T7" fmla="*/ 268 h 344"/>
                <a:gd name="T8" fmla="*/ 704 w 826"/>
                <a:gd name="T9" fmla="*/ 294 h 344"/>
                <a:gd name="T10" fmla="*/ 644 w 826"/>
                <a:gd name="T11" fmla="*/ 314 h 344"/>
                <a:gd name="T12" fmla="*/ 574 w 826"/>
                <a:gd name="T13" fmla="*/ 330 h 344"/>
                <a:gd name="T14" fmla="*/ 496 w 826"/>
                <a:gd name="T15" fmla="*/ 340 h 344"/>
                <a:gd name="T16" fmla="*/ 412 w 826"/>
                <a:gd name="T17" fmla="*/ 344 h 344"/>
                <a:gd name="T18" fmla="*/ 370 w 826"/>
                <a:gd name="T19" fmla="*/ 344 h 344"/>
                <a:gd name="T20" fmla="*/ 290 w 826"/>
                <a:gd name="T21" fmla="*/ 336 h 344"/>
                <a:gd name="T22" fmla="*/ 216 w 826"/>
                <a:gd name="T23" fmla="*/ 324 h 344"/>
                <a:gd name="T24" fmla="*/ 150 w 826"/>
                <a:gd name="T25" fmla="*/ 304 h 344"/>
                <a:gd name="T26" fmla="*/ 94 w 826"/>
                <a:gd name="T27" fmla="*/ 282 h 344"/>
                <a:gd name="T28" fmla="*/ 50 w 826"/>
                <a:gd name="T29" fmla="*/ 254 h 344"/>
                <a:gd name="T30" fmla="*/ 18 w 826"/>
                <a:gd name="T31" fmla="*/ 224 h 344"/>
                <a:gd name="T32" fmla="*/ 2 w 826"/>
                <a:gd name="T33" fmla="*/ 190 h 344"/>
                <a:gd name="T34" fmla="*/ 0 w 826"/>
                <a:gd name="T35" fmla="*/ 172 h 344"/>
                <a:gd name="T36" fmla="*/ 8 w 826"/>
                <a:gd name="T37" fmla="*/ 138 h 344"/>
                <a:gd name="T38" fmla="*/ 32 w 826"/>
                <a:gd name="T39" fmla="*/ 106 h 344"/>
                <a:gd name="T40" fmla="*/ 70 w 826"/>
                <a:gd name="T41" fmla="*/ 76 h 344"/>
                <a:gd name="T42" fmla="*/ 120 w 826"/>
                <a:gd name="T43" fmla="*/ 50 h 344"/>
                <a:gd name="T44" fmla="*/ 182 w 826"/>
                <a:gd name="T45" fmla="*/ 30 h 344"/>
                <a:gd name="T46" fmla="*/ 252 w 826"/>
                <a:gd name="T47" fmla="*/ 14 h 344"/>
                <a:gd name="T48" fmla="*/ 330 w 826"/>
                <a:gd name="T49" fmla="*/ 4 h 344"/>
                <a:gd name="T50" fmla="*/ 412 w 826"/>
                <a:gd name="T51" fmla="*/ 0 h 344"/>
                <a:gd name="T52" fmla="*/ 454 w 826"/>
                <a:gd name="T53" fmla="*/ 2 h 344"/>
                <a:gd name="T54" fmla="*/ 536 w 826"/>
                <a:gd name="T55" fmla="*/ 8 h 344"/>
                <a:gd name="T56" fmla="*/ 610 w 826"/>
                <a:gd name="T57" fmla="*/ 22 h 344"/>
                <a:gd name="T58" fmla="*/ 676 w 826"/>
                <a:gd name="T59" fmla="*/ 40 h 344"/>
                <a:gd name="T60" fmla="*/ 732 w 826"/>
                <a:gd name="T61" fmla="*/ 64 h 344"/>
                <a:gd name="T62" fmla="*/ 776 w 826"/>
                <a:gd name="T63" fmla="*/ 90 h 344"/>
                <a:gd name="T64" fmla="*/ 806 w 826"/>
                <a:gd name="T65" fmla="*/ 122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6" y="208"/>
                  </a:lnTo>
                  <a:lnTo>
                    <a:pt x="806" y="224"/>
                  </a:lnTo>
                  <a:lnTo>
                    <a:pt x="792" y="240"/>
                  </a:lnTo>
                  <a:lnTo>
                    <a:pt x="776" y="254"/>
                  </a:lnTo>
                  <a:lnTo>
                    <a:pt x="754" y="268"/>
                  </a:lnTo>
                  <a:lnTo>
                    <a:pt x="732" y="282"/>
                  </a:lnTo>
                  <a:lnTo>
                    <a:pt x="704" y="294"/>
                  </a:lnTo>
                  <a:lnTo>
                    <a:pt x="676" y="304"/>
                  </a:lnTo>
                  <a:lnTo>
                    <a:pt x="644" y="314"/>
                  </a:lnTo>
                  <a:lnTo>
                    <a:pt x="610" y="324"/>
                  </a:lnTo>
                  <a:lnTo>
                    <a:pt x="574" y="330"/>
                  </a:lnTo>
                  <a:lnTo>
                    <a:pt x="536" y="336"/>
                  </a:lnTo>
                  <a:lnTo>
                    <a:pt x="496" y="340"/>
                  </a:lnTo>
                  <a:lnTo>
                    <a:pt x="454" y="344"/>
                  </a:lnTo>
                  <a:lnTo>
                    <a:pt x="412" y="344"/>
                  </a:lnTo>
                  <a:lnTo>
                    <a:pt x="412" y="344"/>
                  </a:lnTo>
                  <a:lnTo>
                    <a:pt x="370" y="344"/>
                  </a:lnTo>
                  <a:lnTo>
                    <a:pt x="330" y="340"/>
                  </a:lnTo>
                  <a:lnTo>
                    <a:pt x="290" y="336"/>
                  </a:lnTo>
                  <a:lnTo>
                    <a:pt x="252" y="330"/>
                  </a:lnTo>
                  <a:lnTo>
                    <a:pt x="216" y="324"/>
                  </a:lnTo>
                  <a:lnTo>
                    <a:pt x="182" y="314"/>
                  </a:lnTo>
                  <a:lnTo>
                    <a:pt x="150" y="304"/>
                  </a:lnTo>
                  <a:lnTo>
                    <a:pt x="120" y="294"/>
                  </a:lnTo>
                  <a:lnTo>
                    <a:pt x="94" y="282"/>
                  </a:lnTo>
                  <a:lnTo>
                    <a:pt x="70" y="268"/>
                  </a:lnTo>
                  <a:lnTo>
                    <a:pt x="50" y="254"/>
                  </a:lnTo>
                  <a:lnTo>
                    <a:pt x="32" y="240"/>
                  </a:lnTo>
                  <a:lnTo>
                    <a:pt x="18" y="224"/>
                  </a:lnTo>
                  <a:lnTo>
                    <a:pt x="8" y="208"/>
                  </a:lnTo>
                  <a:lnTo>
                    <a:pt x="2" y="190"/>
                  </a:lnTo>
                  <a:lnTo>
                    <a:pt x="0" y="172"/>
                  </a:lnTo>
                  <a:lnTo>
                    <a:pt x="0" y="172"/>
                  </a:lnTo>
                  <a:lnTo>
                    <a:pt x="2" y="154"/>
                  </a:lnTo>
                  <a:lnTo>
                    <a:pt x="8" y="138"/>
                  </a:lnTo>
                  <a:lnTo>
                    <a:pt x="18" y="122"/>
                  </a:lnTo>
                  <a:lnTo>
                    <a:pt x="32" y="106"/>
                  </a:lnTo>
                  <a:lnTo>
                    <a:pt x="50" y="90"/>
                  </a:lnTo>
                  <a:lnTo>
                    <a:pt x="70" y="76"/>
                  </a:lnTo>
                  <a:lnTo>
                    <a:pt x="94" y="64"/>
                  </a:lnTo>
                  <a:lnTo>
                    <a:pt x="120" y="50"/>
                  </a:lnTo>
                  <a:lnTo>
                    <a:pt x="150" y="40"/>
                  </a:lnTo>
                  <a:lnTo>
                    <a:pt x="182" y="30"/>
                  </a:lnTo>
                  <a:lnTo>
                    <a:pt x="216" y="22"/>
                  </a:lnTo>
                  <a:lnTo>
                    <a:pt x="252" y="14"/>
                  </a:lnTo>
                  <a:lnTo>
                    <a:pt x="290" y="8"/>
                  </a:lnTo>
                  <a:lnTo>
                    <a:pt x="330" y="4"/>
                  </a:lnTo>
                  <a:lnTo>
                    <a:pt x="370" y="2"/>
                  </a:lnTo>
                  <a:lnTo>
                    <a:pt x="412" y="0"/>
                  </a:lnTo>
                  <a:lnTo>
                    <a:pt x="412" y="0"/>
                  </a:lnTo>
                  <a:lnTo>
                    <a:pt x="454" y="2"/>
                  </a:lnTo>
                  <a:lnTo>
                    <a:pt x="496" y="4"/>
                  </a:lnTo>
                  <a:lnTo>
                    <a:pt x="536" y="8"/>
                  </a:lnTo>
                  <a:lnTo>
                    <a:pt x="574" y="14"/>
                  </a:lnTo>
                  <a:lnTo>
                    <a:pt x="610" y="22"/>
                  </a:lnTo>
                  <a:lnTo>
                    <a:pt x="644" y="30"/>
                  </a:lnTo>
                  <a:lnTo>
                    <a:pt x="676" y="40"/>
                  </a:lnTo>
                  <a:lnTo>
                    <a:pt x="704" y="50"/>
                  </a:lnTo>
                  <a:lnTo>
                    <a:pt x="732" y="64"/>
                  </a:lnTo>
                  <a:lnTo>
                    <a:pt x="754" y="76"/>
                  </a:lnTo>
                  <a:lnTo>
                    <a:pt x="776" y="90"/>
                  </a:lnTo>
                  <a:lnTo>
                    <a:pt x="792" y="106"/>
                  </a:lnTo>
                  <a:lnTo>
                    <a:pt x="806" y="122"/>
                  </a:lnTo>
                  <a:lnTo>
                    <a:pt x="816" y="138"/>
                  </a:lnTo>
                  <a:lnTo>
                    <a:pt x="824" y="154"/>
                  </a:lnTo>
                  <a:lnTo>
                    <a:pt x="826" y="172"/>
                  </a:lnTo>
                  <a:lnTo>
                    <a:pt x="826" y="172"/>
                  </a:lnTo>
                  <a:close/>
                </a:path>
              </a:pathLst>
            </a:custGeom>
            <a:gradFill flip="none" rotWithShape="1">
              <a:gsLst>
                <a:gs pos="0">
                  <a:schemeClr val="bg1">
                    <a:alpha val="40000"/>
                  </a:schemeClr>
                </a:gs>
                <a:gs pos="100000">
                  <a:schemeClr val="bg1">
                    <a:shade val="100000"/>
                    <a:satMod val="115000"/>
                    <a:alpha val="10000"/>
                  </a:schemeClr>
                </a:gs>
              </a:gsLst>
              <a:lin ang="16200000" scaled="1"/>
              <a:tileRect/>
            </a:gradFill>
            <a:ln>
              <a:noFill/>
            </a:ln>
          </p:spPr>
          <p:txBody>
            <a:bodyPr vert="horz" wrap="square" lIns="91440" tIns="45720" rIns="91440" bIns="45720" numCol="1" anchor="t" anchorCtr="0" compatLnSpc="1"/>
            <a:lstStyle/>
            <a:p>
              <a:endParaRPr lang="zh-CN" altLang="en-US"/>
            </a:p>
          </p:txBody>
        </p:sp>
      </p:grpSp>
      <p:grpSp>
        <p:nvGrpSpPr>
          <p:cNvPr id="76" name="组合 75"/>
          <p:cNvGrpSpPr/>
          <p:nvPr/>
        </p:nvGrpSpPr>
        <p:grpSpPr>
          <a:xfrm>
            <a:off x="5090784" y="2299962"/>
            <a:ext cx="1023289" cy="3447779"/>
            <a:chOff x="7081838" y="9525"/>
            <a:chExt cx="1489075" cy="5016500"/>
          </a:xfrm>
        </p:grpSpPr>
        <p:sp>
          <p:nvSpPr>
            <p:cNvPr id="77" name="Freeform 172"/>
            <p:cNvSpPr/>
            <p:nvPr/>
          </p:nvSpPr>
          <p:spPr bwMode="auto">
            <a:xfrm>
              <a:off x="7081838" y="311150"/>
              <a:ext cx="1489075" cy="4714875"/>
            </a:xfrm>
            <a:custGeom>
              <a:avLst/>
              <a:gdLst>
                <a:gd name="T0" fmla="*/ 470 w 938"/>
                <a:gd name="T1" fmla="*/ 196 h 2970"/>
                <a:gd name="T2" fmla="*/ 376 w 938"/>
                <a:gd name="T3" fmla="*/ 192 h 2970"/>
                <a:gd name="T4" fmla="*/ 288 w 938"/>
                <a:gd name="T5" fmla="*/ 180 h 2970"/>
                <a:gd name="T6" fmla="*/ 208 w 938"/>
                <a:gd name="T7" fmla="*/ 162 h 2970"/>
                <a:gd name="T8" fmla="*/ 138 w 938"/>
                <a:gd name="T9" fmla="*/ 138 h 2970"/>
                <a:gd name="T10" fmla="*/ 80 w 938"/>
                <a:gd name="T11" fmla="*/ 110 h 2970"/>
                <a:gd name="T12" fmla="*/ 38 w 938"/>
                <a:gd name="T13" fmla="*/ 76 h 2970"/>
                <a:gd name="T14" fmla="*/ 10 w 938"/>
                <a:gd name="T15" fmla="*/ 40 h 2970"/>
                <a:gd name="T16" fmla="*/ 2 w 938"/>
                <a:gd name="T17" fmla="*/ 10 h 2970"/>
                <a:gd name="T18" fmla="*/ 0 w 938"/>
                <a:gd name="T19" fmla="*/ 2776 h 2970"/>
                <a:gd name="T20" fmla="*/ 2 w 938"/>
                <a:gd name="T21" fmla="*/ 2786 h 2970"/>
                <a:gd name="T22" fmla="*/ 10 w 938"/>
                <a:gd name="T23" fmla="*/ 2814 h 2970"/>
                <a:gd name="T24" fmla="*/ 38 w 938"/>
                <a:gd name="T25" fmla="*/ 2852 h 2970"/>
                <a:gd name="T26" fmla="*/ 80 w 938"/>
                <a:gd name="T27" fmla="*/ 2884 h 2970"/>
                <a:gd name="T28" fmla="*/ 138 w 938"/>
                <a:gd name="T29" fmla="*/ 2914 h 2970"/>
                <a:gd name="T30" fmla="*/ 208 w 938"/>
                <a:gd name="T31" fmla="*/ 2938 h 2970"/>
                <a:gd name="T32" fmla="*/ 288 w 938"/>
                <a:gd name="T33" fmla="*/ 2956 h 2970"/>
                <a:gd name="T34" fmla="*/ 376 w 938"/>
                <a:gd name="T35" fmla="*/ 2966 h 2970"/>
                <a:gd name="T36" fmla="*/ 470 w 938"/>
                <a:gd name="T37" fmla="*/ 2970 h 2970"/>
                <a:gd name="T38" fmla="*/ 518 w 938"/>
                <a:gd name="T39" fmla="*/ 2970 h 2970"/>
                <a:gd name="T40" fmla="*/ 610 w 938"/>
                <a:gd name="T41" fmla="*/ 2962 h 2970"/>
                <a:gd name="T42" fmla="*/ 694 w 938"/>
                <a:gd name="T43" fmla="*/ 2948 h 2970"/>
                <a:gd name="T44" fmla="*/ 768 w 938"/>
                <a:gd name="T45" fmla="*/ 2926 h 2970"/>
                <a:gd name="T46" fmla="*/ 832 w 938"/>
                <a:gd name="T47" fmla="*/ 2900 h 2970"/>
                <a:gd name="T48" fmla="*/ 882 w 938"/>
                <a:gd name="T49" fmla="*/ 2868 h 2970"/>
                <a:gd name="T50" fmla="*/ 918 w 938"/>
                <a:gd name="T51" fmla="*/ 2834 h 2970"/>
                <a:gd name="T52" fmla="*/ 936 w 938"/>
                <a:gd name="T53" fmla="*/ 2796 h 2970"/>
                <a:gd name="T54" fmla="*/ 938 w 938"/>
                <a:gd name="T55" fmla="*/ 2776 h 2970"/>
                <a:gd name="T56" fmla="*/ 938 w 938"/>
                <a:gd name="T57" fmla="*/ 0 h 2970"/>
                <a:gd name="T58" fmla="*/ 936 w 938"/>
                <a:gd name="T59" fmla="*/ 20 h 2970"/>
                <a:gd name="T60" fmla="*/ 918 w 938"/>
                <a:gd name="T61" fmla="*/ 58 h 2970"/>
                <a:gd name="T62" fmla="*/ 882 w 938"/>
                <a:gd name="T63" fmla="*/ 94 h 2970"/>
                <a:gd name="T64" fmla="*/ 832 w 938"/>
                <a:gd name="T65" fmla="*/ 124 h 2970"/>
                <a:gd name="T66" fmla="*/ 768 w 938"/>
                <a:gd name="T67" fmla="*/ 150 h 2970"/>
                <a:gd name="T68" fmla="*/ 694 w 938"/>
                <a:gd name="T69" fmla="*/ 172 h 2970"/>
                <a:gd name="T70" fmla="*/ 610 w 938"/>
                <a:gd name="T71" fmla="*/ 186 h 2970"/>
                <a:gd name="T72" fmla="*/ 518 w 938"/>
                <a:gd name="T73" fmla="*/ 194 h 2970"/>
                <a:gd name="T74" fmla="*/ 470 w 938"/>
                <a:gd name="T75" fmla="*/ 19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2970">
                  <a:moveTo>
                    <a:pt x="470" y="196"/>
                  </a:moveTo>
                  <a:lnTo>
                    <a:pt x="470" y="196"/>
                  </a:lnTo>
                  <a:lnTo>
                    <a:pt x="422" y="194"/>
                  </a:lnTo>
                  <a:lnTo>
                    <a:pt x="376" y="192"/>
                  </a:lnTo>
                  <a:lnTo>
                    <a:pt x="330" y="186"/>
                  </a:lnTo>
                  <a:lnTo>
                    <a:pt x="288" y="180"/>
                  </a:lnTo>
                  <a:lnTo>
                    <a:pt x="246" y="172"/>
                  </a:lnTo>
                  <a:lnTo>
                    <a:pt x="208" y="162"/>
                  </a:lnTo>
                  <a:lnTo>
                    <a:pt x="172" y="150"/>
                  </a:lnTo>
                  <a:lnTo>
                    <a:pt x="138" y="138"/>
                  </a:lnTo>
                  <a:lnTo>
                    <a:pt x="108" y="124"/>
                  </a:lnTo>
                  <a:lnTo>
                    <a:pt x="80" y="110"/>
                  </a:lnTo>
                  <a:lnTo>
                    <a:pt x="58" y="94"/>
                  </a:lnTo>
                  <a:lnTo>
                    <a:pt x="38" y="76"/>
                  </a:lnTo>
                  <a:lnTo>
                    <a:pt x="22" y="58"/>
                  </a:lnTo>
                  <a:lnTo>
                    <a:pt x="10" y="40"/>
                  </a:lnTo>
                  <a:lnTo>
                    <a:pt x="4" y="20"/>
                  </a:lnTo>
                  <a:lnTo>
                    <a:pt x="2" y="10"/>
                  </a:lnTo>
                  <a:lnTo>
                    <a:pt x="0" y="0"/>
                  </a:lnTo>
                  <a:lnTo>
                    <a:pt x="0" y="2776"/>
                  </a:lnTo>
                  <a:lnTo>
                    <a:pt x="0" y="2776"/>
                  </a:lnTo>
                  <a:lnTo>
                    <a:pt x="2" y="2786"/>
                  </a:lnTo>
                  <a:lnTo>
                    <a:pt x="4" y="2796"/>
                  </a:lnTo>
                  <a:lnTo>
                    <a:pt x="10" y="2814"/>
                  </a:lnTo>
                  <a:lnTo>
                    <a:pt x="22" y="2834"/>
                  </a:lnTo>
                  <a:lnTo>
                    <a:pt x="38" y="2852"/>
                  </a:lnTo>
                  <a:lnTo>
                    <a:pt x="58" y="2868"/>
                  </a:lnTo>
                  <a:lnTo>
                    <a:pt x="80" y="2884"/>
                  </a:lnTo>
                  <a:lnTo>
                    <a:pt x="108" y="2900"/>
                  </a:lnTo>
                  <a:lnTo>
                    <a:pt x="138" y="2914"/>
                  </a:lnTo>
                  <a:lnTo>
                    <a:pt x="172" y="2926"/>
                  </a:lnTo>
                  <a:lnTo>
                    <a:pt x="208" y="2938"/>
                  </a:lnTo>
                  <a:lnTo>
                    <a:pt x="246" y="2948"/>
                  </a:lnTo>
                  <a:lnTo>
                    <a:pt x="288" y="2956"/>
                  </a:lnTo>
                  <a:lnTo>
                    <a:pt x="330" y="2962"/>
                  </a:lnTo>
                  <a:lnTo>
                    <a:pt x="376" y="2966"/>
                  </a:lnTo>
                  <a:lnTo>
                    <a:pt x="422" y="2970"/>
                  </a:lnTo>
                  <a:lnTo>
                    <a:pt x="470" y="2970"/>
                  </a:lnTo>
                  <a:lnTo>
                    <a:pt x="470" y="2970"/>
                  </a:lnTo>
                  <a:lnTo>
                    <a:pt x="518" y="2970"/>
                  </a:lnTo>
                  <a:lnTo>
                    <a:pt x="564" y="2966"/>
                  </a:lnTo>
                  <a:lnTo>
                    <a:pt x="610" y="2962"/>
                  </a:lnTo>
                  <a:lnTo>
                    <a:pt x="652" y="2956"/>
                  </a:lnTo>
                  <a:lnTo>
                    <a:pt x="694" y="2948"/>
                  </a:lnTo>
                  <a:lnTo>
                    <a:pt x="732" y="2938"/>
                  </a:lnTo>
                  <a:lnTo>
                    <a:pt x="768" y="2926"/>
                  </a:lnTo>
                  <a:lnTo>
                    <a:pt x="802" y="2914"/>
                  </a:lnTo>
                  <a:lnTo>
                    <a:pt x="832" y="2900"/>
                  </a:lnTo>
                  <a:lnTo>
                    <a:pt x="858" y="2884"/>
                  </a:lnTo>
                  <a:lnTo>
                    <a:pt x="882" y="2868"/>
                  </a:lnTo>
                  <a:lnTo>
                    <a:pt x="902" y="2852"/>
                  </a:lnTo>
                  <a:lnTo>
                    <a:pt x="918" y="2834"/>
                  </a:lnTo>
                  <a:lnTo>
                    <a:pt x="930" y="2814"/>
                  </a:lnTo>
                  <a:lnTo>
                    <a:pt x="936" y="2796"/>
                  </a:lnTo>
                  <a:lnTo>
                    <a:pt x="938" y="2786"/>
                  </a:lnTo>
                  <a:lnTo>
                    <a:pt x="938" y="2776"/>
                  </a:lnTo>
                  <a:lnTo>
                    <a:pt x="938" y="0"/>
                  </a:lnTo>
                  <a:lnTo>
                    <a:pt x="938" y="0"/>
                  </a:lnTo>
                  <a:lnTo>
                    <a:pt x="938" y="10"/>
                  </a:lnTo>
                  <a:lnTo>
                    <a:pt x="936" y="20"/>
                  </a:lnTo>
                  <a:lnTo>
                    <a:pt x="930" y="40"/>
                  </a:lnTo>
                  <a:lnTo>
                    <a:pt x="918" y="58"/>
                  </a:lnTo>
                  <a:lnTo>
                    <a:pt x="902" y="76"/>
                  </a:lnTo>
                  <a:lnTo>
                    <a:pt x="882" y="94"/>
                  </a:lnTo>
                  <a:lnTo>
                    <a:pt x="858" y="110"/>
                  </a:lnTo>
                  <a:lnTo>
                    <a:pt x="832" y="124"/>
                  </a:lnTo>
                  <a:lnTo>
                    <a:pt x="802" y="138"/>
                  </a:lnTo>
                  <a:lnTo>
                    <a:pt x="768" y="150"/>
                  </a:lnTo>
                  <a:lnTo>
                    <a:pt x="732" y="162"/>
                  </a:lnTo>
                  <a:lnTo>
                    <a:pt x="694" y="172"/>
                  </a:lnTo>
                  <a:lnTo>
                    <a:pt x="652" y="180"/>
                  </a:lnTo>
                  <a:lnTo>
                    <a:pt x="610" y="186"/>
                  </a:lnTo>
                  <a:lnTo>
                    <a:pt x="564" y="192"/>
                  </a:lnTo>
                  <a:lnTo>
                    <a:pt x="518" y="194"/>
                  </a:lnTo>
                  <a:lnTo>
                    <a:pt x="470" y="196"/>
                  </a:lnTo>
                  <a:lnTo>
                    <a:pt x="470"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78" name="Freeform 170"/>
            <p:cNvSpPr/>
            <p:nvPr/>
          </p:nvSpPr>
          <p:spPr bwMode="auto">
            <a:xfrm>
              <a:off x="7081838" y="9525"/>
              <a:ext cx="1489075" cy="622300"/>
            </a:xfrm>
            <a:custGeom>
              <a:avLst/>
              <a:gdLst>
                <a:gd name="T0" fmla="*/ 938 w 938"/>
                <a:gd name="T1" fmla="*/ 196 h 392"/>
                <a:gd name="T2" fmla="*/ 936 w 938"/>
                <a:gd name="T3" fmla="*/ 216 h 392"/>
                <a:gd name="T4" fmla="*/ 918 w 938"/>
                <a:gd name="T5" fmla="*/ 254 h 392"/>
                <a:gd name="T6" fmla="*/ 882 w 938"/>
                <a:gd name="T7" fmla="*/ 290 h 392"/>
                <a:gd name="T8" fmla="*/ 832 w 938"/>
                <a:gd name="T9" fmla="*/ 320 h 392"/>
                <a:gd name="T10" fmla="*/ 768 w 938"/>
                <a:gd name="T11" fmla="*/ 346 h 392"/>
                <a:gd name="T12" fmla="*/ 694 w 938"/>
                <a:gd name="T13" fmla="*/ 368 h 392"/>
                <a:gd name="T14" fmla="*/ 610 w 938"/>
                <a:gd name="T15" fmla="*/ 382 h 392"/>
                <a:gd name="T16" fmla="*/ 518 w 938"/>
                <a:gd name="T17" fmla="*/ 390 h 392"/>
                <a:gd name="T18" fmla="*/ 470 w 938"/>
                <a:gd name="T19" fmla="*/ 392 h 392"/>
                <a:gd name="T20" fmla="*/ 376 w 938"/>
                <a:gd name="T21" fmla="*/ 388 h 392"/>
                <a:gd name="T22" fmla="*/ 288 w 938"/>
                <a:gd name="T23" fmla="*/ 376 h 392"/>
                <a:gd name="T24" fmla="*/ 208 w 938"/>
                <a:gd name="T25" fmla="*/ 358 h 392"/>
                <a:gd name="T26" fmla="*/ 138 w 938"/>
                <a:gd name="T27" fmla="*/ 334 h 392"/>
                <a:gd name="T28" fmla="*/ 80 w 938"/>
                <a:gd name="T29" fmla="*/ 306 h 392"/>
                <a:gd name="T30" fmla="*/ 38 w 938"/>
                <a:gd name="T31" fmla="*/ 272 h 392"/>
                <a:gd name="T32" fmla="*/ 10 w 938"/>
                <a:gd name="T33" fmla="*/ 236 h 392"/>
                <a:gd name="T34" fmla="*/ 2 w 938"/>
                <a:gd name="T35" fmla="*/ 206 h 392"/>
                <a:gd name="T36" fmla="*/ 0 w 938"/>
                <a:gd name="T37" fmla="*/ 196 h 392"/>
                <a:gd name="T38" fmla="*/ 4 w 938"/>
                <a:gd name="T39" fmla="*/ 176 h 392"/>
                <a:gd name="T40" fmla="*/ 22 w 938"/>
                <a:gd name="T41" fmla="*/ 138 h 392"/>
                <a:gd name="T42" fmla="*/ 58 w 938"/>
                <a:gd name="T43" fmla="*/ 104 h 392"/>
                <a:gd name="T44" fmla="*/ 108 w 938"/>
                <a:gd name="T45" fmla="*/ 72 h 392"/>
                <a:gd name="T46" fmla="*/ 172 w 938"/>
                <a:gd name="T47" fmla="*/ 46 h 392"/>
                <a:gd name="T48" fmla="*/ 246 w 938"/>
                <a:gd name="T49" fmla="*/ 24 h 392"/>
                <a:gd name="T50" fmla="*/ 330 w 938"/>
                <a:gd name="T51" fmla="*/ 10 h 392"/>
                <a:gd name="T52" fmla="*/ 422 w 938"/>
                <a:gd name="T53" fmla="*/ 2 h 392"/>
                <a:gd name="T54" fmla="*/ 470 w 938"/>
                <a:gd name="T55" fmla="*/ 0 h 392"/>
                <a:gd name="T56" fmla="*/ 564 w 938"/>
                <a:gd name="T57" fmla="*/ 4 h 392"/>
                <a:gd name="T58" fmla="*/ 652 w 938"/>
                <a:gd name="T59" fmla="*/ 16 h 392"/>
                <a:gd name="T60" fmla="*/ 732 w 938"/>
                <a:gd name="T61" fmla="*/ 34 h 392"/>
                <a:gd name="T62" fmla="*/ 802 w 938"/>
                <a:gd name="T63" fmla="*/ 58 h 392"/>
                <a:gd name="T64" fmla="*/ 858 w 938"/>
                <a:gd name="T65" fmla="*/ 86 h 392"/>
                <a:gd name="T66" fmla="*/ 902 w 938"/>
                <a:gd name="T67" fmla="*/ 120 h 392"/>
                <a:gd name="T68" fmla="*/ 930 w 938"/>
                <a:gd name="T69" fmla="*/ 156 h 392"/>
                <a:gd name="T70" fmla="*/ 938 w 938"/>
                <a:gd name="T71" fmla="*/ 186 h 392"/>
                <a:gd name="T72" fmla="*/ 938 w 938"/>
                <a:gd name="T73"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2">
                  <a:moveTo>
                    <a:pt x="938" y="196"/>
                  </a:moveTo>
                  <a:lnTo>
                    <a:pt x="938" y="196"/>
                  </a:lnTo>
                  <a:lnTo>
                    <a:pt x="938" y="206"/>
                  </a:lnTo>
                  <a:lnTo>
                    <a:pt x="936" y="216"/>
                  </a:lnTo>
                  <a:lnTo>
                    <a:pt x="930" y="236"/>
                  </a:lnTo>
                  <a:lnTo>
                    <a:pt x="918" y="254"/>
                  </a:lnTo>
                  <a:lnTo>
                    <a:pt x="902" y="272"/>
                  </a:lnTo>
                  <a:lnTo>
                    <a:pt x="882" y="290"/>
                  </a:lnTo>
                  <a:lnTo>
                    <a:pt x="858" y="306"/>
                  </a:lnTo>
                  <a:lnTo>
                    <a:pt x="832" y="320"/>
                  </a:lnTo>
                  <a:lnTo>
                    <a:pt x="802" y="334"/>
                  </a:lnTo>
                  <a:lnTo>
                    <a:pt x="768" y="346"/>
                  </a:lnTo>
                  <a:lnTo>
                    <a:pt x="732" y="358"/>
                  </a:lnTo>
                  <a:lnTo>
                    <a:pt x="694" y="368"/>
                  </a:lnTo>
                  <a:lnTo>
                    <a:pt x="652" y="376"/>
                  </a:lnTo>
                  <a:lnTo>
                    <a:pt x="610" y="382"/>
                  </a:lnTo>
                  <a:lnTo>
                    <a:pt x="564" y="388"/>
                  </a:lnTo>
                  <a:lnTo>
                    <a:pt x="518" y="390"/>
                  </a:lnTo>
                  <a:lnTo>
                    <a:pt x="470" y="392"/>
                  </a:lnTo>
                  <a:lnTo>
                    <a:pt x="470" y="392"/>
                  </a:lnTo>
                  <a:lnTo>
                    <a:pt x="422" y="390"/>
                  </a:lnTo>
                  <a:lnTo>
                    <a:pt x="376" y="388"/>
                  </a:lnTo>
                  <a:lnTo>
                    <a:pt x="330" y="382"/>
                  </a:lnTo>
                  <a:lnTo>
                    <a:pt x="288" y="376"/>
                  </a:lnTo>
                  <a:lnTo>
                    <a:pt x="246" y="368"/>
                  </a:lnTo>
                  <a:lnTo>
                    <a:pt x="208" y="358"/>
                  </a:lnTo>
                  <a:lnTo>
                    <a:pt x="172" y="346"/>
                  </a:lnTo>
                  <a:lnTo>
                    <a:pt x="138" y="334"/>
                  </a:lnTo>
                  <a:lnTo>
                    <a:pt x="108" y="320"/>
                  </a:lnTo>
                  <a:lnTo>
                    <a:pt x="80" y="306"/>
                  </a:lnTo>
                  <a:lnTo>
                    <a:pt x="58" y="290"/>
                  </a:lnTo>
                  <a:lnTo>
                    <a:pt x="38" y="272"/>
                  </a:lnTo>
                  <a:lnTo>
                    <a:pt x="22" y="254"/>
                  </a:lnTo>
                  <a:lnTo>
                    <a:pt x="10" y="236"/>
                  </a:lnTo>
                  <a:lnTo>
                    <a:pt x="4" y="216"/>
                  </a:lnTo>
                  <a:lnTo>
                    <a:pt x="2" y="206"/>
                  </a:lnTo>
                  <a:lnTo>
                    <a:pt x="0" y="196"/>
                  </a:lnTo>
                  <a:lnTo>
                    <a:pt x="0" y="196"/>
                  </a:lnTo>
                  <a:lnTo>
                    <a:pt x="2" y="186"/>
                  </a:lnTo>
                  <a:lnTo>
                    <a:pt x="4" y="176"/>
                  </a:lnTo>
                  <a:lnTo>
                    <a:pt x="10" y="156"/>
                  </a:lnTo>
                  <a:lnTo>
                    <a:pt x="22" y="138"/>
                  </a:lnTo>
                  <a:lnTo>
                    <a:pt x="38" y="120"/>
                  </a:lnTo>
                  <a:lnTo>
                    <a:pt x="58" y="104"/>
                  </a:lnTo>
                  <a:lnTo>
                    <a:pt x="80" y="86"/>
                  </a:lnTo>
                  <a:lnTo>
                    <a:pt x="108" y="72"/>
                  </a:lnTo>
                  <a:lnTo>
                    <a:pt x="138" y="58"/>
                  </a:lnTo>
                  <a:lnTo>
                    <a:pt x="172" y="46"/>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6"/>
                  </a:lnTo>
                  <a:lnTo>
                    <a:pt x="802" y="58"/>
                  </a:lnTo>
                  <a:lnTo>
                    <a:pt x="832" y="72"/>
                  </a:lnTo>
                  <a:lnTo>
                    <a:pt x="858" y="86"/>
                  </a:lnTo>
                  <a:lnTo>
                    <a:pt x="882" y="104"/>
                  </a:lnTo>
                  <a:lnTo>
                    <a:pt x="902" y="120"/>
                  </a:lnTo>
                  <a:lnTo>
                    <a:pt x="918" y="138"/>
                  </a:lnTo>
                  <a:lnTo>
                    <a:pt x="930" y="156"/>
                  </a:lnTo>
                  <a:lnTo>
                    <a:pt x="936" y="176"/>
                  </a:lnTo>
                  <a:lnTo>
                    <a:pt x="938"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tileRect/>
            </a:gradFill>
            <a:ln>
              <a:noFill/>
            </a:ln>
          </p:spPr>
          <p:txBody>
            <a:bodyPr vert="horz" wrap="square" lIns="91440" tIns="45720" rIns="91440" bIns="45720" numCol="1" anchor="t" anchorCtr="0" compatLnSpc="1"/>
            <a:lstStyle/>
            <a:p>
              <a:endParaRPr lang="zh-CN" altLang="en-US"/>
            </a:p>
          </p:txBody>
        </p:sp>
        <p:sp>
          <p:nvSpPr>
            <p:cNvPr id="79" name="Freeform 171"/>
            <p:cNvSpPr/>
            <p:nvPr/>
          </p:nvSpPr>
          <p:spPr bwMode="auto">
            <a:xfrm>
              <a:off x="7081838" y="4406900"/>
              <a:ext cx="1489075" cy="619125"/>
            </a:xfrm>
            <a:custGeom>
              <a:avLst/>
              <a:gdLst>
                <a:gd name="T0" fmla="*/ 938 w 938"/>
                <a:gd name="T1" fmla="*/ 196 h 390"/>
                <a:gd name="T2" fmla="*/ 936 w 938"/>
                <a:gd name="T3" fmla="*/ 216 h 390"/>
                <a:gd name="T4" fmla="*/ 918 w 938"/>
                <a:gd name="T5" fmla="*/ 254 h 390"/>
                <a:gd name="T6" fmla="*/ 882 w 938"/>
                <a:gd name="T7" fmla="*/ 288 h 390"/>
                <a:gd name="T8" fmla="*/ 832 w 938"/>
                <a:gd name="T9" fmla="*/ 320 h 390"/>
                <a:gd name="T10" fmla="*/ 768 w 938"/>
                <a:gd name="T11" fmla="*/ 346 h 390"/>
                <a:gd name="T12" fmla="*/ 694 w 938"/>
                <a:gd name="T13" fmla="*/ 368 h 390"/>
                <a:gd name="T14" fmla="*/ 610 w 938"/>
                <a:gd name="T15" fmla="*/ 382 h 390"/>
                <a:gd name="T16" fmla="*/ 518 w 938"/>
                <a:gd name="T17" fmla="*/ 390 h 390"/>
                <a:gd name="T18" fmla="*/ 470 w 938"/>
                <a:gd name="T19" fmla="*/ 390 h 390"/>
                <a:gd name="T20" fmla="*/ 376 w 938"/>
                <a:gd name="T21" fmla="*/ 386 h 390"/>
                <a:gd name="T22" fmla="*/ 288 w 938"/>
                <a:gd name="T23" fmla="*/ 376 h 390"/>
                <a:gd name="T24" fmla="*/ 208 w 938"/>
                <a:gd name="T25" fmla="*/ 358 h 390"/>
                <a:gd name="T26" fmla="*/ 138 w 938"/>
                <a:gd name="T27" fmla="*/ 334 h 390"/>
                <a:gd name="T28" fmla="*/ 80 w 938"/>
                <a:gd name="T29" fmla="*/ 304 h 390"/>
                <a:gd name="T30" fmla="*/ 38 w 938"/>
                <a:gd name="T31" fmla="*/ 272 h 390"/>
                <a:gd name="T32" fmla="*/ 10 w 938"/>
                <a:gd name="T33" fmla="*/ 234 h 390"/>
                <a:gd name="T34" fmla="*/ 2 w 938"/>
                <a:gd name="T35" fmla="*/ 206 h 390"/>
                <a:gd name="T36" fmla="*/ 0 w 938"/>
                <a:gd name="T37" fmla="*/ 196 h 390"/>
                <a:gd name="T38" fmla="*/ 4 w 938"/>
                <a:gd name="T39" fmla="*/ 176 h 390"/>
                <a:gd name="T40" fmla="*/ 22 w 938"/>
                <a:gd name="T41" fmla="*/ 138 h 390"/>
                <a:gd name="T42" fmla="*/ 58 w 938"/>
                <a:gd name="T43" fmla="*/ 102 h 390"/>
                <a:gd name="T44" fmla="*/ 108 w 938"/>
                <a:gd name="T45" fmla="*/ 72 h 390"/>
                <a:gd name="T46" fmla="*/ 172 w 938"/>
                <a:gd name="T47" fmla="*/ 44 h 390"/>
                <a:gd name="T48" fmla="*/ 246 w 938"/>
                <a:gd name="T49" fmla="*/ 24 h 390"/>
                <a:gd name="T50" fmla="*/ 330 w 938"/>
                <a:gd name="T51" fmla="*/ 10 h 390"/>
                <a:gd name="T52" fmla="*/ 422 w 938"/>
                <a:gd name="T53" fmla="*/ 2 h 390"/>
                <a:gd name="T54" fmla="*/ 470 w 938"/>
                <a:gd name="T55" fmla="*/ 0 h 390"/>
                <a:gd name="T56" fmla="*/ 564 w 938"/>
                <a:gd name="T57" fmla="*/ 4 h 390"/>
                <a:gd name="T58" fmla="*/ 652 w 938"/>
                <a:gd name="T59" fmla="*/ 16 h 390"/>
                <a:gd name="T60" fmla="*/ 732 w 938"/>
                <a:gd name="T61" fmla="*/ 34 h 390"/>
                <a:gd name="T62" fmla="*/ 802 w 938"/>
                <a:gd name="T63" fmla="*/ 58 h 390"/>
                <a:gd name="T64" fmla="*/ 858 w 938"/>
                <a:gd name="T65" fmla="*/ 86 h 390"/>
                <a:gd name="T66" fmla="*/ 902 w 938"/>
                <a:gd name="T67" fmla="*/ 120 h 390"/>
                <a:gd name="T68" fmla="*/ 930 w 938"/>
                <a:gd name="T69" fmla="*/ 156 h 390"/>
                <a:gd name="T70" fmla="*/ 938 w 938"/>
                <a:gd name="T71" fmla="*/ 186 h 390"/>
                <a:gd name="T72" fmla="*/ 938 w 938"/>
                <a:gd name="T73" fmla="*/ 1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0">
                  <a:moveTo>
                    <a:pt x="938" y="196"/>
                  </a:moveTo>
                  <a:lnTo>
                    <a:pt x="938" y="196"/>
                  </a:lnTo>
                  <a:lnTo>
                    <a:pt x="938" y="206"/>
                  </a:lnTo>
                  <a:lnTo>
                    <a:pt x="936" y="216"/>
                  </a:lnTo>
                  <a:lnTo>
                    <a:pt x="930" y="234"/>
                  </a:lnTo>
                  <a:lnTo>
                    <a:pt x="918" y="254"/>
                  </a:lnTo>
                  <a:lnTo>
                    <a:pt x="902" y="272"/>
                  </a:lnTo>
                  <a:lnTo>
                    <a:pt x="882" y="288"/>
                  </a:lnTo>
                  <a:lnTo>
                    <a:pt x="858" y="304"/>
                  </a:lnTo>
                  <a:lnTo>
                    <a:pt x="832" y="320"/>
                  </a:lnTo>
                  <a:lnTo>
                    <a:pt x="802" y="334"/>
                  </a:lnTo>
                  <a:lnTo>
                    <a:pt x="768" y="346"/>
                  </a:lnTo>
                  <a:lnTo>
                    <a:pt x="732" y="358"/>
                  </a:lnTo>
                  <a:lnTo>
                    <a:pt x="694" y="368"/>
                  </a:lnTo>
                  <a:lnTo>
                    <a:pt x="652" y="376"/>
                  </a:lnTo>
                  <a:lnTo>
                    <a:pt x="610" y="382"/>
                  </a:lnTo>
                  <a:lnTo>
                    <a:pt x="564" y="386"/>
                  </a:lnTo>
                  <a:lnTo>
                    <a:pt x="518" y="390"/>
                  </a:lnTo>
                  <a:lnTo>
                    <a:pt x="470" y="390"/>
                  </a:lnTo>
                  <a:lnTo>
                    <a:pt x="470" y="390"/>
                  </a:lnTo>
                  <a:lnTo>
                    <a:pt x="422" y="390"/>
                  </a:lnTo>
                  <a:lnTo>
                    <a:pt x="376" y="386"/>
                  </a:lnTo>
                  <a:lnTo>
                    <a:pt x="330" y="382"/>
                  </a:lnTo>
                  <a:lnTo>
                    <a:pt x="288" y="376"/>
                  </a:lnTo>
                  <a:lnTo>
                    <a:pt x="246" y="368"/>
                  </a:lnTo>
                  <a:lnTo>
                    <a:pt x="208" y="358"/>
                  </a:lnTo>
                  <a:lnTo>
                    <a:pt x="172" y="346"/>
                  </a:lnTo>
                  <a:lnTo>
                    <a:pt x="138" y="334"/>
                  </a:lnTo>
                  <a:lnTo>
                    <a:pt x="108" y="320"/>
                  </a:lnTo>
                  <a:lnTo>
                    <a:pt x="80" y="304"/>
                  </a:lnTo>
                  <a:lnTo>
                    <a:pt x="58" y="288"/>
                  </a:lnTo>
                  <a:lnTo>
                    <a:pt x="38" y="272"/>
                  </a:lnTo>
                  <a:lnTo>
                    <a:pt x="22" y="254"/>
                  </a:lnTo>
                  <a:lnTo>
                    <a:pt x="10" y="234"/>
                  </a:lnTo>
                  <a:lnTo>
                    <a:pt x="4" y="216"/>
                  </a:lnTo>
                  <a:lnTo>
                    <a:pt x="2" y="206"/>
                  </a:lnTo>
                  <a:lnTo>
                    <a:pt x="0" y="196"/>
                  </a:lnTo>
                  <a:lnTo>
                    <a:pt x="0" y="196"/>
                  </a:lnTo>
                  <a:lnTo>
                    <a:pt x="2" y="186"/>
                  </a:lnTo>
                  <a:lnTo>
                    <a:pt x="4" y="176"/>
                  </a:lnTo>
                  <a:lnTo>
                    <a:pt x="10" y="156"/>
                  </a:lnTo>
                  <a:lnTo>
                    <a:pt x="22" y="138"/>
                  </a:lnTo>
                  <a:lnTo>
                    <a:pt x="38" y="120"/>
                  </a:lnTo>
                  <a:lnTo>
                    <a:pt x="58" y="102"/>
                  </a:lnTo>
                  <a:lnTo>
                    <a:pt x="80" y="86"/>
                  </a:lnTo>
                  <a:lnTo>
                    <a:pt x="108" y="72"/>
                  </a:lnTo>
                  <a:lnTo>
                    <a:pt x="138" y="58"/>
                  </a:lnTo>
                  <a:lnTo>
                    <a:pt x="172" y="44"/>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4"/>
                  </a:lnTo>
                  <a:lnTo>
                    <a:pt x="802" y="58"/>
                  </a:lnTo>
                  <a:lnTo>
                    <a:pt x="832" y="72"/>
                  </a:lnTo>
                  <a:lnTo>
                    <a:pt x="858" y="86"/>
                  </a:lnTo>
                  <a:lnTo>
                    <a:pt x="882" y="102"/>
                  </a:lnTo>
                  <a:lnTo>
                    <a:pt x="902" y="120"/>
                  </a:lnTo>
                  <a:lnTo>
                    <a:pt x="918" y="138"/>
                  </a:lnTo>
                  <a:lnTo>
                    <a:pt x="930" y="156"/>
                  </a:lnTo>
                  <a:lnTo>
                    <a:pt x="936" y="176"/>
                  </a:lnTo>
                  <a:lnTo>
                    <a:pt x="938" y="186"/>
                  </a:lnTo>
                  <a:lnTo>
                    <a:pt x="938" y="196"/>
                  </a:lnTo>
                  <a:lnTo>
                    <a:pt x="938" y="196"/>
                  </a:lnTo>
                  <a:close/>
                </a:path>
              </a:pathLst>
            </a:custGeom>
            <a:noFill/>
            <a:ln w="6350">
              <a:solidFill>
                <a:schemeClr val="bg1">
                  <a:lumMod val="85000"/>
                </a:schemeClr>
              </a:solidFill>
            </a:ln>
          </p:spPr>
          <p:txBody>
            <a:bodyPr vert="horz" wrap="square" lIns="91440" tIns="45720" rIns="91440" bIns="45720" numCol="1" anchor="t" anchorCtr="0" compatLnSpc="1"/>
            <a:lstStyle/>
            <a:p>
              <a:endParaRPr lang="zh-CN" altLang="en-US"/>
            </a:p>
          </p:txBody>
        </p:sp>
      </p:grpSp>
      <p:grpSp>
        <p:nvGrpSpPr>
          <p:cNvPr id="80" name="组合 79"/>
          <p:cNvGrpSpPr/>
          <p:nvPr/>
        </p:nvGrpSpPr>
        <p:grpSpPr>
          <a:xfrm>
            <a:off x="5151876" y="2755011"/>
            <a:ext cx="901105" cy="2909808"/>
            <a:chOff x="7170738" y="671620"/>
            <a:chExt cx="1311275" cy="4233755"/>
          </a:xfrm>
        </p:grpSpPr>
        <p:sp>
          <p:nvSpPr>
            <p:cNvPr id="81" name="Freeform 173"/>
            <p:cNvSpPr/>
            <p:nvPr/>
          </p:nvSpPr>
          <p:spPr bwMode="auto">
            <a:xfrm>
              <a:off x="7170738" y="671620"/>
              <a:ext cx="1311275" cy="546100"/>
            </a:xfrm>
            <a:custGeom>
              <a:avLst/>
              <a:gdLst>
                <a:gd name="T0" fmla="*/ 826 w 826"/>
                <a:gd name="T1" fmla="*/ 172 h 344"/>
                <a:gd name="T2" fmla="*/ 818 w 826"/>
                <a:gd name="T3" fmla="*/ 206 h 344"/>
                <a:gd name="T4" fmla="*/ 794 w 826"/>
                <a:gd name="T5" fmla="*/ 238 h 344"/>
                <a:gd name="T6" fmla="*/ 756 w 826"/>
                <a:gd name="T7" fmla="*/ 268 h 344"/>
                <a:gd name="T8" fmla="*/ 706 w 826"/>
                <a:gd name="T9" fmla="*/ 294 h 344"/>
                <a:gd name="T10" fmla="*/ 644 w 826"/>
                <a:gd name="T11" fmla="*/ 314 h 344"/>
                <a:gd name="T12" fmla="*/ 574 w 826"/>
                <a:gd name="T13" fmla="*/ 330 h 344"/>
                <a:gd name="T14" fmla="*/ 496 w 826"/>
                <a:gd name="T15" fmla="*/ 340 h 344"/>
                <a:gd name="T16" fmla="*/ 414 w 826"/>
                <a:gd name="T17" fmla="*/ 344 h 344"/>
                <a:gd name="T18" fmla="*/ 372 w 826"/>
                <a:gd name="T19" fmla="*/ 342 h 344"/>
                <a:gd name="T20" fmla="*/ 290 w 826"/>
                <a:gd name="T21" fmla="*/ 336 h 344"/>
                <a:gd name="T22" fmla="*/ 216 w 826"/>
                <a:gd name="T23" fmla="*/ 322 h 344"/>
                <a:gd name="T24" fmla="*/ 152 w 826"/>
                <a:gd name="T25" fmla="*/ 304 h 344"/>
                <a:gd name="T26" fmla="*/ 96 w 826"/>
                <a:gd name="T27" fmla="*/ 282 h 344"/>
                <a:gd name="T28" fmla="*/ 50 w 826"/>
                <a:gd name="T29" fmla="*/ 254 h 344"/>
                <a:gd name="T30" fmla="*/ 20 w 826"/>
                <a:gd name="T31" fmla="*/ 222 h 344"/>
                <a:gd name="T32" fmla="*/ 4 w 826"/>
                <a:gd name="T33" fmla="*/ 190 h 344"/>
                <a:gd name="T34" fmla="*/ 0 w 826"/>
                <a:gd name="T35" fmla="*/ 172 h 344"/>
                <a:gd name="T36" fmla="*/ 10 w 826"/>
                <a:gd name="T37" fmla="*/ 138 h 344"/>
                <a:gd name="T38" fmla="*/ 34 w 826"/>
                <a:gd name="T39" fmla="*/ 106 h 344"/>
                <a:gd name="T40" fmla="*/ 72 w 826"/>
                <a:gd name="T41" fmla="*/ 76 h 344"/>
                <a:gd name="T42" fmla="*/ 122 w 826"/>
                <a:gd name="T43" fmla="*/ 50 h 344"/>
                <a:gd name="T44" fmla="*/ 182 w 826"/>
                <a:gd name="T45" fmla="*/ 30 h 344"/>
                <a:gd name="T46" fmla="*/ 254 w 826"/>
                <a:gd name="T47" fmla="*/ 14 h 344"/>
                <a:gd name="T48" fmla="*/ 330 w 826"/>
                <a:gd name="T49" fmla="*/ 4 h 344"/>
                <a:gd name="T50" fmla="*/ 414 w 826"/>
                <a:gd name="T51" fmla="*/ 0 h 344"/>
                <a:gd name="T52" fmla="*/ 456 w 826"/>
                <a:gd name="T53" fmla="*/ 2 h 344"/>
                <a:gd name="T54" fmla="*/ 536 w 826"/>
                <a:gd name="T55" fmla="*/ 8 h 344"/>
                <a:gd name="T56" fmla="*/ 610 w 826"/>
                <a:gd name="T57" fmla="*/ 20 h 344"/>
                <a:gd name="T58" fmla="*/ 676 w 826"/>
                <a:gd name="T59" fmla="*/ 40 h 344"/>
                <a:gd name="T60" fmla="*/ 732 w 826"/>
                <a:gd name="T61" fmla="*/ 62 h 344"/>
                <a:gd name="T62" fmla="*/ 776 w 826"/>
                <a:gd name="T63" fmla="*/ 90 h 344"/>
                <a:gd name="T64" fmla="*/ 808 w 826"/>
                <a:gd name="T65" fmla="*/ 120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8" y="206"/>
                  </a:lnTo>
                  <a:lnTo>
                    <a:pt x="808" y="222"/>
                  </a:lnTo>
                  <a:lnTo>
                    <a:pt x="794" y="238"/>
                  </a:lnTo>
                  <a:lnTo>
                    <a:pt x="776" y="254"/>
                  </a:lnTo>
                  <a:lnTo>
                    <a:pt x="756" y="268"/>
                  </a:lnTo>
                  <a:lnTo>
                    <a:pt x="732" y="282"/>
                  </a:lnTo>
                  <a:lnTo>
                    <a:pt x="706" y="294"/>
                  </a:lnTo>
                  <a:lnTo>
                    <a:pt x="676" y="304"/>
                  </a:lnTo>
                  <a:lnTo>
                    <a:pt x="644" y="314"/>
                  </a:lnTo>
                  <a:lnTo>
                    <a:pt x="610" y="322"/>
                  </a:lnTo>
                  <a:lnTo>
                    <a:pt x="574" y="330"/>
                  </a:lnTo>
                  <a:lnTo>
                    <a:pt x="536" y="336"/>
                  </a:lnTo>
                  <a:lnTo>
                    <a:pt x="496" y="340"/>
                  </a:lnTo>
                  <a:lnTo>
                    <a:pt x="456" y="342"/>
                  </a:lnTo>
                  <a:lnTo>
                    <a:pt x="414" y="344"/>
                  </a:lnTo>
                  <a:lnTo>
                    <a:pt x="414" y="344"/>
                  </a:lnTo>
                  <a:lnTo>
                    <a:pt x="372" y="342"/>
                  </a:lnTo>
                  <a:lnTo>
                    <a:pt x="330" y="340"/>
                  </a:lnTo>
                  <a:lnTo>
                    <a:pt x="290" y="336"/>
                  </a:lnTo>
                  <a:lnTo>
                    <a:pt x="254" y="330"/>
                  </a:lnTo>
                  <a:lnTo>
                    <a:pt x="216" y="322"/>
                  </a:lnTo>
                  <a:lnTo>
                    <a:pt x="182" y="314"/>
                  </a:lnTo>
                  <a:lnTo>
                    <a:pt x="152" y="304"/>
                  </a:lnTo>
                  <a:lnTo>
                    <a:pt x="122" y="294"/>
                  </a:lnTo>
                  <a:lnTo>
                    <a:pt x="96" y="282"/>
                  </a:lnTo>
                  <a:lnTo>
                    <a:pt x="72" y="268"/>
                  </a:lnTo>
                  <a:lnTo>
                    <a:pt x="50" y="254"/>
                  </a:lnTo>
                  <a:lnTo>
                    <a:pt x="34" y="238"/>
                  </a:lnTo>
                  <a:lnTo>
                    <a:pt x="20" y="222"/>
                  </a:lnTo>
                  <a:lnTo>
                    <a:pt x="10" y="206"/>
                  </a:lnTo>
                  <a:lnTo>
                    <a:pt x="4" y="190"/>
                  </a:lnTo>
                  <a:lnTo>
                    <a:pt x="0" y="172"/>
                  </a:lnTo>
                  <a:lnTo>
                    <a:pt x="0" y="172"/>
                  </a:lnTo>
                  <a:lnTo>
                    <a:pt x="4" y="154"/>
                  </a:lnTo>
                  <a:lnTo>
                    <a:pt x="10" y="138"/>
                  </a:lnTo>
                  <a:lnTo>
                    <a:pt x="20" y="120"/>
                  </a:lnTo>
                  <a:lnTo>
                    <a:pt x="34" y="106"/>
                  </a:lnTo>
                  <a:lnTo>
                    <a:pt x="50" y="90"/>
                  </a:lnTo>
                  <a:lnTo>
                    <a:pt x="72" y="76"/>
                  </a:lnTo>
                  <a:lnTo>
                    <a:pt x="96" y="62"/>
                  </a:lnTo>
                  <a:lnTo>
                    <a:pt x="122" y="50"/>
                  </a:lnTo>
                  <a:lnTo>
                    <a:pt x="152" y="40"/>
                  </a:lnTo>
                  <a:lnTo>
                    <a:pt x="182" y="30"/>
                  </a:lnTo>
                  <a:lnTo>
                    <a:pt x="216" y="20"/>
                  </a:lnTo>
                  <a:lnTo>
                    <a:pt x="254" y="14"/>
                  </a:lnTo>
                  <a:lnTo>
                    <a:pt x="290" y="8"/>
                  </a:lnTo>
                  <a:lnTo>
                    <a:pt x="330" y="4"/>
                  </a:lnTo>
                  <a:lnTo>
                    <a:pt x="372" y="2"/>
                  </a:lnTo>
                  <a:lnTo>
                    <a:pt x="414" y="0"/>
                  </a:lnTo>
                  <a:lnTo>
                    <a:pt x="414" y="0"/>
                  </a:lnTo>
                  <a:lnTo>
                    <a:pt x="456" y="2"/>
                  </a:lnTo>
                  <a:lnTo>
                    <a:pt x="496" y="4"/>
                  </a:lnTo>
                  <a:lnTo>
                    <a:pt x="536" y="8"/>
                  </a:lnTo>
                  <a:lnTo>
                    <a:pt x="574" y="14"/>
                  </a:lnTo>
                  <a:lnTo>
                    <a:pt x="610" y="20"/>
                  </a:lnTo>
                  <a:lnTo>
                    <a:pt x="644" y="30"/>
                  </a:lnTo>
                  <a:lnTo>
                    <a:pt x="676" y="40"/>
                  </a:lnTo>
                  <a:lnTo>
                    <a:pt x="706" y="50"/>
                  </a:lnTo>
                  <a:lnTo>
                    <a:pt x="732" y="62"/>
                  </a:lnTo>
                  <a:lnTo>
                    <a:pt x="756" y="76"/>
                  </a:lnTo>
                  <a:lnTo>
                    <a:pt x="776" y="90"/>
                  </a:lnTo>
                  <a:lnTo>
                    <a:pt x="794" y="106"/>
                  </a:lnTo>
                  <a:lnTo>
                    <a:pt x="808" y="120"/>
                  </a:lnTo>
                  <a:lnTo>
                    <a:pt x="818" y="138"/>
                  </a:lnTo>
                  <a:lnTo>
                    <a:pt x="824" y="154"/>
                  </a:lnTo>
                  <a:lnTo>
                    <a:pt x="826" y="172"/>
                  </a:lnTo>
                  <a:lnTo>
                    <a:pt x="826" y="172"/>
                  </a:lnTo>
                  <a:close/>
                </a:path>
              </a:pathLst>
            </a:custGeom>
            <a:gradFill flip="none" rotWithShape="1">
              <a:gsLst>
                <a:gs pos="0">
                  <a:schemeClr val="accent5">
                    <a:lumMod val="40000"/>
                    <a:lumOff val="60000"/>
                  </a:schemeClr>
                </a:gs>
                <a:gs pos="100000">
                  <a:schemeClr val="accent5"/>
                </a:gs>
              </a:gsLst>
              <a:lin ang="2700000" scaled="1"/>
              <a:tileRect/>
            </a:gradFill>
            <a:ln>
              <a:noFill/>
            </a:ln>
          </p:spPr>
          <p:txBody>
            <a:bodyPr vert="horz" wrap="square" lIns="91440" tIns="45720" rIns="91440" bIns="45720" numCol="1" anchor="t" anchorCtr="0" compatLnSpc="1"/>
            <a:lstStyle/>
            <a:p>
              <a:endParaRPr lang="zh-CN" altLang="en-US"/>
            </a:p>
          </p:txBody>
        </p:sp>
        <p:sp>
          <p:nvSpPr>
            <p:cNvPr id="82" name="Freeform 175"/>
            <p:cNvSpPr/>
            <p:nvPr/>
          </p:nvSpPr>
          <p:spPr bwMode="auto">
            <a:xfrm>
              <a:off x="7170738" y="933450"/>
              <a:ext cx="1311275" cy="3971925"/>
            </a:xfrm>
            <a:custGeom>
              <a:avLst/>
              <a:gdLst>
                <a:gd name="T0" fmla="*/ 414 w 826"/>
                <a:gd name="T1" fmla="*/ 172 h 2614"/>
                <a:gd name="T2" fmla="*/ 330 w 826"/>
                <a:gd name="T3" fmla="*/ 168 h 2614"/>
                <a:gd name="T4" fmla="*/ 254 w 826"/>
                <a:gd name="T5" fmla="*/ 158 h 2614"/>
                <a:gd name="T6" fmla="*/ 182 w 826"/>
                <a:gd name="T7" fmla="*/ 142 h 2614"/>
                <a:gd name="T8" fmla="*/ 122 w 826"/>
                <a:gd name="T9" fmla="*/ 122 h 2614"/>
                <a:gd name="T10" fmla="*/ 72 w 826"/>
                <a:gd name="T11" fmla="*/ 96 h 2614"/>
                <a:gd name="T12" fmla="*/ 34 w 826"/>
                <a:gd name="T13" fmla="*/ 66 h 2614"/>
                <a:gd name="T14" fmla="*/ 10 w 826"/>
                <a:gd name="T15" fmla="*/ 34 h 2614"/>
                <a:gd name="T16" fmla="*/ 0 w 826"/>
                <a:gd name="T17" fmla="*/ 0 h 2614"/>
                <a:gd name="T18" fmla="*/ 0 w 826"/>
                <a:gd name="T19" fmla="*/ 2442 h 2614"/>
                <a:gd name="T20" fmla="*/ 10 w 826"/>
                <a:gd name="T21" fmla="*/ 2478 h 2614"/>
                <a:gd name="T22" fmla="*/ 34 w 826"/>
                <a:gd name="T23" fmla="*/ 2510 h 2614"/>
                <a:gd name="T24" fmla="*/ 72 w 826"/>
                <a:gd name="T25" fmla="*/ 2538 h 2614"/>
                <a:gd name="T26" fmla="*/ 122 w 826"/>
                <a:gd name="T27" fmla="*/ 2564 h 2614"/>
                <a:gd name="T28" fmla="*/ 182 w 826"/>
                <a:gd name="T29" fmla="*/ 2584 h 2614"/>
                <a:gd name="T30" fmla="*/ 254 w 826"/>
                <a:gd name="T31" fmla="*/ 2600 h 2614"/>
                <a:gd name="T32" fmla="*/ 330 w 826"/>
                <a:gd name="T33" fmla="*/ 2610 h 2614"/>
                <a:gd name="T34" fmla="*/ 414 w 826"/>
                <a:gd name="T35" fmla="*/ 2614 h 2614"/>
                <a:gd name="T36" fmla="*/ 456 w 826"/>
                <a:gd name="T37" fmla="*/ 2614 h 2614"/>
                <a:gd name="T38" fmla="*/ 536 w 826"/>
                <a:gd name="T39" fmla="*/ 2606 h 2614"/>
                <a:gd name="T40" fmla="*/ 610 w 826"/>
                <a:gd name="T41" fmla="*/ 2594 h 2614"/>
                <a:gd name="T42" fmla="*/ 676 w 826"/>
                <a:gd name="T43" fmla="*/ 2574 h 2614"/>
                <a:gd name="T44" fmla="*/ 732 w 826"/>
                <a:gd name="T45" fmla="*/ 2552 h 2614"/>
                <a:gd name="T46" fmla="*/ 776 w 826"/>
                <a:gd name="T47" fmla="*/ 2524 h 2614"/>
                <a:gd name="T48" fmla="*/ 808 w 826"/>
                <a:gd name="T49" fmla="*/ 2494 h 2614"/>
                <a:gd name="T50" fmla="*/ 824 w 826"/>
                <a:gd name="T51" fmla="*/ 2460 h 2614"/>
                <a:gd name="T52" fmla="*/ 826 w 826"/>
                <a:gd name="T53" fmla="*/ 0 h 2614"/>
                <a:gd name="T54" fmla="*/ 824 w 826"/>
                <a:gd name="T55" fmla="*/ 18 h 2614"/>
                <a:gd name="T56" fmla="*/ 808 w 826"/>
                <a:gd name="T57" fmla="*/ 50 h 2614"/>
                <a:gd name="T58" fmla="*/ 776 w 826"/>
                <a:gd name="T59" fmla="*/ 82 h 2614"/>
                <a:gd name="T60" fmla="*/ 732 w 826"/>
                <a:gd name="T61" fmla="*/ 110 h 2614"/>
                <a:gd name="T62" fmla="*/ 676 w 826"/>
                <a:gd name="T63" fmla="*/ 132 h 2614"/>
                <a:gd name="T64" fmla="*/ 610 w 826"/>
                <a:gd name="T65" fmla="*/ 150 h 2614"/>
                <a:gd name="T66" fmla="*/ 536 w 826"/>
                <a:gd name="T67" fmla="*/ 164 h 2614"/>
                <a:gd name="T68" fmla="*/ 456 w 826"/>
                <a:gd name="T69" fmla="*/ 170 h 2614"/>
                <a:gd name="T70" fmla="*/ 414 w 826"/>
                <a:gd name="T71" fmla="*/ 172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2614">
                  <a:moveTo>
                    <a:pt x="414" y="172"/>
                  </a:moveTo>
                  <a:lnTo>
                    <a:pt x="414" y="172"/>
                  </a:lnTo>
                  <a:lnTo>
                    <a:pt x="372" y="170"/>
                  </a:lnTo>
                  <a:lnTo>
                    <a:pt x="330" y="168"/>
                  </a:lnTo>
                  <a:lnTo>
                    <a:pt x="290" y="164"/>
                  </a:lnTo>
                  <a:lnTo>
                    <a:pt x="254" y="158"/>
                  </a:lnTo>
                  <a:lnTo>
                    <a:pt x="216" y="150"/>
                  </a:lnTo>
                  <a:lnTo>
                    <a:pt x="182" y="142"/>
                  </a:lnTo>
                  <a:lnTo>
                    <a:pt x="152" y="132"/>
                  </a:lnTo>
                  <a:lnTo>
                    <a:pt x="122" y="122"/>
                  </a:lnTo>
                  <a:lnTo>
                    <a:pt x="96" y="110"/>
                  </a:lnTo>
                  <a:lnTo>
                    <a:pt x="72" y="96"/>
                  </a:lnTo>
                  <a:lnTo>
                    <a:pt x="50" y="82"/>
                  </a:lnTo>
                  <a:lnTo>
                    <a:pt x="34" y="66"/>
                  </a:lnTo>
                  <a:lnTo>
                    <a:pt x="20" y="50"/>
                  </a:lnTo>
                  <a:lnTo>
                    <a:pt x="10" y="34"/>
                  </a:lnTo>
                  <a:lnTo>
                    <a:pt x="4" y="18"/>
                  </a:lnTo>
                  <a:lnTo>
                    <a:pt x="0" y="0"/>
                  </a:lnTo>
                  <a:lnTo>
                    <a:pt x="0" y="2442"/>
                  </a:lnTo>
                  <a:lnTo>
                    <a:pt x="0" y="2442"/>
                  </a:lnTo>
                  <a:lnTo>
                    <a:pt x="4" y="2460"/>
                  </a:lnTo>
                  <a:lnTo>
                    <a:pt x="10" y="2478"/>
                  </a:lnTo>
                  <a:lnTo>
                    <a:pt x="20" y="2494"/>
                  </a:lnTo>
                  <a:lnTo>
                    <a:pt x="34" y="2510"/>
                  </a:lnTo>
                  <a:lnTo>
                    <a:pt x="50" y="2524"/>
                  </a:lnTo>
                  <a:lnTo>
                    <a:pt x="72" y="2538"/>
                  </a:lnTo>
                  <a:lnTo>
                    <a:pt x="96" y="2552"/>
                  </a:lnTo>
                  <a:lnTo>
                    <a:pt x="122" y="2564"/>
                  </a:lnTo>
                  <a:lnTo>
                    <a:pt x="152" y="2574"/>
                  </a:lnTo>
                  <a:lnTo>
                    <a:pt x="182" y="2584"/>
                  </a:lnTo>
                  <a:lnTo>
                    <a:pt x="216" y="2594"/>
                  </a:lnTo>
                  <a:lnTo>
                    <a:pt x="254" y="2600"/>
                  </a:lnTo>
                  <a:lnTo>
                    <a:pt x="290" y="2606"/>
                  </a:lnTo>
                  <a:lnTo>
                    <a:pt x="330" y="2610"/>
                  </a:lnTo>
                  <a:lnTo>
                    <a:pt x="372" y="2614"/>
                  </a:lnTo>
                  <a:lnTo>
                    <a:pt x="414" y="2614"/>
                  </a:lnTo>
                  <a:lnTo>
                    <a:pt x="414" y="2614"/>
                  </a:lnTo>
                  <a:lnTo>
                    <a:pt x="456" y="2614"/>
                  </a:lnTo>
                  <a:lnTo>
                    <a:pt x="496" y="2610"/>
                  </a:lnTo>
                  <a:lnTo>
                    <a:pt x="536" y="2606"/>
                  </a:lnTo>
                  <a:lnTo>
                    <a:pt x="574" y="2600"/>
                  </a:lnTo>
                  <a:lnTo>
                    <a:pt x="610" y="2594"/>
                  </a:lnTo>
                  <a:lnTo>
                    <a:pt x="644" y="2584"/>
                  </a:lnTo>
                  <a:lnTo>
                    <a:pt x="676" y="2574"/>
                  </a:lnTo>
                  <a:lnTo>
                    <a:pt x="706" y="2564"/>
                  </a:lnTo>
                  <a:lnTo>
                    <a:pt x="732" y="2552"/>
                  </a:lnTo>
                  <a:lnTo>
                    <a:pt x="756" y="2538"/>
                  </a:lnTo>
                  <a:lnTo>
                    <a:pt x="776" y="2524"/>
                  </a:lnTo>
                  <a:lnTo>
                    <a:pt x="794" y="2510"/>
                  </a:lnTo>
                  <a:lnTo>
                    <a:pt x="808" y="2494"/>
                  </a:lnTo>
                  <a:lnTo>
                    <a:pt x="818" y="2478"/>
                  </a:lnTo>
                  <a:lnTo>
                    <a:pt x="824" y="2460"/>
                  </a:lnTo>
                  <a:lnTo>
                    <a:pt x="826" y="2442"/>
                  </a:lnTo>
                  <a:lnTo>
                    <a:pt x="826" y="0"/>
                  </a:lnTo>
                  <a:lnTo>
                    <a:pt x="826" y="0"/>
                  </a:lnTo>
                  <a:lnTo>
                    <a:pt x="824" y="18"/>
                  </a:lnTo>
                  <a:lnTo>
                    <a:pt x="818" y="34"/>
                  </a:lnTo>
                  <a:lnTo>
                    <a:pt x="808" y="50"/>
                  </a:lnTo>
                  <a:lnTo>
                    <a:pt x="794" y="66"/>
                  </a:lnTo>
                  <a:lnTo>
                    <a:pt x="776" y="82"/>
                  </a:lnTo>
                  <a:lnTo>
                    <a:pt x="756" y="96"/>
                  </a:lnTo>
                  <a:lnTo>
                    <a:pt x="732" y="110"/>
                  </a:lnTo>
                  <a:lnTo>
                    <a:pt x="706" y="122"/>
                  </a:lnTo>
                  <a:lnTo>
                    <a:pt x="676" y="132"/>
                  </a:lnTo>
                  <a:lnTo>
                    <a:pt x="644" y="142"/>
                  </a:lnTo>
                  <a:lnTo>
                    <a:pt x="610" y="150"/>
                  </a:lnTo>
                  <a:lnTo>
                    <a:pt x="574" y="158"/>
                  </a:lnTo>
                  <a:lnTo>
                    <a:pt x="536" y="164"/>
                  </a:lnTo>
                  <a:lnTo>
                    <a:pt x="496" y="168"/>
                  </a:lnTo>
                  <a:lnTo>
                    <a:pt x="456" y="170"/>
                  </a:lnTo>
                  <a:lnTo>
                    <a:pt x="414" y="172"/>
                  </a:lnTo>
                  <a:lnTo>
                    <a:pt x="414" y="172"/>
                  </a:lnTo>
                  <a:close/>
                </a:path>
              </a:pathLst>
            </a:custGeom>
            <a:gradFill flip="none" rotWithShape="1">
              <a:gsLst>
                <a:gs pos="26000">
                  <a:schemeClr val="accent5">
                    <a:lumMod val="40000"/>
                    <a:lumOff val="60000"/>
                  </a:schemeClr>
                </a:gs>
                <a:gs pos="0">
                  <a:schemeClr val="accent5">
                    <a:lumMod val="60000"/>
                    <a:lumOff val="40000"/>
                  </a:schemeClr>
                </a:gs>
                <a:gs pos="64000">
                  <a:schemeClr val="accent5"/>
                </a:gs>
                <a:gs pos="100000">
                  <a:schemeClr val="accent5">
                    <a:lumMod val="60000"/>
                    <a:lumOff val="40000"/>
                  </a:schemeClr>
                </a:gs>
              </a:gsLst>
              <a:lin ang="0" scaled="1"/>
              <a:tileRect/>
            </a:gradFill>
            <a:ln>
              <a:noFill/>
            </a:ln>
          </p:spPr>
          <p:txBody>
            <a:bodyPr vert="horz" wrap="square" lIns="91440" tIns="45720" rIns="91440" bIns="45720" numCol="1" anchor="t" anchorCtr="0" compatLnSpc="1"/>
            <a:lstStyle/>
            <a:p>
              <a:endParaRPr lang="zh-CN" altLang="en-US"/>
            </a:p>
          </p:txBody>
        </p:sp>
        <p:sp>
          <p:nvSpPr>
            <p:cNvPr id="83" name="Freeform 174"/>
            <p:cNvSpPr/>
            <p:nvPr/>
          </p:nvSpPr>
          <p:spPr bwMode="auto">
            <a:xfrm>
              <a:off x="7170738" y="4359275"/>
              <a:ext cx="1311275" cy="546100"/>
            </a:xfrm>
            <a:custGeom>
              <a:avLst/>
              <a:gdLst>
                <a:gd name="T0" fmla="*/ 826 w 826"/>
                <a:gd name="T1" fmla="*/ 172 h 344"/>
                <a:gd name="T2" fmla="*/ 818 w 826"/>
                <a:gd name="T3" fmla="*/ 208 h 344"/>
                <a:gd name="T4" fmla="*/ 794 w 826"/>
                <a:gd name="T5" fmla="*/ 240 h 344"/>
                <a:gd name="T6" fmla="*/ 756 w 826"/>
                <a:gd name="T7" fmla="*/ 268 h 344"/>
                <a:gd name="T8" fmla="*/ 706 w 826"/>
                <a:gd name="T9" fmla="*/ 294 h 344"/>
                <a:gd name="T10" fmla="*/ 644 w 826"/>
                <a:gd name="T11" fmla="*/ 314 h 344"/>
                <a:gd name="T12" fmla="*/ 574 w 826"/>
                <a:gd name="T13" fmla="*/ 330 h 344"/>
                <a:gd name="T14" fmla="*/ 496 w 826"/>
                <a:gd name="T15" fmla="*/ 340 h 344"/>
                <a:gd name="T16" fmla="*/ 414 w 826"/>
                <a:gd name="T17" fmla="*/ 344 h 344"/>
                <a:gd name="T18" fmla="*/ 372 w 826"/>
                <a:gd name="T19" fmla="*/ 344 h 344"/>
                <a:gd name="T20" fmla="*/ 290 w 826"/>
                <a:gd name="T21" fmla="*/ 336 h 344"/>
                <a:gd name="T22" fmla="*/ 216 w 826"/>
                <a:gd name="T23" fmla="*/ 324 h 344"/>
                <a:gd name="T24" fmla="*/ 152 w 826"/>
                <a:gd name="T25" fmla="*/ 304 h 344"/>
                <a:gd name="T26" fmla="*/ 96 w 826"/>
                <a:gd name="T27" fmla="*/ 282 h 344"/>
                <a:gd name="T28" fmla="*/ 50 w 826"/>
                <a:gd name="T29" fmla="*/ 254 h 344"/>
                <a:gd name="T30" fmla="*/ 20 w 826"/>
                <a:gd name="T31" fmla="*/ 224 h 344"/>
                <a:gd name="T32" fmla="*/ 4 w 826"/>
                <a:gd name="T33" fmla="*/ 190 h 344"/>
                <a:gd name="T34" fmla="*/ 0 w 826"/>
                <a:gd name="T35" fmla="*/ 172 h 344"/>
                <a:gd name="T36" fmla="*/ 10 w 826"/>
                <a:gd name="T37" fmla="*/ 138 h 344"/>
                <a:gd name="T38" fmla="*/ 34 w 826"/>
                <a:gd name="T39" fmla="*/ 106 h 344"/>
                <a:gd name="T40" fmla="*/ 72 w 826"/>
                <a:gd name="T41" fmla="*/ 76 h 344"/>
                <a:gd name="T42" fmla="*/ 122 w 826"/>
                <a:gd name="T43" fmla="*/ 50 h 344"/>
                <a:gd name="T44" fmla="*/ 182 w 826"/>
                <a:gd name="T45" fmla="*/ 30 h 344"/>
                <a:gd name="T46" fmla="*/ 254 w 826"/>
                <a:gd name="T47" fmla="*/ 14 h 344"/>
                <a:gd name="T48" fmla="*/ 330 w 826"/>
                <a:gd name="T49" fmla="*/ 4 h 344"/>
                <a:gd name="T50" fmla="*/ 414 w 826"/>
                <a:gd name="T51" fmla="*/ 0 h 344"/>
                <a:gd name="T52" fmla="*/ 456 w 826"/>
                <a:gd name="T53" fmla="*/ 2 h 344"/>
                <a:gd name="T54" fmla="*/ 536 w 826"/>
                <a:gd name="T55" fmla="*/ 8 h 344"/>
                <a:gd name="T56" fmla="*/ 610 w 826"/>
                <a:gd name="T57" fmla="*/ 22 h 344"/>
                <a:gd name="T58" fmla="*/ 676 w 826"/>
                <a:gd name="T59" fmla="*/ 40 h 344"/>
                <a:gd name="T60" fmla="*/ 732 w 826"/>
                <a:gd name="T61" fmla="*/ 64 h 344"/>
                <a:gd name="T62" fmla="*/ 776 w 826"/>
                <a:gd name="T63" fmla="*/ 90 h 344"/>
                <a:gd name="T64" fmla="*/ 808 w 826"/>
                <a:gd name="T65" fmla="*/ 122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8" y="208"/>
                  </a:lnTo>
                  <a:lnTo>
                    <a:pt x="808" y="224"/>
                  </a:lnTo>
                  <a:lnTo>
                    <a:pt x="794" y="240"/>
                  </a:lnTo>
                  <a:lnTo>
                    <a:pt x="776" y="254"/>
                  </a:lnTo>
                  <a:lnTo>
                    <a:pt x="756" y="268"/>
                  </a:lnTo>
                  <a:lnTo>
                    <a:pt x="732" y="282"/>
                  </a:lnTo>
                  <a:lnTo>
                    <a:pt x="706" y="294"/>
                  </a:lnTo>
                  <a:lnTo>
                    <a:pt x="676" y="304"/>
                  </a:lnTo>
                  <a:lnTo>
                    <a:pt x="644" y="314"/>
                  </a:lnTo>
                  <a:lnTo>
                    <a:pt x="610" y="324"/>
                  </a:lnTo>
                  <a:lnTo>
                    <a:pt x="574" y="330"/>
                  </a:lnTo>
                  <a:lnTo>
                    <a:pt x="536" y="336"/>
                  </a:lnTo>
                  <a:lnTo>
                    <a:pt x="496" y="340"/>
                  </a:lnTo>
                  <a:lnTo>
                    <a:pt x="456" y="344"/>
                  </a:lnTo>
                  <a:lnTo>
                    <a:pt x="414" y="344"/>
                  </a:lnTo>
                  <a:lnTo>
                    <a:pt x="414" y="344"/>
                  </a:lnTo>
                  <a:lnTo>
                    <a:pt x="372" y="344"/>
                  </a:lnTo>
                  <a:lnTo>
                    <a:pt x="330" y="340"/>
                  </a:lnTo>
                  <a:lnTo>
                    <a:pt x="290" y="336"/>
                  </a:lnTo>
                  <a:lnTo>
                    <a:pt x="254" y="330"/>
                  </a:lnTo>
                  <a:lnTo>
                    <a:pt x="216" y="324"/>
                  </a:lnTo>
                  <a:lnTo>
                    <a:pt x="182" y="314"/>
                  </a:lnTo>
                  <a:lnTo>
                    <a:pt x="152" y="304"/>
                  </a:lnTo>
                  <a:lnTo>
                    <a:pt x="122" y="294"/>
                  </a:lnTo>
                  <a:lnTo>
                    <a:pt x="96" y="282"/>
                  </a:lnTo>
                  <a:lnTo>
                    <a:pt x="72" y="268"/>
                  </a:lnTo>
                  <a:lnTo>
                    <a:pt x="50" y="254"/>
                  </a:lnTo>
                  <a:lnTo>
                    <a:pt x="34" y="240"/>
                  </a:lnTo>
                  <a:lnTo>
                    <a:pt x="20" y="224"/>
                  </a:lnTo>
                  <a:lnTo>
                    <a:pt x="10" y="208"/>
                  </a:lnTo>
                  <a:lnTo>
                    <a:pt x="4" y="190"/>
                  </a:lnTo>
                  <a:lnTo>
                    <a:pt x="0" y="172"/>
                  </a:lnTo>
                  <a:lnTo>
                    <a:pt x="0" y="172"/>
                  </a:lnTo>
                  <a:lnTo>
                    <a:pt x="4" y="154"/>
                  </a:lnTo>
                  <a:lnTo>
                    <a:pt x="10" y="138"/>
                  </a:lnTo>
                  <a:lnTo>
                    <a:pt x="20" y="122"/>
                  </a:lnTo>
                  <a:lnTo>
                    <a:pt x="34" y="106"/>
                  </a:lnTo>
                  <a:lnTo>
                    <a:pt x="50" y="90"/>
                  </a:lnTo>
                  <a:lnTo>
                    <a:pt x="72" y="76"/>
                  </a:lnTo>
                  <a:lnTo>
                    <a:pt x="96" y="64"/>
                  </a:lnTo>
                  <a:lnTo>
                    <a:pt x="122" y="50"/>
                  </a:lnTo>
                  <a:lnTo>
                    <a:pt x="152" y="40"/>
                  </a:lnTo>
                  <a:lnTo>
                    <a:pt x="182" y="30"/>
                  </a:lnTo>
                  <a:lnTo>
                    <a:pt x="216" y="22"/>
                  </a:lnTo>
                  <a:lnTo>
                    <a:pt x="254" y="14"/>
                  </a:lnTo>
                  <a:lnTo>
                    <a:pt x="290" y="8"/>
                  </a:lnTo>
                  <a:lnTo>
                    <a:pt x="330" y="4"/>
                  </a:lnTo>
                  <a:lnTo>
                    <a:pt x="372" y="2"/>
                  </a:lnTo>
                  <a:lnTo>
                    <a:pt x="414" y="0"/>
                  </a:lnTo>
                  <a:lnTo>
                    <a:pt x="414" y="0"/>
                  </a:lnTo>
                  <a:lnTo>
                    <a:pt x="456" y="2"/>
                  </a:lnTo>
                  <a:lnTo>
                    <a:pt x="496" y="4"/>
                  </a:lnTo>
                  <a:lnTo>
                    <a:pt x="536" y="8"/>
                  </a:lnTo>
                  <a:lnTo>
                    <a:pt x="574" y="14"/>
                  </a:lnTo>
                  <a:lnTo>
                    <a:pt x="610" y="22"/>
                  </a:lnTo>
                  <a:lnTo>
                    <a:pt x="644" y="30"/>
                  </a:lnTo>
                  <a:lnTo>
                    <a:pt x="676" y="40"/>
                  </a:lnTo>
                  <a:lnTo>
                    <a:pt x="706" y="50"/>
                  </a:lnTo>
                  <a:lnTo>
                    <a:pt x="732" y="64"/>
                  </a:lnTo>
                  <a:lnTo>
                    <a:pt x="756" y="76"/>
                  </a:lnTo>
                  <a:lnTo>
                    <a:pt x="776" y="90"/>
                  </a:lnTo>
                  <a:lnTo>
                    <a:pt x="794" y="106"/>
                  </a:lnTo>
                  <a:lnTo>
                    <a:pt x="808" y="122"/>
                  </a:lnTo>
                  <a:lnTo>
                    <a:pt x="818" y="138"/>
                  </a:lnTo>
                  <a:lnTo>
                    <a:pt x="824" y="154"/>
                  </a:lnTo>
                  <a:lnTo>
                    <a:pt x="826" y="172"/>
                  </a:lnTo>
                  <a:lnTo>
                    <a:pt x="826" y="172"/>
                  </a:lnTo>
                  <a:close/>
                </a:path>
              </a:pathLst>
            </a:custGeom>
            <a:gradFill flip="none" rotWithShape="1">
              <a:gsLst>
                <a:gs pos="0">
                  <a:schemeClr val="bg1">
                    <a:alpha val="40000"/>
                  </a:schemeClr>
                </a:gs>
                <a:gs pos="100000">
                  <a:schemeClr val="bg1">
                    <a:shade val="100000"/>
                    <a:satMod val="115000"/>
                    <a:alpha val="10000"/>
                  </a:schemeClr>
                </a:gs>
              </a:gsLst>
              <a:lin ang="16200000" scaled="1"/>
              <a:tileRect/>
            </a:gradFill>
            <a:ln>
              <a:noFill/>
            </a:ln>
          </p:spPr>
          <p:txBody>
            <a:bodyPr vert="horz" wrap="square" lIns="91440" tIns="45720" rIns="91440" bIns="45720" numCol="1" anchor="t" anchorCtr="0" compatLnSpc="1"/>
            <a:lstStyle/>
            <a:p>
              <a:endParaRPr lang="zh-CN" altLang="en-US"/>
            </a:p>
          </p:txBody>
        </p:sp>
      </p:grpSp>
      <p:sp>
        <p:nvSpPr>
          <p:cNvPr id="2" name="标题 1"/>
          <p:cNvSpPr>
            <a:spLocks noGrp="1"/>
          </p:cNvSpPr>
          <p:nvPr>
            <p:ph type="title"/>
          </p:nvPr>
        </p:nvSpPr>
        <p:spPr/>
        <p:txBody>
          <a:bodyPr/>
          <a:lstStyle/>
          <a:p>
            <a:r>
              <a:rPr lang="zh-CN" altLang="en-US" dirty="0"/>
              <a:t>Title bar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300" fill="hold"/>
                                        <p:tgtEl>
                                          <p:spTgt spid="52"/>
                                        </p:tgtEl>
                                        <p:attrNameLst>
                                          <p:attrName>ppt_w</p:attrName>
                                        </p:attrNameLst>
                                      </p:cBhvr>
                                      <p:tavLst>
                                        <p:tav tm="0">
                                          <p:val>
                                            <p:fltVal val="0"/>
                                          </p:val>
                                        </p:tav>
                                        <p:tav tm="100000">
                                          <p:val>
                                            <p:strVal val="#ppt_w"/>
                                          </p:val>
                                        </p:tav>
                                      </p:tavLst>
                                    </p:anim>
                                    <p:anim calcmode="lin" valueType="num">
                                      <p:cBhvr>
                                        <p:cTn id="8" dur="300" fill="hold"/>
                                        <p:tgtEl>
                                          <p:spTgt spid="52"/>
                                        </p:tgtEl>
                                        <p:attrNameLst>
                                          <p:attrName>ppt_h</p:attrName>
                                        </p:attrNameLst>
                                      </p:cBhvr>
                                      <p:tavLst>
                                        <p:tav tm="0">
                                          <p:val>
                                            <p:fltVal val="0"/>
                                          </p:val>
                                        </p:tav>
                                        <p:tav tm="100000">
                                          <p:val>
                                            <p:strVal val="#ppt_h"/>
                                          </p:val>
                                        </p:tav>
                                      </p:tavLst>
                                    </p:anim>
                                    <p:animEffect transition="in" filter="fade">
                                      <p:cBhvr>
                                        <p:cTn id="9" dur="300"/>
                                        <p:tgtEl>
                                          <p:spTgt spid="5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300"/>
                                        <p:tgtEl>
                                          <p:spTgt spid="5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300" fill="hold"/>
                                        <p:tgtEl>
                                          <p:spTgt spid="41"/>
                                        </p:tgtEl>
                                        <p:attrNameLst>
                                          <p:attrName>ppt_w</p:attrName>
                                        </p:attrNameLst>
                                      </p:cBhvr>
                                      <p:tavLst>
                                        <p:tav tm="0">
                                          <p:val>
                                            <p:fltVal val="0"/>
                                          </p:val>
                                        </p:tav>
                                        <p:tav tm="100000">
                                          <p:val>
                                            <p:strVal val="#ppt_w"/>
                                          </p:val>
                                        </p:tav>
                                      </p:tavLst>
                                    </p:anim>
                                    <p:anim calcmode="lin" valueType="num">
                                      <p:cBhvr>
                                        <p:cTn id="18" dur="300" fill="hold"/>
                                        <p:tgtEl>
                                          <p:spTgt spid="41"/>
                                        </p:tgtEl>
                                        <p:attrNameLst>
                                          <p:attrName>ppt_h</p:attrName>
                                        </p:attrNameLst>
                                      </p:cBhvr>
                                      <p:tavLst>
                                        <p:tav tm="0">
                                          <p:val>
                                            <p:fltVal val="0"/>
                                          </p:val>
                                        </p:tav>
                                        <p:tav tm="100000">
                                          <p:val>
                                            <p:strVal val="#ppt_h"/>
                                          </p:val>
                                        </p:tav>
                                      </p:tavLst>
                                    </p:anim>
                                    <p:animEffect transition="in" filter="fade">
                                      <p:cBhvr>
                                        <p:cTn id="19" dur="300"/>
                                        <p:tgtEl>
                                          <p:spTgt spid="4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300" fill="hold"/>
                                        <p:tgtEl>
                                          <p:spTgt spid="60"/>
                                        </p:tgtEl>
                                        <p:attrNameLst>
                                          <p:attrName>ppt_w</p:attrName>
                                        </p:attrNameLst>
                                      </p:cBhvr>
                                      <p:tavLst>
                                        <p:tav tm="0">
                                          <p:val>
                                            <p:fltVal val="0"/>
                                          </p:val>
                                        </p:tav>
                                        <p:tav tm="100000">
                                          <p:val>
                                            <p:strVal val="#ppt_w"/>
                                          </p:val>
                                        </p:tav>
                                      </p:tavLst>
                                    </p:anim>
                                    <p:anim calcmode="lin" valueType="num">
                                      <p:cBhvr>
                                        <p:cTn id="24" dur="300" fill="hold"/>
                                        <p:tgtEl>
                                          <p:spTgt spid="60"/>
                                        </p:tgtEl>
                                        <p:attrNameLst>
                                          <p:attrName>ppt_h</p:attrName>
                                        </p:attrNameLst>
                                      </p:cBhvr>
                                      <p:tavLst>
                                        <p:tav tm="0">
                                          <p:val>
                                            <p:fltVal val="0"/>
                                          </p:val>
                                        </p:tav>
                                        <p:tav tm="100000">
                                          <p:val>
                                            <p:strVal val="#ppt_h"/>
                                          </p:val>
                                        </p:tav>
                                      </p:tavLst>
                                    </p:anim>
                                    <p:animEffect transition="in" filter="fade">
                                      <p:cBhvr>
                                        <p:cTn id="25" dur="300"/>
                                        <p:tgtEl>
                                          <p:spTgt spid="60"/>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down)">
                                      <p:cBhvr>
                                        <p:cTn id="29" dur="300"/>
                                        <p:tgtEl>
                                          <p:spTgt spid="6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300" fill="hold"/>
                                        <p:tgtEl>
                                          <p:spTgt spid="46"/>
                                        </p:tgtEl>
                                        <p:attrNameLst>
                                          <p:attrName>ppt_w</p:attrName>
                                        </p:attrNameLst>
                                      </p:cBhvr>
                                      <p:tavLst>
                                        <p:tav tm="0">
                                          <p:val>
                                            <p:fltVal val="0"/>
                                          </p:val>
                                        </p:tav>
                                        <p:tav tm="100000">
                                          <p:val>
                                            <p:strVal val="#ppt_w"/>
                                          </p:val>
                                        </p:tav>
                                      </p:tavLst>
                                    </p:anim>
                                    <p:anim calcmode="lin" valueType="num">
                                      <p:cBhvr>
                                        <p:cTn id="34" dur="300" fill="hold"/>
                                        <p:tgtEl>
                                          <p:spTgt spid="46"/>
                                        </p:tgtEl>
                                        <p:attrNameLst>
                                          <p:attrName>ppt_h</p:attrName>
                                        </p:attrNameLst>
                                      </p:cBhvr>
                                      <p:tavLst>
                                        <p:tav tm="0">
                                          <p:val>
                                            <p:fltVal val="0"/>
                                          </p:val>
                                        </p:tav>
                                        <p:tav tm="100000">
                                          <p:val>
                                            <p:strVal val="#ppt_h"/>
                                          </p:val>
                                        </p:tav>
                                      </p:tavLst>
                                    </p:anim>
                                    <p:animEffect transition="in" filter="fade">
                                      <p:cBhvr>
                                        <p:cTn id="35" dur="300"/>
                                        <p:tgtEl>
                                          <p:spTgt spid="46"/>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p:cTn id="39" dur="300" fill="hold"/>
                                        <p:tgtEl>
                                          <p:spTgt spid="68"/>
                                        </p:tgtEl>
                                        <p:attrNameLst>
                                          <p:attrName>ppt_w</p:attrName>
                                        </p:attrNameLst>
                                      </p:cBhvr>
                                      <p:tavLst>
                                        <p:tav tm="0">
                                          <p:val>
                                            <p:fltVal val="0"/>
                                          </p:val>
                                        </p:tav>
                                        <p:tav tm="100000">
                                          <p:val>
                                            <p:strVal val="#ppt_w"/>
                                          </p:val>
                                        </p:tav>
                                      </p:tavLst>
                                    </p:anim>
                                    <p:anim calcmode="lin" valueType="num">
                                      <p:cBhvr>
                                        <p:cTn id="40" dur="300" fill="hold"/>
                                        <p:tgtEl>
                                          <p:spTgt spid="68"/>
                                        </p:tgtEl>
                                        <p:attrNameLst>
                                          <p:attrName>ppt_h</p:attrName>
                                        </p:attrNameLst>
                                      </p:cBhvr>
                                      <p:tavLst>
                                        <p:tav tm="0">
                                          <p:val>
                                            <p:fltVal val="0"/>
                                          </p:val>
                                        </p:tav>
                                        <p:tav tm="100000">
                                          <p:val>
                                            <p:strVal val="#ppt_h"/>
                                          </p:val>
                                        </p:tav>
                                      </p:tavLst>
                                    </p:anim>
                                    <p:animEffect transition="in" filter="fade">
                                      <p:cBhvr>
                                        <p:cTn id="41" dur="300"/>
                                        <p:tgtEl>
                                          <p:spTgt spid="68"/>
                                        </p:tgtEl>
                                      </p:cBhvr>
                                    </p:animEffect>
                                  </p:childTnLst>
                                </p:cTn>
                              </p:par>
                            </p:childTnLst>
                          </p:cTn>
                        </p:par>
                        <p:par>
                          <p:cTn id="42" fill="hold">
                            <p:stCondLst>
                              <p:cond delay="3500"/>
                            </p:stCondLst>
                            <p:childTnLst>
                              <p:par>
                                <p:cTn id="43" presetID="22" presetClass="entr" presetSubtype="4" fill="hold"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down)">
                                      <p:cBhvr>
                                        <p:cTn id="45" dur="300"/>
                                        <p:tgtEl>
                                          <p:spTgt spid="7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300" fill="hold"/>
                                        <p:tgtEl>
                                          <p:spTgt spid="47"/>
                                        </p:tgtEl>
                                        <p:attrNameLst>
                                          <p:attrName>ppt_w</p:attrName>
                                        </p:attrNameLst>
                                      </p:cBhvr>
                                      <p:tavLst>
                                        <p:tav tm="0">
                                          <p:val>
                                            <p:fltVal val="0"/>
                                          </p:val>
                                        </p:tav>
                                        <p:tav tm="100000">
                                          <p:val>
                                            <p:strVal val="#ppt_w"/>
                                          </p:val>
                                        </p:tav>
                                      </p:tavLst>
                                    </p:anim>
                                    <p:anim calcmode="lin" valueType="num">
                                      <p:cBhvr>
                                        <p:cTn id="50" dur="300" fill="hold"/>
                                        <p:tgtEl>
                                          <p:spTgt spid="47"/>
                                        </p:tgtEl>
                                        <p:attrNameLst>
                                          <p:attrName>ppt_h</p:attrName>
                                        </p:attrNameLst>
                                      </p:cBhvr>
                                      <p:tavLst>
                                        <p:tav tm="0">
                                          <p:val>
                                            <p:fltVal val="0"/>
                                          </p:val>
                                        </p:tav>
                                        <p:tav tm="100000">
                                          <p:val>
                                            <p:strVal val="#ppt_h"/>
                                          </p:val>
                                        </p:tav>
                                      </p:tavLst>
                                    </p:anim>
                                    <p:animEffect transition="in" filter="fade">
                                      <p:cBhvr>
                                        <p:cTn id="51" dur="300"/>
                                        <p:tgtEl>
                                          <p:spTgt spid="47"/>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300" fill="hold"/>
                                        <p:tgtEl>
                                          <p:spTgt spid="76"/>
                                        </p:tgtEl>
                                        <p:attrNameLst>
                                          <p:attrName>ppt_w</p:attrName>
                                        </p:attrNameLst>
                                      </p:cBhvr>
                                      <p:tavLst>
                                        <p:tav tm="0">
                                          <p:val>
                                            <p:fltVal val="0"/>
                                          </p:val>
                                        </p:tav>
                                        <p:tav tm="100000">
                                          <p:val>
                                            <p:strVal val="#ppt_w"/>
                                          </p:val>
                                        </p:tav>
                                      </p:tavLst>
                                    </p:anim>
                                    <p:anim calcmode="lin" valueType="num">
                                      <p:cBhvr>
                                        <p:cTn id="56" dur="300" fill="hold"/>
                                        <p:tgtEl>
                                          <p:spTgt spid="76"/>
                                        </p:tgtEl>
                                        <p:attrNameLst>
                                          <p:attrName>ppt_h</p:attrName>
                                        </p:attrNameLst>
                                      </p:cBhvr>
                                      <p:tavLst>
                                        <p:tav tm="0">
                                          <p:val>
                                            <p:fltVal val="0"/>
                                          </p:val>
                                        </p:tav>
                                        <p:tav tm="100000">
                                          <p:val>
                                            <p:strVal val="#ppt_h"/>
                                          </p:val>
                                        </p:tav>
                                      </p:tavLst>
                                    </p:anim>
                                    <p:animEffect transition="in" filter="fade">
                                      <p:cBhvr>
                                        <p:cTn id="57" dur="300"/>
                                        <p:tgtEl>
                                          <p:spTgt spid="76"/>
                                        </p:tgtEl>
                                      </p:cBhvr>
                                    </p:animEffect>
                                  </p:childTnLst>
                                </p:cTn>
                              </p:par>
                            </p:childTnLst>
                          </p:cTn>
                        </p:par>
                        <p:par>
                          <p:cTn id="58" fill="hold">
                            <p:stCondLst>
                              <p:cond delay="5000"/>
                            </p:stCondLst>
                            <p:childTnLst>
                              <p:par>
                                <p:cTn id="59" presetID="22" presetClass="entr" presetSubtype="4" fill="hold" nodeType="after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wipe(down)">
                                      <p:cBhvr>
                                        <p:cTn id="61" dur="300"/>
                                        <p:tgtEl>
                                          <p:spTgt spid="80"/>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p:cTn id="65" dur="300" fill="hold"/>
                                        <p:tgtEl>
                                          <p:spTgt spid="48"/>
                                        </p:tgtEl>
                                        <p:attrNameLst>
                                          <p:attrName>ppt_w</p:attrName>
                                        </p:attrNameLst>
                                      </p:cBhvr>
                                      <p:tavLst>
                                        <p:tav tm="0">
                                          <p:val>
                                            <p:fltVal val="0"/>
                                          </p:val>
                                        </p:tav>
                                        <p:tav tm="100000">
                                          <p:val>
                                            <p:strVal val="#ppt_w"/>
                                          </p:val>
                                        </p:tav>
                                      </p:tavLst>
                                    </p:anim>
                                    <p:anim calcmode="lin" valueType="num">
                                      <p:cBhvr>
                                        <p:cTn id="66" dur="300" fill="hold"/>
                                        <p:tgtEl>
                                          <p:spTgt spid="48"/>
                                        </p:tgtEl>
                                        <p:attrNameLst>
                                          <p:attrName>ppt_h</p:attrName>
                                        </p:attrNameLst>
                                      </p:cBhvr>
                                      <p:tavLst>
                                        <p:tav tm="0">
                                          <p:val>
                                            <p:fltVal val="0"/>
                                          </p:val>
                                        </p:tav>
                                        <p:tav tm="100000">
                                          <p:val>
                                            <p:strVal val="#ppt_h"/>
                                          </p:val>
                                        </p:tav>
                                      </p:tavLst>
                                    </p:anim>
                                    <p:animEffect transition="in" filter="fade">
                                      <p:cBhvr>
                                        <p:cTn id="67" dur="300"/>
                                        <p:tgtEl>
                                          <p:spTgt spid="48"/>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300" fill="hold"/>
                                        <p:tgtEl>
                                          <p:spTgt spid="42"/>
                                        </p:tgtEl>
                                        <p:attrNameLst>
                                          <p:attrName>ppt_w</p:attrName>
                                        </p:attrNameLst>
                                      </p:cBhvr>
                                      <p:tavLst>
                                        <p:tav tm="0">
                                          <p:val>
                                            <p:fltVal val="0"/>
                                          </p:val>
                                        </p:tav>
                                        <p:tav tm="100000">
                                          <p:val>
                                            <p:strVal val="#ppt_w"/>
                                          </p:val>
                                        </p:tav>
                                      </p:tavLst>
                                    </p:anim>
                                    <p:anim calcmode="lin" valueType="num">
                                      <p:cBhvr>
                                        <p:cTn id="72" dur="300" fill="hold"/>
                                        <p:tgtEl>
                                          <p:spTgt spid="42"/>
                                        </p:tgtEl>
                                        <p:attrNameLst>
                                          <p:attrName>ppt_h</p:attrName>
                                        </p:attrNameLst>
                                      </p:cBhvr>
                                      <p:tavLst>
                                        <p:tav tm="0">
                                          <p:val>
                                            <p:fltVal val="0"/>
                                          </p:val>
                                        </p:tav>
                                        <p:tav tm="100000">
                                          <p:val>
                                            <p:strVal val="#ppt_h"/>
                                          </p:val>
                                        </p:tav>
                                      </p:tavLst>
                                    </p:anim>
                                    <p:animEffect transition="in" filter="fade">
                                      <p:cBhvr>
                                        <p:cTn id="73" dur="300"/>
                                        <p:tgtEl>
                                          <p:spTgt spid="42"/>
                                        </p:tgtEl>
                                      </p:cBhvr>
                                    </p:animEffect>
                                  </p:childTnLst>
                                </p:cTn>
                              </p:par>
                            </p:childTnLst>
                          </p:cTn>
                        </p:par>
                        <p:par>
                          <p:cTn id="74" fill="hold">
                            <p:stCondLst>
                              <p:cond delay="6500"/>
                            </p:stCondLst>
                            <p:childTnLst>
                              <p:par>
                                <p:cTn id="75" presetID="2" presetClass="entr" presetSubtype="2"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300" fill="hold"/>
                                        <p:tgtEl>
                                          <p:spTgt spid="40"/>
                                        </p:tgtEl>
                                        <p:attrNameLst>
                                          <p:attrName>ppt_x</p:attrName>
                                        </p:attrNameLst>
                                      </p:cBhvr>
                                      <p:tavLst>
                                        <p:tav tm="0">
                                          <p:val>
                                            <p:strVal val="1+#ppt_w/2"/>
                                          </p:val>
                                        </p:tav>
                                        <p:tav tm="100000">
                                          <p:val>
                                            <p:strVal val="#ppt_x"/>
                                          </p:val>
                                        </p:tav>
                                      </p:tavLst>
                                    </p:anim>
                                    <p:anim calcmode="lin" valueType="num">
                                      <p:cBhvr additive="base">
                                        <p:cTn id="78" dur="300" fill="hold"/>
                                        <p:tgtEl>
                                          <p:spTgt spid="40"/>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53" presetClass="entr" presetSubtype="16"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 calcmode="lin" valueType="num">
                                      <p:cBhvr>
                                        <p:cTn id="82" dur="300" fill="hold"/>
                                        <p:tgtEl>
                                          <p:spTgt spid="49"/>
                                        </p:tgtEl>
                                        <p:attrNameLst>
                                          <p:attrName>ppt_w</p:attrName>
                                        </p:attrNameLst>
                                      </p:cBhvr>
                                      <p:tavLst>
                                        <p:tav tm="0">
                                          <p:val>
                                            <p:fltVal val="0"/>
                                          </p:val>
                                        </p:tav>
                                        <p:tav tm="100000">
                                          <p:val>
                                            <p:strVal val="#ppt_w"/>
                                          </p:val>
                                        </p:tav>
                                      </p:tavLst>
                                    </p:anim>
                                    <p:anim calcmode="lin" valueType="num">
                                      <p:cBhvr>
                                        <p:cTn id="83" dur="300" fill="hold"/>
                                        <p:tgtEl>
                                          <p:spTgt spid="49"/>
                                        </p:tgtEl>
                                        <p:attrNameLst>
                                          <p:attrName>ppt_h</p:attrName>
                                        </p:attrNameLst>
                                      </p:cBhvr>
                                      <p:tavLst>
                                        <p:tav tm="0">
                                          <p:val>
                                            <p:fltVal val="0"/>
                                          </p:val>
                                        </p:tav>
                                        <p:tav tm="100000">
                                          <p:val>
                                            <p:strVal val="#ppt_h"/>
                                          </p:val>
                                        </p:tav>
                                      </p:tavLst>
                                    </p:anim>
                                    <p:animEffect transition="in" filter="fade">
                                      <p:cBhvr>
                                        <p:cTn id="84" dur="300"/>
                                        <p:tgtEl>
                                          <p:spTgt spid="49"/>
                                        </p:tgtEl>
                                      </p:cBhvr>
                                    </p:animEffect>
                                  </p:childTnLst>
                                </p:cTn>
                              </p:par>
                            </p:childTnLst>
                          </p:cTn>
                        </p:par>
                        <p:par>
                          <p:cTn id="85" fill="hold">
                            <p:stCondLst>
                              <p:cond delay="7500"/>
                            </p:stCondLst>
                            <p:childTnLst>
                              <p:par>
                                <p:cTn id="86" presetID="2" presetClass="entr" presetSubtype="2"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additive="base">
                                        <p:cTn id="88" dur="300" fill="hold"/>
                                        <p:tgtEl>
                                          <p:spTgt spid="43"/>
                                        </p:tgtEl>
                                        <p:attrNameLst>
                                          <p:attrName>ppt_x</p:attrName>
                                        </p:attrNameLst>
                                      </p:cBhvr>
                                      <p:tavLst>
                                        <p:tav tm="0">
                                          <p:val>
                                            <p:strVal val="1+#ppt_w/2"/>
                                          </p:val>
                                        </p:tav>
                                        <p:tav tm="100000">
                                          <p:val>
                                            <p:strVal val="#ppt_x"/>
                                          </p:val>
                                        </p:tav>
                                      </p:tavLst>
                                    </p:anim>
                                    <p:anim calcmode="lin" valueType="num">
                                      <p:cBhvr additive="base">
                                        <p:cTn id="89" dur="300" fill="hold"/>
                                        <p:tgtEl>
                                          <p:spTgt spid="43"/>
                                        </p:tgtEl>
                                        <p:attrNameLst>
                                          <p:attrName>ppt_y</p:attrName>
                                        </p:attrNameLst>
                                      </p:cBhvr>
                                      <p:tavLst>
                                        <p:tav tm="0">
                                          <p:val>
                                            <p:strVal val="#ppt_y"/>
                                          </p:val>
                                        </p:tav>
                                        <p:tav tm="100000">
                                          <p:val>
                                            <p:strVal val="#ppt_y"/>
                                          </p:val>
                                        </p:tav>
                                      </p:tavLst>
                                    </p:anim>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300" fill="hold"/>
                                        <p:tgtEl>
                                          <p:spTgt spid="50"/>
                                        </p:tgtEl>
                                        <p:attrNameLst>
                                          <p:attrName>ppt_w</p:attrName>
                                        </p:attrNameLst>
                                      </p:cBhvr>
                                      <p:tavLst>
                                        <p:tav tm="0">
                                          <p:val>
                                            <p:fltVal val="0"/>
                                          </p:val>
                                        </p:tav>
                                        <p:tav tm="100000">
                                          <p:val>
                                            <p:strVal val="#ppt_w"/>
                                          </p:val>
                                        </p:tav>
                                      </p:tavLst>
                                    </p:anim>
                                    <p:anim calcmode="lin" valueType="num">
                                      <p:cBhvr>
                                        <p:cTn id="94" dur="300" fill="hold"/>
                                        <p:tgtEl>
                                          <p:spTgt spid="50"/>
                                        </p:tgtEl>
                                        <p:attrNameLst>
                                          <p:attrName>ppt_h</p:attrName>
                                        </p:attrNameLst>
                                      </p:cBhvr>
                                      <p:tavLst>
                                        <p:tav tm="0">
                                          <p:val>
                                            <p:fltVal val="0"/>
                                          </p:val>
                                        </p:tav>
                                        <p:tav tm="100000">
                                          <p:val>
                                            <p:strVal val="#ppt_h"/>
                                          </p:val>
                                        </p:tav>
                                      </p:tavLst>
                                    </p:anim>
                                    <p:animEffect transition="in" filter="fade">
                                      <p:cBhvr>
                                        <p:cTn id="95" dur="300"/>
                                        <p:tgtEl>
                                          <p:spTgt spid="50"/>
                                        </p:tgtEl>
                                      </p:cBhvr>
                                    </p:animEffect>
                                  </p:childTnLst>
                                </p:cTn>
                              </p:par>
                            </p:childTnLst>
                          </p:cTn>
                        </p:par>
                        <p:par>
                          <p:cTn id="96" fill="hold">
                            <p:stCondLst>
                              <p:cond delay="8500"/>
                            </p:stCondLst>
                            <p:childTnLst>
                              <p:par>
                                <p:cTn id="97" presetID="2" presetClass="entr" presetSubtype="2"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additive="base">
                                        <p:cTn id="99" dur="300" fill="hold"/>
                                        <p:tgtEl>
                                          <p:spTgt spid="44"/>
                                        </p:tgtEl>
                                        <p:attrNameLst>
                                          <p:attrName>ppt_x</p:attrName>
                                        </p:attrNameLst>
                                      </p:cBhvr>
                                      <p:tavLst>
                                        <p:tav tm="0">
                                          <p:val>
                                            <p:strVal val="1+#ppt_w/2"/>
                                          </p:val>
                                        </p:tav>
                                        <p:tav tm="100000">
                                          <p:val>
                                            <p:strVal val="#ppt_x"/>
                                          </p:val>
                                        </p:tav>
                                      </p:tavLst>
                                    </p:anim>
                                    <p:anim calcmode="lin" valueType="num">
                                      <p:cBhvr additive="base">
                                        <p:cTn id="100" dur="300" fill="hold"/>
                                        <p:tgtEl>
                                          <p:spTgt spid="44"/>
                                        </p:tgtEl>
                                        <p:attrNameLst>
                                          <p:attrName>ppt_y</p:attrName>
                                        </p:attrNameLst>
                                      </p:cBhvr>
                                      <p:tavLst>
                                        <p:tav tm="0">
                                          <p:val>
                                            <p:strVal val="#ppt_y"/>
                                          </p:val>
                                        </p:tav>
                                        <p:tav tm="100000">
                                          <p:val>
                                            <p:strVal val="#ppt_y"/>
                                          </p:val>
                                        </p:tav>
                                      </p:tavLst>
                                    </p:anim>
                                  </p:childTnLst>
                                </p:cTn>
                              </p:par>
                            </p:childTnLst>
                          </p:cTn>
                        </p:par>
                        <p:par>
                          <p:cTn id="101" fill="hold">
                            <p:stCondLst>
                              <p:cond delay="9000"/>
                            </p:stCondLst>
                            <p:childTnLst>
                              <p:par>
                                <p:cTn id="102" presetID="53" presetClass="entr" presetSubtype="16"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300" fill="hold"/>
                                        <p:tgtEl>
                                          <p:spTgt spid="51"/>
                                        </p:tgtEl>
                                        <p:attrNameLst>
                                          <p:attrName>ppt_w</p:attrName>
                                        </p:attrNameLst>
                                      </p:cBhvr>
                                      <p:tavLst>
                                        <p:tav tm="0">
                                          <p:val>
                                            <p:fltVal val="0"/>
                                          </p:val>
                                        </p:tav>
                                        <p:tav tm="100000">
                                          <p:val>
                                            <p:strVal val="#ppt_w"/>
                                          </p:val>
                                        </p:tav>
                                      </p:tavLst>
                                    </p:anim>
                                    <p:anim calcmode="lin" valueType="num">
                                      <p:cBhvr>
                                        <p:cTn id="105" dur="300" fill="hold"/>
                                        <p:tgtEl>
                                          <p:spTgt spid="51"/>
                                        </p:tgtEl>
                                        <p:attrNameLst>
                                          <p:attrName>ppt_h</p:attrName>
                                        </p:attrNameLst>
                                      </p:cBhvr>
                                      <p:tavLst>
                                        <p:tav tm="0">
                                          <p:val>
                                            <p:fltVal val="0"/>
                                          </p:val>
                                        </p:tav>
                                        <p:tav tm="100000">
                                          <p:val>
                                            <p:strVal val="#ppt_h"/>
                                          </p:val>
                                        </p:tav>
                                      </p:tavLst>
                                    </p:anim>
                                    <p:animEffect transition="in" filter="fade">
                                      <p:cBhvr>
                                        <p:cTn id="106" dur="300"/>
                                        <p:tgtEl>
                                          <p:spTgt spid="51"/>
                                        </p:tgtEl>
                                      </p:cBhvr>
                                    </p:animEffect>
                                  </p:childTnLst>
                                </p:cTn>
                              </p:par>
                            </p:childTnLst>
                          </p:cTn>
                        </p:par>
                        <p:par>
                          <p:cTn id="107" fill="hold">
                            <p:stCondLst>
                              <p:cond delay="9500"/>
                            </p:stCondLst>
                            <p:childTnLst>
                              <p:par>
                                <p:cTn id="108" presetID="2" presetClass="entr" presetSubtype="2" fill="hold" grpId="0" nodeType="after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300" fill="hold"/>
                                        <p:tgtEl>
                                          <p:spTgt spid="45"/>
                                        </p:tgtEl>
                                        <p:attrNameLst>
                                          <p:attrName>ppt_x</p:attrName>
                                        </p:attrNameLst>
                                      </p:cBhvr>
                                      <p:tavLst>
                                        <p:tav tm="0">
                                          <p:val>
                                            <p:strVal val="1+#ppt_w/2"/>
                                          </p:val>
                                        </p:tav>
                                        <p:tav tm="100000">
                                          <p:val>
                                            <p:strVal val="#ppt_x"/>
                                          </p:val>
                                        </p:tav>
                                      </p:tavLst>
                                    </p:anim>
                                    <p:anim calcmode="lin" valueType="num">
                                      <p:cBhvr additive="base">
                                        <p:cTn id="111" dur="3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453261" y="1530960"/>
            <a:ext cx="3254152" cy="3864424"/>
            <a:chOff x="3339785" y="1338720"/>
            <a:chExt cx="2440932" cy="2898318"/>
          </a:xfrm>
        </p:grpSpPr>
        <p:sp>
          <p:nvSpPr>
            <p:cNvPr id="31" name="Freeform 18"/>
            <p:cNvSpPr/>
            <p:nvPr/>
          </p:nvSpPr>
          <p:spPr bwMode="auto">
            <a:xfrm rot="16200000">
              <a:off x="3121101" y="1569723"/>
              <a:ext cx="1669382" cy="1207376"/>
            </a:xfrm>
            <a:custGeom>
              <a:avLst/>
              <a:gdLst>
                <a:gd name="T0" fmla="*/ 0 w 2168"/>
                <a:gd name="T1" fmla="*/ 1568 h 1568"/>
                <a:gd name="T2" fmla="*/ 2168 w 2168"/>
                <a:gd name="T3" fmla="*/ 1568 h 1568"/>
                <a:gd name="T4" fmla="*/ 2168 w 2168"/>
                <a:gd name="T5" fmla="*/ 1568 h 1568"/>
                <a:gd name="T6" fmla="*/ 2144 w 2168"/>
                <a:gd name="T7" fmla="*/ 1544 h 1568"/>
                <a:gd name="T8" fmla="*/ 2116 w 2168"/>
                <a:gd name="T9" fmla="*/ 1512 h 1568"/>
                <a:gd name="T10" fmla="*/ 2080 w 2168"/>
                <a:gd name="T11" fmla="*/ 1468 h 1568"/>
                <a:gd name="T12" fmla="*/ 2036 w 2168"/>
                <a:gd name="T13" fmla="*/ 1410 h 1568"/>
                <a:gd name="T14" fmla="*/ 1984 w 2168"/>
                <a:gd name="T15" fmla="*/ 1342 h 1568"/>
                <a:gd name="T16" fmla="*/ 1930 w 2168"/>
                <a:gd name="T17" fmla="*/ 1260 h 1568"/>
                <a:gd name="T18" fmla="*/ 1870 w 2168"/>
                <a:gd name="T19" fmla="*/ 1168 h 1568"/>
                <a:gd name="T20" fmla="*/ 1840 w 2168"/>
                <a:gd name="T21" fmla="*/ 1116 h 1568"/>
                <a:gd name="T22" fmla="*/ 1810 w 2168"/>
                <a:gd name="T23" fmla="*/ 1062 h 1568"/>
                <a:gd name="T24" fmla="*/ 1778 w 2168"/>
                <a:gd name="T25" fmla="*/ 1004 h 1568"/>
                <a:gd name="T26" fmla="*/ 1748 w 2168"/>
                <a:gd name="T27" fmla="*/ 944 h 1568"/>
                <a:gd name="T28" fmla="*/ 1718 w 2168"/>
                <a:gd name="T29" fmla="*/ 882 h 1568"/>
                <a:gd name="T30" fmla="*/ 1686 w 2168"/>
                <a:gd name="T31" fmla="*/ 816 h 1568"/>
                <a:gd name="T32" fmla="*/ 1656 w 2168"/>
                <a:gd name="T33" fmla="*/ 748 h 1568"/>
                <a:gd name="T34" fmla="*/ 1628 w 2168"/>
                <a:gd name="T35" fmla="*/ 676 h 1568"/>
                <a:gd name="T36" fmla="*/ 1600 w 2168"/>
                <a:gd name="T37" fmla="*/ 602 h 1568"/>
                <a:gd name="T38" fmla="*/ 1572 w 2168"/>
                <a:gd name="T39" fmla="*/ 524 h 1568"/>
                <a:gd name="T40" fmla="*/ 1546 w 2168"/>
                <a:gd name="T41" fmla="*/ 444 h 1568"/>
                <a:gd name="T42" fmla="*/ 1520 w 2168"/>
                <a:gd name="T43" fmla="*/ 360 h 1568"/>
                <a:gd name="T44" fmla="*/ 1498 w 2168"/>
                <a:gd name="T45" fmla="*/ 274 h 1568"/>
                <a:gd name="T46" fmla="*/ 1476 w 2168"/>
                <a:gd name="T47" fmla="*/ 186 h 1568"/>
                <a:gd name="T48" fmla="*/ 1456 w 2168"/>
                <a:gd name="T49" fmla="*/ 94 h 1568"/>
                <a:gd name="T50" fmla="*/ 1438 w 2168"/>
                <a:gd name="T51" fmla="*/ 0 h 1568"/>
                <a:gd name="T52" fmla="*/ 1438 w 2168"/>
                <a:gd name="T53" fmla="*/ 0 h 1568"/>
                <a:gd name="T54" fmla="*/ 0 w 2168"/>
                <a:gd name="T55" fmla="*/ 1568 h 1568"/>
                <a:gd name="T56" fmla="*/ 0 w 2168"/>
                <a:gd name="T57" fmla="*/ 1568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68" h="1568">
                  <a:moveTo>
                    <a:pt x="0" y="1568"/>
                  </a:moveTo>
                  <a:lnTo>
                    <a:pt x="2168" y="1568"/>
                  </a:lnTo>
                  <a:lnTo>
                    <a:pt x="2168" y="1568"/>
                  </a:lnTo>
                  <a:lnTo>
                    <a:pt x="2144" y="1544"/>
                  </a:lnTo>
                  <a:lnTo>
                    <a:pt x="2116" y="1512"/>
                  </a:lnTo>
                  <a:lnTo>
                    <a:pt x="2080" y="1468"/>
                  </a:lnTo>
                  <a:lnTo>
                    <a:pt x="2036" y="1410"/>
                  </a:lnTo>
                  <a:lnTo>
                    <a:pt x="1984" y="1342"/>
                  </a:lnTo>
                  <a:lnTo>
                    <a:pt x="1930" y="1260"/>
                  </a:lnTo>
                  <a:lnTo>
                    <a:pt x="1870" y="1168"/>
                  </a:lnTo>
                  <a:lnTo>
                    <a:pt x="1840" y="1116"/>
                  </a:lnTo>
                  <a:lnTo>
                    <a:pt x="1810" y="1062"/>
                  </a:lnTo>
                  <a:lnTo>
                    <a:pt x="1778" y="1004"/>
                  </a:lnTo>
                  <a:lnTo>
                    <a:pt x="1748" y="944"/>
                  </a:lnTo>
                  <a:lnTo>
                    <a:pt x="1718" y="882"/>
                  </a:lnTo>
                  <a:lnTo>
                    <a:pt x="1686" y="816"/>
                  </a:lnTo>
                  <a:lnTo>
                    <a:pt x="1656" y="748"/>
                  </a:lnTo>
                  <a:lnTo>
                    <a:pt x="1628" y="676"/>
                  </a:lnTo>
                  <a:lnTo>
                    <a:pt x="1600" y="602"/>
                  </a:lnTo>
                  <a:lnTo>
                    <a:pt x="1572" y="524"/>
                  </a:lnTo>
                  <a:lnTo>
                    <a:pt x="1546" y="444"/>
                  </a:lnTo>
                  <a:lnTo>
                    <a:pt x="1520" y="360"/>
                  </a:lnTo>
                  <a:lnTo>
                    <a:pt x="1498" y="274"/>
                  </a:lnTo>
                  <a:lnTo>
                    <a:pt x="1476" y="186"/>
                  </a:lnTo>
                  <a:lnTo>
                    <a:pt x="1456" y="94"/>
                  </a:lnTo>
                  <a:lnTo>
                    <a:pt x="1438" y="0"/>
                  </a:lnTo>
                  <a:lnTo>
                    <a:pt x="1438" y="0"/>
                  </a:lnTo>
                  <a:lnTo>
                    <a:pt x="0" y="1568"/>
                  </a:lnTo>
                  <a:lnTo>
                    <a:pt x="0" y="1568"/>
                  </a:lnTo>
                  <a:close/>
                </a:path>
              </a:pathLst>
            </a:custGeom>
            <a:gradFill flip="none" rotWithShape="1">
              <a:gsLst>
                <a:gs pos="0">
                  <a:schemeClr val="bg1">
                    <a:lumMod val="65000"/>
                  </a:schemeClr>
                </a:gs>
                <a:gs pos="100000">
                  <a:schemeClr val="bg1">
                    <a:lumMod val="85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32" name="Freeform 19"/>
            <p:cNvSpPr/>
            <p:nvPr/>
          </p:nvSpPr>
          <p:spPr bwMode="auto">
            <a:xfrm rot="16200000">
              <a:off x="4329247" y="1568953"/>
              <a:ext cx="1669382" cy="1208916"/>
            </a:xfrm>
            <a:custGeom>
              <a:avLst/>
              <a:gdLst>
                <a:gd name="T0" fmla="*/ 1438 w 2168"/>
                <a:gd name="T1" fmla="*/ 1570 h 1570"/>
                <a:gd name="T2" fmla="*/ 1438 w 2168"/>
                <a:gd name="T3" fmla="*/ 1570 h 1570"/>
                <a:gd name="T4" fmla="*/ 1438 w 2168"/>
                <a:gd name="T5" fmla="*/ 1570 h 1570"/>
                <a:gd name="T6" fmla="*/ 1456 w 2168"/>
                <a:gd name="T7" fmla="*/ 1476 h 1570"/>
                <a:gd name="T8" fmla="*/ 1476 w 2168"/>
                <a:gd name="T9" fmla="*/ 1384 h 1570"/>
                <a:gd name="T10" fmla="*/ 1498 w 2168"/>
                <a:gd name="T11" fmla="*/ 1296 h 1570"/>
                <a:gd name="T12" fmla="*/ 1520 w 2168"/>
                <a:gd name="T13" fmla="*/ 1210 h 1570"/>
                <a:gd name="T14" fmla="*/ 1546 w 2168"/>
                <a:gd name="T15" fmla="*/ 1126 h 1570"/>
                <a:gd name="T16" fmla="*/ 1572 w 2168"/>
                <a:gd name="T17" fmla="*/ 1046 h 1570"/>
                <a:gd name="T18" fmla="*/ 1600 w 2168"/>
                <a:gd name="T19" fmla="*/ 968 h 1570"/>
                <a:gd name="T20" fmla="*/ 1628 w 2168"/>
                <a:gd name="T21" fmla="*/ 894 h 1570"/>
                <a:gd name="T22" fmla="*/ 1656 w 2168"/>
                <a:gd name="T23" fmla="*/ 822 h 1570"/>
                <a:gd name="T24" fmla="*/ 1686 w 2168"/>
                <a:gd name="T25" fmla="*/ 754 h 1570"/>
                <a:gd name="T26" fmla="*/ 1718 w 2168"/>
                <a:gd name="T27" fmla="*/ 688 h 1570"/>
                <a:gd name="T28" fmla="*/ 1748 w 2168"/>
                <a:gd name="T29" fmla="*/ 624 h 1570"/>
                <a:gd name="T30" fmla="*/ 1778 w 2168"/>
                <a:gd name="T31" fmla="*/ 564 h 1570"/>
                <a:gd name="T32" fmla="*/ 1810 w 2168"/>
                <a:gd name="T33" fmla="*/ 508 h 1570"/>
                <a:gd name="T34" fmla="*/ 1840 w 2168"/>
                <a:gd name="T35" fmla="*/ 454 h 1570"/>
                <a:gd name="T36" fmla="*/ 1870 w 2168"/>
                <a:gd name="T37" fmla="*/ 402 h 1570"/>
                <a:gd name="T38" fmla="*/ 1930 w 2168"/>
                <a:gd name="T39" fmla="*/ 308 h 1570"/>
                <a:gd name="T40" fmla="*/ 1984 w 2168"/>
                <a:gd name="T41" fmla="*/ 228 h 1570"/>
                <a:gd name="T42" fmla="*/ 2036 w 2168"/>
                <a:gd name="T43" fmla="*/ 158 h 1570"/>
                <a:gd name="T44" fmla="*/ 2080 w 2168"/>
                <a:gd name="T45" fmla="*/ 102 h 1570"/>
                <a:gd name="T46" fmla="*/ 2116 w 2168"/>
                <a:gd name="T47" fmla="*/ 58 h 1570"/>
                <a:gd name="T48" fmla="*/ 2144 w 2168"/>
                <a:gd name="T49" fmla="*/ 26 h 1570"/>
                <a:gd name="T50" fmla="*/ 2168 w 2168"/>
                <a:gd name="T51" fmla="*/ 0 h 1570"/>
                <a:gd name="T52" fmla="*/ 0 w 2168"/>
                <a:gd name="T53" fmla="*/ 0 h 1570"/>
                <a:gd name="T54" fmla="*/ 1438 w 2168"/>
                <a:gd name="T55" fmla="*/ 1570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8" h="1570">
                  <a:moveTo>
                    <a:pt x="1438" y="1570"/>
                  </a:moveTo>
                  <a:lnTo>
                    <a:pt x="1438" y="1570"/>
                  </a:lnTo>
                  <a:lnTo>
                    <a:pt x="1438" y="1570"/>
                  </a:lnTo>
                  <a:lnTo>
                    <a:pt x="1456" y="1476"/>
                  </a:lnTo>
                  <a:lnTo>
                    <a:pt x="1476" y="1384"/>
                  </a:lnTo>
                  <a:lnTo>
                    <a:pt x="1498" y="1296"/>
                  </a:lnTo>
                  <a:lnTo>
                    <a:pt x="1520" y="1210"/>
                  </a:lnTo>
                  <a:lnTo>
                    <a:pt x="1546" y="1126"/>
                  </a:lnTo>
                  <a:lnTo>
                    <a:pt x="1572" y="1046"/>
                  </a:lnTo>
                  <a:lnTo>
                    <a:pt x="1600" y="968"/>
                  </a:lnTo>
                  <a:lnTo>
                    <a:pt x="1628" y="894"/>
                  </a:lnTo>
                  <a:lnTo>
                    <a:pt x="1656" y="822"/>
                  </a:lnTo>
                  <a:lnTo>
                    <a:pt x="1686" y="754"/>
                  </a:lnTo>
                  <a:lnTo>
                    <a:pt x="1718" y="688"/>
                  </a:lnTo>
                  <a:lnTo>
                    <a:pt x="1748" y="624"/>
                  </a:lnTo>
                  <a:lnTo>
                    <a:pt x="1778" y="564"/>
                  </a:lnTo>
                  <a:lnTo>
                    <a:pt x="1810" y="508"/>
                  </a:lnTo>
                  <a:lnTo>
                    <a:pt x="1840" y="454"/>
                  </a:lnTo>
                  <a:lnTo>
                    <a:pt x="1870" y="402"/>
                  </a:lnTo>
                  <a:lnTo>
                    <a:pt x="1930" y="308"/>
                  </a:lnTo>
                  <a:lnTo>
                    <a:pt x="1984" y="228"/>
                  </a:lnTo>
                  <a:lnTo>
                    <a:pt x="2036" y="158"/>
                  </a:lnTo>
                  <a:lnTo>
                    <a:pt x="2080" y="102"/>
                  </a:lnTo>
                  <a:lnTo>
                    <a:pt x="2116" y="58"/>
                  </a:lnTo>
                  <a:lnTo>
                    <a:pt x="2144" y="26"/>
                  </a:lnTo>
                  <a:lnTo>
                    <a:pt x="2168" y="0"/>
                  </a:lnTo>
                  <a:lnTo>
                    <a:pt x="0" y="0"/>
                  </a:lnTo>
                  <a:lnTo>
                    <a:pt x="1438" y="1570"/>
                  </a:lnTo>
                  <a:close/>
                </a:path>
              </a:pathLst>
            </a:custGeom>
            <a:gradFill flip="none" rotWithShape="1">
              <a:gsLst>
                <a:gs pos="0">
                  <a:schemeClr val="bg1">
                    <a:lumMod val="65000"/>
                  </a:schemeClr>
                </a:gs>
                <a:gs pos="100000">
                  <a:schemeClr val="bg1">
                    <a:lumMod val="85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33" name="Freeform 20"/>
            <p:cNvSpPr/>
            <p:nvPr/>
          </p:nvSpPr>
          <p:spPr bwMode="auto">
            <a:xfrm rot="16200000">
              <a:off x="4001993" y="2458315"/>
              <a:ext cx="2336211" cy="1221236"/>
            </a:xfrm>
            <a:custGeom>
              <a:avLst/>
              <a:gdLst>
                <a:gd name="T0" fmla="*/ 3034 w 3034"/>
                <a:gd name="T1" fmla="*/ 1570 h 1586"/>
                <a:gd name="T2" fmla="*/ 1596 w 3034"/>
                <a:gd name="T3" fmla="*/ 0 h 1586"/>
                <a:gd name="T4" fmla="*/ 1594 w 3034"/>
                <a:gd name="T5" fmla="*/ 0 h 1586"/>
                <a:gd name="T6" fmla="*/ 0 w 3034"/>
                <a:gd name="T7" fmla="*/ 0 h 1586"/>
                <a:gd name="T8" fmla="*/ 0 w 3034"/>
                <a:gd name="T9" fmla="*/ 0 h 1586"/>
                <a:gd name="T10" fmla="*/ 40 w 3034"/>
                <a:gd name="T11" fmla="*/ 74 h 1586"/>
                <a:gd name="T12" fmla="*/ 82 w 3034"/>
                <a:gd name="T13" fmla="*/ 144 h 1586"/>
                <a:gd name="T14" fmla="*/ 126 w 3034"/>
                <a:gd name="T15" fmla="*/ 214 h 1586"/>
                <a:gd name="T16" fmla="*/ 168 w 3034"/>
                <a:gd name="T17" fmla="*/ 280 h 1586"/>
                <a:gd name="T18" fmla="*/ 214 w 3034"/>
                <a:gd name="T19" fmla="*/ 344 h 1586"/>
                <a:gd name="T20" fmla="*/ 258 w 3034"/>
                <a:gd name="T21" fmla="*/ 406 h 1586"/>
                <a:gd name="T22" fmla="*/ 304 w 3034"/>
                <a:gd name="T23" fmla="*/ 466 h 1586"/>
                <a:gd name="T24" fmla="*/ 352 w 3034"/>
                <a:gd name="T25" fmla="*/ 524 h 1586"/>
                <a:gd name="T26" fmla="*/ 400 w 3034"/>
                <a:gd name="T27" fmla="*/ 580 h 1586"/>
                <a:gd name="T28" fmla="*/ 448 w 3034"/>
                <a:gd name="T29" fmla="*/ 634 h 1586"/>
                <a:gd name="T30" fmla="*/ 498 w 3034"/>
                <a:gd name="T31" fmla="*/ 686 h 1586"/>
                <a:gd name="T32" fmla="*/ 548 w 3034"/>
                <a:gd name="T33" fmla="*/ 738 h 1586"/>
                <a:gd name="T34" fmla="*/ 598 w 3034"/>
                <a:gd name="T35" fmla="*/ 786 h 1586"/>
                <a:gd name="T36" fmla="*/ 648 w 3034"/>
                <a:gd name="T37" fmla="*/ 832 h 1586"/>
                <a:gd name="T38" fmla="*/ 700 w 3034"/>
                <a:gd name="T39" fmla="*/ 876 h 1586"/>
                <a:gd name="T40" fmla="*/ 752 w 3034"/>
                <a:gd name="T41" fmla="*/ 920 h 1586"/>
                <a:gd name="T42" fmla="*/ 752 w 3034"/>
                <a:gd name="T43" fmla="*/ 920 h 1586"/>
                <a:gd name="T44" fmla="*/ 800 w 3034"/>
                <a:gd name="T45" fmla="*/ 958 h 1586"/>
                <a:gd name="T46" fmla="*/ 848 w 3034"/>
                <a:gd name="T47" fmla="*/ 994 h 1586"/>
                <a:gd name="T48" fmla="*/ 898 w 3034"/>
                <a:gd name="T49" fmla="*/ 1030 h 1586"/>
                <a:gd name="T50" fmla="*/ 946 w 3034"/>
                <a:gd name="T51" fmla="*/ 1064 h 1586"/>
                <a:gd name="T52" fmla="*/ 996 w 3034"/>
                <a:gd name="T53" fmla="*/ 1096 h 1586"/>
                <a:gd name="T54" fmla="*/ 1044 w 3034"/>
                <a:gd name="T55" fmla="*/ 1126 h 1586"/>
                <a:gd name="T56" fmla="*/ 1144 w 3034"/>
                <a:gd name="T57" fmla="*/ 1186 h 1586"/>
                <a:gd name="T58" fmla="*/ 1244 w 3034"/>
                <a:gd name="T59" fmla="*/ 1238 h 1586"/>
                <a:gd name="T60" fmla="*/ 1342 w 3034"/>
                <a:gd name="T61" fmla="*/ 1288 h 1586"/>
                <a:gd name="T62" fmla="*/ 1442 w 3034"/>
                <a:gd name="T63" fmla="*/ 1330 h 1586"/>
                <a:gd name="T64" fmla="*/ 1540 w 3034"/>
                <a:gd name="T65" fmla="*/ 1370 h 1586"/>
                <a:gd name="T66" fmla="*/ 1638 w 3034"/>
                <a:gd name="T67" fmla="*/ 1406 h 1586"/>
                <a:gd name="T68" fmla="*/ 1734 w 3034"/>
                <a:gd name="T69" fmla="*/ 1438 h 1586"/>
                <a:gd name="T70" fmla="*/ 1830 w 3034"/>
                <a:gd name="T71" fmla="*/ 1464 h 1586"/>
                <a:gd name="T72" fmla="*/ 1924 w 3034"/>
                <a:gd name="T73" fmla="*/ 1490 h 1586"/>
                <a:gd name="T74" fmla="*/ 2016 w 3034"/>
                <a:gd name="T75" fmla="*/ 1510 h 1586"/>
                <a:gd name="T76" fmla="*/ 2106 w 3034"/>
                <a:gd name="T77" fmla="*/ 1528 h 1586"/>
                <a:gd name="T78" fmla="*/ 2192 w 3034"/>
                <a:gd name="T79" fmla="*/ 1542 h 1586"/>
                <a:gd name="T80" fmla="*/ 2278 w 3034"/>
                <a:gd name="T81" fmla="*/ 1556 h 1586"/>
                <a:gd name="T82" fmla="*/ 2358 w 3034"/>
                <a:gd name="T83" fmla="*/ 1566 h 1586"/>
                <a:gd name="T84" fmla="*/ 2436 w 3034"/>
                <a:gd name="T85" fmla="*/ 1572 h 1586"/>
                <a:gd name="T86" fmla="*/ 2512 w 3034"/>
                <a:gd name="T87" fmla="*/ 1578 h 1586"/>
                <a:gd name="T88" fmla="*/ 2582 w 3034"/>
                <a:gd name="T89" fmla="*/ 1582 h 1586"/>
                <a:gd name="T90" fmla="*/ 2648 w 3034"/>
                <a:gd name="T91" fmla="*/ 1584 h 1586"/>
                <a:gd name="T92" fmla="*/ 2712 w 3034"/>
                <a:gd name="T93" fmla="*/ 1586 h 1586"/>
                <a:gd name="T94" fmla="*/ 2822 w 3034"/>
                <a:gd name="T95" fmla="*/ 1584 h 1586"/>
                <a:gd name="T96" fmla="*/ 2912 w 3034"/>
                <a:gd name="T97" fmla="*/ 1580 h 1586"/>
                <a:gd name="T98" fmla="*/ 2978 w 3034"/>
                <a:gd name="T99" fmla="*/ 1576 h 1586"/>
                <a:gd name="T100" fmla="*/ 3034 w 3034"/>
                <a:gd name="T101" fmla="*/ 1570 h 1586"/>
                <a:gd name="T102" fmla="*/ 3034 w 3034"/>
                <a:gd name="T103" fmla="*/ 1570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34" h="1586">
                  <a:moveTo>
                    <a:pt x="3034" y="1570"/>
                  </a:moveTo>
                  <a:lnTo>
                    <a:pt x="1596" y="0"/>
                  </a:lnTo>
                  <a:lnTo>
                    <a:pt x="1594" y="0"/>
                  </a:lnTo>
                  <a:lnTo>
                    <a:pt x="0" y="0"/>
                  </a:lnTo>
                  <a:lnTo>
                    <a:pt x="0" y="0"/>
                  </a:lnTo>
                  <a:lnTo>
                    <a:pt x="40" y="74"/>
                  </a:lnTo>
                  <a:lnTo>
                    <a:pt x="82" y="144"/>
                  </a:lnTo>
                  <a:lnTo>
                    <a:pt x="126" y="214"/>
                  </a:lnTo>
                  <a:lnTo>
                    <a:pt x="168" y="280"/>
                  </a:lnTo>
                  <a:lnTo>
                    <a:pt x="214" y="344"/>
                  </a:lnTo>
                  <a:lnTo>
                    <a:pt x="258" y="406"/>
                  </a:lnTo>
                  <a:lnTo>
                    <a:pt x="304" y="466"/>
                  </a:lnTo>
                  <a:lnTo>
                    <a:pt x="352" y="524"/>
                  </a:lnTo>
                  <a:lnTo>
                    <a:pt x="400" y="580"/>
                  </a:lnTo>
                  <a:lnTo>
                    <a:pt x="448" y="634"/>
                  </a:lnTo>
                  <a:lnTo>
                    <a:pt x="498" y="686"/>
                  </a:lnTo>
                  <a:lnTo>
                    <a:pt x="548" y="738"/>
                  </a:lnTo>
                  <a:lnTo>
                    <a:pt x="598" y="786"/>
                  </a:lnTo>
                  <a:lnTo>
                    <a:pt x="648" y="832"/>
                  </a:lnTo>
                  <a:lnTo>
                    <a:pt x="700" y="876"/>
                  </a:lnTo>
                  <a:lnTo>
                    <a:pt x="752" y="920"/>
                  </a:lnTo>
                  <a:lnTo>
                    <a:pt x="752" y="920"/>
                  </a:lnTo>
                  <a:lnTo>
                    <a:pt x="800" y="958"/>
                  </a:lnTo>
                  <a:lnTo>
                    <a:pt x="848" y="994"/>
                  </a:lnTo>
                  <a:lnTo>
                    <a:pt x="898" y="1030"/>
                  </a:lnTo>
                  <a:lnTo>
                    <a:pt x="946" y="1064"/>
                  </a:lnTo>
                  <a:lnTo>
                    <a:pt x="996" y="1096"/>
                  </a:lnTo>
                  <a:lnTo>
                    <a:pt x="1044" y="1126"/>
                  </a:lnTo>
                  <a:lnTo>
                    <a:pt x="1144" y="1186"/>
                  </a:lnTo>
                  <a:lnTo>
                    <a:pt x="1244" y="1238"/>
                  </a:lnTo>
                  <a:lnTo>
                    <a:pt x="1342" y="1288"/>
                  </a:lnTo>
                  <a:lnTo>
                    <a:pt x="1442" y="1330"/>
                  </a:lnTo>
                  <a:lnTo>
                    <a:pt x="1540" y="1370"/>
                  </a:lnTo>
                  <a:lnTo>
                    <a:pt x="1638" y="1406"/>
                  </a:lnTo>
                  <a:lnTo>
                    <a:pt x="1734" y="1438"/>
                  </a:lnTo>
                  <a:lnTo>
                    <a:pt x="1830" y="1464"/>
                  </a:lnTo>
                  <a:lnTo>
                    <a:pt x="1924" y="1490"/>
                  </a:lnTo>
                  <a:lnTo>
                    <a:pt x="2016" y="1510"/>
                  </a:lnTo>
                  <a:lnTo>
                    <a:pt x="2106" y="1528"/>
                  </a:lnTo>
                  <a:lnTo>
                    <a:pt x="2192" y="1542"/>
                  </a:lnTo>
                  <a:lnTo>
                    <a:pt x="2278" y="1556"/>
                  </a:lnTo>
                  <a:lnTo>
                    <a:pt x="2358" y="1566"/>
                  </a:lnTo>
                  <a:lnTo>
                    <a:pt x="2436" y="1572"/>
                  </a:lnTo>
                  <a:lnTo>
                    <a:pt x="2512" y="1578"/>
                  </a:lnTo>
                  <a:lnTo>
                    <a:pt x="2582" y="1582"/>
                  </a:lnTo>
                  <a:lnTo>
                    <a:pt x="2648" y="1584"/>
                  </a:lnTo>
                  <a:lnTo>
                    <a:pt x="2712" y="1586"/>
                  </a:lnTo>
                  <a:lnTo>
                    <a:pt x="2822" y="1584"/>
                  </a:lnTo>
                  <a:lnTo>
                    <a:pt x="2912" y="1580"/>
                  </a:lnTo>
                  <a:lnTo>
                    <a:pt x="2978" y="1576"/>
                  </a:lnTo>
                  <a:lnTo>
                    <a:pt x="3034" y="1570"/>
                  </a:lnTo>
                  <a:lnTo>
                    <a:pt x="3034" y="1570"/>
                  </a:lnTo>
                  <a:close/>
                </a:path>
              </a:pathLst>
            </a:custGeom>
            <a:gradFill flip="none" rotWithShape="1">
              <a:gsLst>
                <a:gs pos="0">
                  <a:schemeClr val="bg1">
                    <a:lumMod val="65000"/>
                  </a:schemeClr>
                </a:gs>
                <a:gs pos="100000">
                  <a:schemeClr val="bg1">
                    <a:lumMod val="85000"/>
                  </a:schemeClr>
                </a:gs>
              </a:gsLst>
              <a:lin ang="16200000" scaled="1"/>
              <a:tileRect/>
            </a:gradFill>
            <a:ln>
              <a:noFill/>
            </a:ln>
          </p:spPr>
          <p:txBody>
            <a:bodyPr vert="horz" wrap="square" lIns="91440" tIns="45720" rIns="91440" bIns="45720" numCol="1" anchor="t" anchorCtr="0" compatLnSpc="1"/>
            <a:lstStyle/>
            <a:p>
              <a:endParaRPr lang="zh-CN" altLang="en-US"/>
            </a:p>
          </p:txBody>
        </p:sp>
        <p:sp>
          <p:nvSpPr>
            <p:cNvPr id="34" name="Freeform 21"/>
            <p:cNvSpPr/>
            <p:nvPr/>
          </p:nvSpPr>
          <p:spPr bwMode="auto">
            <a:xfrm rot="16200000">
              <a:off x="2781527" y="2459085"/>
              <a:ext cx="2336211" cy="1219696"/>
            </a:xfrm>
            <a:custGeom>
              <a:avLst/>
              <a:gdLst>
                <a:gd name="T0" fmla="*/ 1596 w 3034"/>
                <a:gd name="T1" fmla="*/ 1584 h 1584"/>
                <a:gd name="T2" fmla="*/ 3034 w 3034"/>
                <a:gd name="T3" fmla="*/ 16 h 1584"/>
                <a:gd name="T4" fmla="*/ 3034 w 3034"/>
                <a:gd name="T5" fmla="*/ 16 h 1584"/>
                <a:gd name="T6" fmla="*/ 2978 w 3034"/>
                <a:gd name="T7" fmla="*/ 10 h 1584"/>
                <a:gd name="T8" fmla="*/ 2912 w 3034"/>
                <a:gd name="T9" fmla="*/ 4 h 1584"/>
                <a:gd name="T10" fmla="*/ 2822 w 3034"/>
                <a:gd name="T11" fmla="*/ 0 h 1584"/>
                <a:gd name="T12" fmla="*/ 2712 w 3034"/>
                <a:gd name="T13" fmla="*/ 0 h 1584"/>
                <a:gd name="T14" fmla="*/ 2650 w 3034"/>
                <a:gd name="T15" fmla="*/ 0 h 1584"/>
                <a:gd name="T16" fmla="*/ 2582 w 3034"/>
                <a:gd name="T17" fmla="*/ 2 h 1584"/>
                <a:gd name="T18" fmla="*/ 2512 w 3034"/>
                <a:gd name="T19" fmla="*/ 6 h 1584"/>
                <a:gd name="T20" fmla="*/ 2438 w 3034"/>
                <a:gd name="T21" fmla="*/ 12 h 1584"/>
                <a:gd name="T22" fmla="*/ 2360 w 3034"/>
                <a:gd name="T23" fmla="*/ 20 h 1584"/>
                <a:gd name="T24" fmla="*/ 2278 w 3034"/>
                <a:gd name="T25" fmla="*/ 30 h 1584"/>
                <a:gd name="T26" fmla="*/ 2194 w 3034"/>
                <a:gd name="T27" fmla="*/ 42 h 1584"/>
                <a:gd name="T28" fmla="*/ 2106 w 3034"/>
                <a:gd name="T29" fmla="*/ 58 h 1584"/>
                <a:gd name="T30" fmla="*/ 2016 w 3034"/>
                <a:gd name="T31" fmla="*/ 76 h 1584"/>
                <a:gd name="T32" fmla="*/ 1926 w 3034"/>
                <a:gd name="T33" fmla="*/ 96 h 1584"/>
                <a:gd name="T34" fmla="*/ 1832 w 3034"/>
                <a:gd name="T35" fmla="*/ 120 h 1584"/>
                <a:gd name="T36" fmla="*/ 1736 w 3034"/>
                <a:gd name="T37" fmla="*/ 148 h 1584"/>
                <a:gd name="T38" fmla="*/ 1640 w 3034"/>
                <a:gd name="T39" fmla="*/ 180 h 1584"/>
                <a:gd name="T40" fmla="*/ 1542 w 3034"/>
                <a:gd name="T41" fmla="*/ 214 h 1584"/>
                <a:gd name="T42" fmla="*/ 1444 w 3034"/>
                <a:gd name="T43" fmla="*/ 254 h 1584"/>
                <a:gd name="T44" fmla="*/ 1344 w 3034"/>
                <a:gd name="T45" fmla="*/ 298 h 1584"/>
                <a:gd name="T46" fmla="*/ 1244 w 3034"/>
                <a:gd name="T47" fmla="*/ 346 h 1584"/>
                <a:gd name="T48" fmla="*/ 1146 w 3034"/>
                <a:gd name="T49" fmla="*/ 400 h 1584"/>
                <a:gd name="T50" fmla="*/ 1046 w 3034"/>
                <a:gd name="T51" fmla="*/ 458 h 1584"/>
                <a:gd name="T52" fmla="*/ 998 w 3034"/>
                <a:gd name="T53" fmla="*/ 488 h 1584"/>
                <a:gd name="T54" fmla="*/ 948 w 3034"/>
                <a:gd name="T55" fmla="*/ 520 h 1584"/>
                <a:gd name="T56" fmla="*/ 898 w 3034"/>
                <a:gd name="T57" fmla="*/ 554 h 1584"/>
                <a:gd name="T58" fmla="*/ 850 w 3034"/>
                <a:gd name="T59" fmla="*/ 590 h 1584"/>
                <a:gd name="T60" fmla="*/ 802 w 3034"/>
                <a:gd name="T61" fmla="*/ 626 h 1584"/>
                <a:gd name="T62" fmla="*/ 754 w 3034"/>
                <a:gd name="T63" fmla="*/ 664 h 1584"/>
                <a:gd name="T64" fmla="*/ 754 w 3034"/>
                <a:gd name="T65" fmla="*/ 664 h 1584"/>
                <a:gd name="T66" fmla="*/ 702 w 3034"/>
                <a:gd name="T67" fmla="*/ 708 h 1584"/>
                <a:gd name="T68" fmla="*/ 650 w 3034"/>
                <a:gd name="T69" fmla="*/ 752 h 1584"/>
                <a:gd name="T70" fmla="*/ 598 w 3034"/>
                <a:gd name="T71" fmla="*/ 798 h 1584"/>
                <a:gd name="T72" fmla="*/ 548 w 3034"/>
                <a:gd name="T73" fmla="*/ 846 h 1584"/>
                <a:gd name="T74" fmla="*/ 498 w 3034"/>
                <a:gd name="T75" fmla="*/ 898 h 1584"/>
                <a:gd name="T76" fmla="*/ 450 w 3034"/>
                <a:gd name="T77" fmla="*/ 950 h 1584"/>
                <a:gd name="T78" fmla="*/ 400 w 3034"/>
                <a:gd name="T79" fmla="*/ 1004 h 1584"/>
                <a:gd name="T80" fmla="*/ 352 w 3034"/>
                <a:gd name="T81" fmla="*/ 1060 h 1584"/>
                <a:gd name="T82" fmla="*/ 306 w 3034"/>
                <a:gd name="T83" fmla="*/ 1118 h 1584"/>
                <a:gd name="T84" fmla="*/ 260 w 3034"/>
                <a:gd name="T85" fmla="*/ 1178 h 1584"/>
                <a:gd name="T86" fmla="*/ 214 w 3034"/>
                <a:gd name="T87" fmla="*/ 1240 h 1584"/>
                <a:gd name="T88" fmla="*/ 168 w 3034"/>
                <a:gd name="T89" fmla="*/ 1304 h 1584"/>
                <a:gd name="T90" fmla="*/ 126 w 3034"/>
                <a:gd name="T91" fmla="*/ 1372 h 1584"/>
                <a:gd name="T92" fmla="*/ 82 w 3034"/>
                <a:gd name="T93" fmla="*/ 1440 h 1584"/>
                <a:gd name="T94" fmla="*/ 40 w 3034"/>
                <a:gd name="T95" fmla="*/ 1512 h 1584"/>
                <a:gd name="T96" fmla="*/ 0 w 3034"/>
                <a:gd name="T97" fmla="*/ 1584 h 1584"/>
                <a:gd name="T98" fmla="*/ 1594 w 3034"/>
                <a:gd name="T99" fmla="*/ 1584 h 1584"/>
                <a:gd name="T100" fmla="*/ 1596 w 3034"/>
                <a:gd name="T101" fmla="*/ 158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34" h="1584">
                  <a:moveTo>
                    <a:pt x="1596" y="1584"/>
                  </a:moveTo>
                  <a:lnTo>
                    <a:pt x="3034" y="16"/>
                  </a:lnTo>
                  <a:lnTo>
                    <a:pt x="3034" y="16"/>
                  </a:lnTo>
                  <a:lnTo>
                    <a:pt x="2978" y="10"/>
                  </a:lnTo>
                  <a:lnTo>
                    <a:pt x="2912" y="4"/>
                  </a:lnTo>
                  <a:lnTo>
                    <a:pt x="2822" y="0"/>
                  </a:lnTo>
                  <a:lnTo>
                    <a:pt x="2712" y="0"/>
                  </a:lnTo>
                  <a:lnTo>
                    <a:pt x="2650" y="0"/>
                  </a:lnTo>
                  <a:lnTo>
                    <a:pt x="2582" y="2"/>
                  </a:lnTo>
                  <a:lnTo>
                    <a:pt x="2512" y="6"/>
                  </a:lnTo>
                  <a:lnTo>
                    <a:pt x="2438" y="12"/>
                  </a:lnTo>
                  <a:lnTo>
                    <a:pt x="2360" y="20"/>
                  </a:lnTo>
                  <a:lnTo>
                    <a:pt x="2278" y="30"/>
                  </a:lnTo>
                  <a:lnTo>
                    <a:pt x="2194" y="42"/>
                  </a:lnTo>
                  <a:lnTo>
                    <a:pt x="2106" y="58"/>
                  </a:lnTo>
                  <a:lnTo>
                    <a:pt x="2016" y="76"/>
                  </a:lnTo>
                  <a:lnTo>
                    <a:pt x="1926" y="96"/>
                  </a:lnTo>
                  <a:lnTo>
                    <a:pt x="1832" y="120"/>
                  </a:lnTo>
                  <a:lnTo>
                    <a:pt x="1736" y="148"/>
                  </a:lnTo>
                  <a:lnTo>
                    <a:pt x="1640" y="180"/>
                  </a:lnTo>
                  <a:lnTo>
                    <a:pt x="1542" y="214"/>
                  </a:lnTo>
                  <a:lnTo>
                    <a:pt x="1444" y="254"/>
                  </a:lnTo>
                  <a:lnTo>
                    <a:pt x="1344" y="298"/>
                  </a:lnTo>
                  <a:lnTo>
                    <a:pt x="1244" y="346"/>
                  </a:lnTo>
                  <a:lnTo>
                    <a:pt x="1146" y="400"/>
                  </a:lnTo>
                  <a:lnTo>
                    <a:pt x="1046" y="458"/>
                  </a:lnTo>
                  <a:lnTo>
                    <a:pt x="998" y="488"/>
                  </a:lnTo>
                  <a:lnTo>
                    <a:pt x="948" y="520"/>
                  </a:lnTo>
                  <a:lnTo>
                    <a:pt x="898" y="554"/>
                  </a:lnTo>
                  <a:lnTo>
                    <a:pt x="850" y="590"/>
                  </a:lnTo>
                  <a:lnTo>
                    <a:pt x="802" y="626"/>
                  </a:lnTo>
                  <a:lnTo>
                    <a:pt x="754" y="664"/>
                  </a:lnTo>
                  <a:lnTo>
                    <a:pt x="754" y="664"/>
                  </a:lnTo>
                  <a:lnTo>
                    <a:pt x="702" y="708"/>
                  </a:lnTo>
                  <a:lnTo>
                    <a:pt x="650" y="752"/>
                  </a:lnTo>
                  <a:lnTo>
                    <a:pt x="598" y="798"/>
                  </a:lnTo>
                  <a:lnTo>
                    <a:pt x="548" y="846"/>
                  </a:lnTo>
                  <a:lnTo>
                    <a:pt x="498" y="898"/>
                  </a:lnTo>
                  <a:lnTo>
                    <a:pt x="450" y="950"/>
                  </a:lnTo>
                  <a:lnTo>
                    <a:pt x="400" y="1004"/>
                  </a:lnTo>
                  <a:lnTo>
                    <a:pt x="352" y="1060"/>
                  </a:lnTo>
                  <a:lnTo>
                    <a:pt x="306" y="1118"/>
                  </a:lnTo>
                  <a:lnTo>
                    <a:pt x="260" y="1178"/>
                  </a:lnTo>
                  <a:lnTo>
                    <a:pt x="214" y="1240"/>
                  </a:lnTo>
                  <a:lnTo>
                    <a:pt x="168" y="1304"/>
                  </a:lnTo>
                  <a:lnTo>
                    <a:pt x="126" y="1372"/>
                  </a:lnTo>
                  <a:lnTo>
                    <a:pt x="82" y="1440"/>
                  </a:lnTo>
                  <a:lnTo>
                    <a:pt x="40" y="1512"/>
                  </a:lnTo>
                  <a:lnTo>
                    <a:pt x="0" y="1584"/>
                  </a:lnTo>
                  <a:lnTo>
                    <a:pt x="1594" y="1584"/>
                  </a:lnTo>
                  <a:lnTo>
                    <a:pt x="1596" y="1584"/>
                  </a:lnTo>
                  <a:close/>
                </a:path>
              </a:pathLst>
            </a:custGeom>
            <a:gradFill flip="none" rotWithShape="1">
              <a:gsLst>
                <a:gs pos="0">
                  <a:schemeClr val="bg1">
                    <a:lumMod val="65000"/>
                  </a:schemeClr>
                </a:gs>
                <a:gs pos="100000">
                  <a:schemeClr val="bg1">
                    <a:lumMod val="85000"/>
                  </a:schemeClr>
                </a:gs>
              </a:gsLst>
              <a:lin ang="16200000" scaled="1"/>
              <a:tileRect/>
            </a:gradFill>
            <a:ln>
              <a:noFill/>
            </a:ln>
          </p:spPr>
          <p:txBody>
            <a:bodyPr vert="horz" wrap="square" lIns="91440" tIns="45720" rIns="91440" bIns="45720" numCol="1" anchor="t" anchorCtr="0" compatLnSpc="1"/>
            <a:lstStyle/>
            <a:p>
              <a:endParaRPr lang="zh-CN" altLang="en-US"/>
            </a:p>
          </p:txBody>
        </p:sp>
        <p:sp>
          <p:nvSpPr>
            <p:cNvPr id="35" name="Freeform 22"/>
            <p:cNvSpPr/>
            <p:nvPr/>
          </p:nvSpPr>
          <p:spPr bwMode="auto">
            <a:xfrm rot="16200000">
              <a:off x="3215812" y="1661354"/>
              <a:ext cx="2687335" cy="2269990"/>
            </a:xfrm>
            <a:custGeom>
              <a:avLst/>
              <a:gdLst>
                <a:gd name="T0" fmla="*/ 42 w 3490"/>
                <a:gd name="T1" fmla="*/ 1404 h 2948"/>
                <a:gd name="T2" fmla="*/ 174 w 3490"/>
                <a:gd name="T3" fmla="*/ 1200 h 2948"/>
                <a:gd name="T4" fmla="*/ 320 w 3490"/>
                <a:gd name="T5" fmla="*/ 1010 h 2948"/>
                <a:gd name="T6" fmla="*/ 480 w 3490"/>
                <a:gd name="T7" fmla="*/ 838 h 2948"/>
                <a:gd name="T8" fmla="*/ 650 w 3490"/>
                <a:gd name="T9" fmla="*/ 680 h 2948"/>
                <a:gd name="T10" fmla="*/ 834 w 3490"/>
                <a:gd name="T11" fmla="*/ 536 h 2948"/>
                <a:gd name="T12" fmla="*/ 942 w 3490"/>
                <a:gd name="T13" fmla="*/ 464 h 2948"/>
                <a:gd name="T14" fmla="*/ 1110 w 3490"/>
                <a:gd name="T15" fmla="*/ 366 h 2948"/>
                <a:gd name="T16" fmla="*/ 1286 w 3490"/>
                <a:gd name="T17" fmla="*/ 278 h 2948"/>
                <a:gd name="T18" fmla="*/ 1470 w 3490"/>
                <a:gd name="T19" fmla="*/ 202 h 2948"/>
                <a:gd name="T20" fmla="*/ 1662 w 3490"/>
                <a:gd name="T21" fmla="*/ 138 h 2948"/>
                <a:gd name="T22" fmla="*/ 1794 w 3490"/>
                <a:gd name="T23" fmla="*/ 102 h 2948"/>
                <a:gd name="T24" fmla="*/ 2046 w 3490"/>
                <a:gd name="T25" fmla="*/ 48 h 2948"/>
                <a:gd name="T26" fmla="*/ 2278 w 3490"/>
                <a:gd name="T27" fmla="*/ 18 h 2948"/>
                <a:gd name="T28" fmla="*/ 2482 w 3490"/>
                <a:gd name="T29" fmla="*/ 2 h 2948"/>
                <a:gd name="T30" fmla="*/ 2744 w 3490"/>
                <a:gd name="T31" fmla="*/ 4 h 2948"/>
                <a:gd name="T32" fmla="*/ 2830 w 3490"/>
                <a:gd name="T33" fmla="*/ 80 h 2948"/>
                <a:gd name="T34" fmla="*/ 2882 w 3490"/>
                <a:gd name="T35" fmla="*/ 288 h 2948"/>
                <a:gd name="T36" fmla="*/ 2942 w 3490"/>
                <a:gd name="T37" fmla="*/ 482 h 2948"/>
                <a:gd name="T38" fmla="*/ 3056 w 3490"/>
                <a:gd name="T39" fmla="*/ 770 h 2948"/>
                <a:gd name="T40" fmla="*/ 3200 w 3490"/>
                <a:gd name="T41" fmla="*/ 1056 h 2948"/>
                <a:gd name="T42" fmla="*/ 3340 w 3490"/>
                <a:gd name="T43" fmla="*/ 1278 h 2948"/>
                <a:gd name="T44" fmla="*/ 3458 w 3490"/>
                <a:gd name="T45" fmla="*/ 1436 h 2948"/>
                <a:gd name="T46" fmla="*/ 3458 w 3490"/>
                <a:gd name="T47" fmla="*/ 1512 h 2948"/>
                <a:gd name="T48" fmla="*/ 3340 w 3490"/>
                <a:gd name="T49" fmla="*/ 1670 h 2948"/>
                <a:gd name="T50" fmla="*/ 3200 w 3490"/>
                <a:gd name="T51" fmla="*/ 1894 h 2948"/>
                <a:gd name="T52" fmla="*/ 3056 w 3490"/>
                <a:gd name="T53" fmla="*/ 2180 h 2948"/>
                <a:gd name="T54" fmla="*/ 2942 w 3490"/>
                <a:gd name="T55" fmla="*/ 2468 h 2948"/>
                <a:gd name="T56" fmla="*/ 2882 w 3490"/>
                <a:gd name="T57" fmla="*/ 2660 h 2948"/>
                <a:gd name="T58" fmla="*/ 2830 w 3490"/>
                <a:gd name="T59" fmla="*/ 2868 h 2948"/>
                <a:gd name="T60" fmla="*/ 2742 w 3490"/>
                <a:gd name="T61" fmla="*/ 2946 h 2948"/>
                <a:gd name="T62" fmla="*/ 2478 w 3490"/>
                <a:gd name="T63" fmla="*/ 2946 h 2948"/>
                <a:gd name="T64" fmla="*/ 2272 w 3490"/>
                <a:gd name="T65" fmla="*/ 2932 h 2948"/>
                <a:gd name="T66" fmla="*/ 2040 w 3490"/>
                <a:gd name="T67" fmla="*/ 2900 h 2948"/>
                <a:gd name="T68" fmla="*/ 1786 w 3490"/>
                <a:gd name="T69" fmla="*/ 2846 h 2948"/>
                <a:gd name="T70" fmla="*/ 1654 w 3490"/>
                <a:gd name="T71" fmla="*/ 2810 h 2948"/>
                <a:gd name="T72" fmla="*/ 1464 w 3490"/>
                <a:gd name="T73" fmla="*/ 2744 h 2948"/>
                <a:gd name="T74" fmla="*/ 1280 w 3490"/>
                <a:gd name="T75" fmla="*/ 2668 h 2948"/>
                <a:gd name="T76" fmla="*/ 1104 w 3490"/>
                <a:gd name="T77" fmla="*/ 2580 h 2948"/>
                <a:gd name="T78" fmla="*/ 938 w 3490"/>
                <a:gd name="T79" fmla="*/ 2482 h 2948"/>
                <a:gd name="T80" fmla="*/ 830 w 3490"/>
                <a:gd name="T81" fmla="*/ 2410 h 2948"/>
                <a:gd name="T82" fmla="*/ 648 w 3490"/>
                <a:gd name="T83" fmla="*/ 2268 h 2948"/>
                <a:gd name="T84" fmla="*/ 478 w 3490"/>
                <a:gd name="T85" fmla="*/ 2110 h 2948"/>
                <a:gd name="T86" fmla="*/ 320 w 3490"/>
                <a:gd name="T87" fmla="*/ 1936 h 2948"/>
                <a:gd name="T88" fmla="*/ 174 w 3490"/>
                <a:gd name="T89" fmla="*/ 1748 h 2948"/>
                <a:gd name="T90" fmla="*/ 42 w 3490"/>
                <a:gd name="T91" fmla="*/ 1546 h 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90" h="2948">
                  <a:moveTo>
                    <a:pt x="0" y="1474"/>
                  </a:moveTo>
                  <a:lnTo>
                    <a:pt x="0" y="1474"/>
                  </a:lnTo>
                  <a:lnTo>
                    <a:pt x="42" y="1404"/>
                  </a:lnTo>
                  <a:lnTo>
                    <a:pt x="84" y="1334"/>
                  </a:lnTo>
                  <a:lnTo>
                    <a:pt x="130" y="1266"/>
                  </a:lnTo>
                  <a:lnTo>
                    <a:pt x="174" y="1200"/>
                  </a:lnTo>
                  <a:lnTo>
                    <a:pt x="222" y="1134"/>
                  </a:lnTo>
                  <a:lnTo>
                    <a:pt x="270" y="1072"/>
                  </a:lnTo>
                  <a:lnTo>
                    <a:pt x="320" y="1010"/>
                  </a:lnTo>
                  <a:lnTo>
                    <a:pt x="372" y="952"/>
                  </a:lnTo>
                  <a:lnTo>
                    <a:pt x="426" y="894"/>
                  </a:lnTo>
                  <a:lnTo>
                    <a:pt x="480" y="838"/>
                  </a:lnTo>
                  <a:lnTo>
                    <a:pt x="536" y="782"/>
                  </a:lnTo>
                  <a:lnTo>
                    <a:pt x="592" y="730"/>
                  </a:lnTo>
                  <a:lnTo>
                    <a:pt x="650" y="680"/>
                  </a:lnTo>
                  <a:lnTo>
                    <a:pt x="710" y="630"/>
                  </a:lnTo>
                  <a:lnTo>
                    <a:pt x="772" y="582"/>
                  </a:lnTo>
                  <a:lnTo>
                    <a:pt x="834" y="536"/>
                  </a:lnTo>
                  <a:lnTo>
                    <a:pt x="834" y="536"/>
                  </a:lnTo>
                  <a:lnTo>
                    <a:pt x="888" y="500"/>
                  </a:lnTo>
                  <a:lnTo>
                    <a:pt x="942" y="464"/>
                  </a:lnTo>
                  <a:lnTo>
                    <a:pt x="996" y="430"/>
                  </a:lnTo>
                  <a:lnTo>
                    <a:pt x="1054" y="398"/>
                  </a:lnTo>
                  <a:lnTo>
                    <a:pt x="1110" y="366"/>
                  </a:lnTo>
                  <a:lnTo>
                    <a:pt x="1168" y="336"/>
                  </a:lnTo>
                  <a:lnTo>
                    <a:pt x="1226" y="306"/>
                  </a:lnTo>
                  <a:lnTo>
                    <a:pt x="1286" y="278"/>
                  </a:lnTo>
                  <a:lnTo>
                    <a:pt x="1348" y="252"/>
                  </a:lnTo>
                  <a:lnTo>
                    <a:pt x="1408" y="226"/>
                  </a:lnTo>
                  <a:lnTo>
                    <a:pt x="1470" y="202"/>
                  </a:lnTo>
                  <a:lnTo>
                    <a:pt x="1534" y="180"/>
                  </a:lnTo>
                  <a:lnTo>
                    <a:pt x="1598" y="158"/>
                  </a:lnTo>
                  <a:lnTo>
                    <a:pt x="1662" y="138"/>
                  </a:lnTo>
                  <a:lnTo>
                    <a:pt x="1728" y="118"/>
                  </a:lnTo>
                  <a:lnTo>
                    <a:pt x="1794" y="102"/>
                  </a:lnTo>
                  <a:lnTo>
                    <a:pt x="1794" y="102"/>
                  </a:lnTo>
                  <a:lnTo>
                    <a:pt x="1880" y="80"/>
                  </a:lnTo>
                  <a:lnTo>
                    <a:pt x="1964" y="64"/>
                  </a:lnTo>
                  <a:lnTo>
                    <a:pt x="2046" y="48"/>
                  </a:lnTo>
                  <a:lnTo>
                    <a:pt x="2126" y="36"/>
                  </a:lnTo>
                  <a:lnTo>
                    <a:pt x="2204" y="26"/>
                  </a:lnTo>
                  <a:lnTo>
                    <a:pt x="2278" y="18"/>
                  </a:lnTo>
                  <a:lnTo>
                    <a:pt x="2350" y="10"/>
                  </a:lnTo>
                  <a:lnTo>
                    <a:pt x="2418" y="6"/>
                  </a:lnTo>
                  <a:lnTo>
                    <a:pt x="2482" y="2"/>
                  </a:lnTo>
                  <a:lnTo>
                    <a:pt x="2542" y="2"/>
                  </a:lnTo>
                  <a:lnTo>
                    <a:pt x="2652" y="0"/>
                  </a:lnTo>
                  <a:lnTo>
                    <a:pt x="2744" y="4"/>
                  </a:lnTo>
                  <a:lnTo>
                    <a:pt x="2814" y="8"/>
                  </a:lnTo>
                  <a:lnTo>
                    <a:pt x="2814" y="8"/>
                  </a:lnTo>
                  <a:lnTo>
                    <a:pt x="2830" y="80"/>
                  </a:lnTo>
                  <a:lnTo>
                    <a:pt x="2846" y="152"/>
                  </a:lnTo>
                  <a:lnTo>
                    <a:pt x="2864" y="222"/>
                  </a:lnTo>
                  <a:lnTo>
                    <a:pt x="2882" y="288"/>
                  </a:lnTo>
                  <a:lnTo>
                    <a:pt x="2902" y="356"/>
                  </a:lnTo>
                  <a:lnTo>
                    <a:pt x="2922" y="420"/>
                  </a:lnTo>
                  <a:lnTo>
                    <a:pt x="2942" y="482"/>
                  </a:lnTo>
                  <a:lnTo>
                    <a:pt x="2964" y="542"/>
                  </a:lnTo>
                  <a:lnTo>
                    <a:pt x="3008" y="660"/>
                  </a:lnTo>
                  <a:lnTo>
                    <a:pt x="3056" y="770"/>
                  </a:lnTo>
                  <a:lnTo>
                    <a:pt x="3104" y="872"/>
                  </a:lnTo>
                  <a:lnTo>
                    <a:pt x="3152" y="968"/>
                  </a:lnTo>
                  <a:lnTo>
                    <a:pt x="3200" y="1056"/>
                  </a:lnTo>
                  <a:lnTo>
                    <a:pt x="3248" y="1138"/>
                  </a:lnTo>
                  <a:lnTo>
                    <a:pt x="3296" y="1212"/>
                  </a:lnTo>
                  <a:lnTo>
                    <a:pt x="3340" y="1278"/>
                  </a:lnTo>
                  <a:lnTo>
                    <a:pt x="3382" y="1338"/>
                  </a:lnTo>
                  <a:lnTo>
                    <a:pt x="3422" y="1392"/>
                  </a:lnTo>
                  <a:lnTo>
                    <a:pt x="3458" y="1436"/>
                  </a:lnTo>
                  <a:lnTo>
                    <a:pt x="3490" y="1474"/>
                  </a:lnTo>
                  <a:lnTo>
                    <a:pt x="3490" y="1474"/>
                  </a:lnTo>
                  <a:lnTo>
                    <a:pt x="3458" y="1512"/>
                  </a:lnTo>
                  <a:lnTo>
                    <a:pt x="3422" y="1558"/>
                  </a:lnTo>
                  <a:lnTo>
                    <a:pt x="3382" y="1610"/>
                  </a:lnTo>
                  <a:lnTo>
                    <a:pt x="3340" y="1670"/>
                  </a:lnTo>
                  <a:lnTo>
                    <a:pt x="3296" y="1738"/>
                  </a:lnTo>
                  <a:lnTo>
                    <a:pt x="3248" y="1812"/>
                  </a:lnTo>
                  <a:lnTo>
                    <a:pt x="3200" y="1894"/>
                  </a:lnTo>
                  <a:lnTo>
                    <a:pt x="3152" y="1982"/>
                  </a:lnTo>
                  <a:lnTo>
                    <a:pt x="3104" y="2078"/>
                  </a:lnTo>
                  <a:lnTo>
                    <a:pt x="3056" y="2180"/>
                  </a:lnTo>
                  <a:lnTo>
                    <a:pt x="3008" y="2290"/>
                  </a:lnTo>
                  <a:lnTo>
                    <a:pt x="2964" y="2406"/>
                  </a:lnTo>
                  <a:lnTo>
                    <a:pt x="2942" y="2468"/>
                  </a:lnTo>
                  <a:lnTo>
                    <a:pt x="2922" y="2530"/>
                  </a:lnTo>
                  <a:lnTo>
                    <a:pt x="2902" y="2594"/>
                  </a:lnTo>
                  <a:lnTo>
                    <a:pt x="2882" y="2660"/>
                  </a:lnTo>
                  <a:lnTo>
                    <a:pt x="2864" y="2728"/>
                  </a:lnTo>
                  <a:lnTo>
                    <a:pt x="2846" y="2798"/>
                  </a:lnTo>
                  <a:lnTo>
                    <a:pt x="2830" y="2868"/>
                  </a:lnTo>
                  <a:lnTo>
                    <a:pt x="2814" y="2942"/>
                  </a:lnTo>
                  <a:lnTo>
                    <a:pt x="2814" y="2942"/>
                  </a:lnTo>
                  <a:lnTo>
                    <a:pt x="2742" y="2946"/>
                  </a:lnTo>
                  <a:lnTo>
                    <a:pt x="2650" y="2948"/>
                  </a:lnTo>
                  <a:lnTo>
                    <a:pt x="2540" y="2948"/>
                  </a:lnTo>
                  <a:lnTo>
                    <a:pt x="2478" y="2946"/>
                  </a:lnTo>
                  <a:lnTo>
                    <a:pt x="2414" y="2942"/>
                  </a:lnTo>
                  <a:lnTo>
                    <a:pt x="2344" y="2938"/>
                  </a:lnTo>
                  <a:lnTo>
                    <a:pt x="2272" y="2932"/>
                  </a:lnTo>
                  <a:lnTo>
                    <a:pt x="2198" y="2924"/>
                  </a:lnTo>
                  <a:lnTo>
                    <a:pt x="2120" y="2912"/>
                  </a:lnTo>
                  <a:lnTo>
                    <a:pt x="2040" y="2900"/>
                  </a:lnTo>
                  <a:lnTo>
                    <a:pt x="1956" y="2884"/>
                  </a:lnTo>
                  <a:lnTo>
                    <a:pt x="1872" y="2866"/>
                  </a:lnTo>
                  <a:lnTo>
                    <a:pt x="1786" y="2846"/>
                  </a:lnTo>
                  <a:lnTo>
                    <a:pt x="1786" y="2846"/>
                  </a:lnTo>
                  <a:lnTo>
                    <a:pt x="1720" y="2828"/>
                  </a:lnTo>
                  <a:lnTo>
                    <a:pt x="1654" y="2810"/>
                  </a:lnTo>
                  <a:lnTo>
                    <a:pt x="1590" y="2790"/>
                  </a:lnTo>
                  <a:lnTo>
                    <a:pt x="1526" y="2768"/>
                  </a:lnTo>
                  <a:lnTo>
                    <a:pt x="1464" y="2744"/>
                  </a:lnTo>
                  <a:lnTo>
                    <a:pt x="1402" y="2720"/>
                  </a:lnTo>
                  <a:lnTo>
                    <a:pt x="1340" y="2696"/>
                  </a:lnTo>
                  <a:lnTo>
                    <a:pt x="1280" y="2668"/>
                  </a:lnTo>
                  <a:lnTo>
                    <a:pt x="1222" y="2640"/>
                  </a:lnTo>
                  <a:lnTo>
                    <a:pt x="1162" y="2612"/>
                  </a:lnTo>
                  <a:lnTo>
                    <a:pt x="1104" y="2580"/>
                  </a:lnTo>
                  <a:lnTo>
                    <a:pt x="1048" y="2548"/>
                  </a:lnTo>
                  <a:lnTo>
                    <a:pt x="992" y="2516"/>
                  </a:lnTo>
                  <a:lnTo>
                    <a:pt x="938" y="2482"/>
                  </a:lnTo>
                  <a:lnTo>
                    <a:pt x="884" y="2446"/>
                  </a:lnTo>
                  <a:lnTo>
                    <a:pt x="830" y="2410"/>
                  </a:lnTo>
                  <a:lnTo>
                    <a:pt x="830" y="2410"/>
                  </a:lnTo>
                  <a:lnTo>
                    <a:pt x="768" y="2364"/>
                  </a:lnTo>
                  <a:lnTo>
                    <a:pt x="706" y="2316"/>
                  </a:lnTo>
                  <a:lnTo>
                    <a:pt x="648" y="2268"/>
                  </a:lnTo>
                  <a:lnTo>
                    <a:pt x="590" y="2216"/>
                  </a:lnTo>
                  <a:lnTo>
                    <a:pt x="532" y="2164"/>
                  </a:lnTo>
                  <a:lnTo>
                    <a:pt x="478" y="2110"/>
                  </a:lnTo>
                  <a:lnTo>
                    <a:pt x="424" y="2054"/>
                  </a:lnTo>
                  <a:lnTo>
                    <a:pt x="370" y="1996"/>
                  </a:lnTo>
                  <a:lnTo>
                    <a:pt x="320" y="1936"/>
                  </a:lnTo>
                  <a:lnTo>
                    <a:pt x="270" y="1876"/>
                  </a:lnTo>
                  <a:lnTo>
                    <a:pt x="220" y="1814"/>
                  </a:lnTo>
                  <a:lnTo>
                    <a:pt x="174" y="1748"/>
                  </a:lnTo>
                  <a:lnTo>
                    <a:pt x="128" y="1682"/>
                  </a:lnTo>
                  <a:lnTo>
                    <a:pt x="84" y="1614"/>
                  </a:lnTo>
                  <a:lnTo>
                    <a:pt x="42" y="1546"/>
                  </a:lnTo>
                  <a:lnTo>
                    <a:pt x="0" y="1474"/>
                  </a:lnTo>
                  <a:lnTo>
                    <a:pt x="0" y="1474"/>
                  </a:lnTo>
                  <a:close/>
                </a:path>
              </a:pathLst>
            </a:cu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lstStyle/>
            <a:p>
              <a:endParaRPr lang="zh-CN" altLang="en-US"/>
            </a:p>
          </p:txBody>
        </p:sp>
      </p:grpSp>
      <p:sp>
        <p:nvSpPr>
          <p:cNvPr id="36" name="矩形 35"/>
          <p:cNvSpPr/>
          <p:nvPr/>
        </p:nvSpPr>
        <p:spPr>
          <a:xfrm>
            <a:off x="534467" y="3881217"/>
            <a:ext cx="2847240" cy="581814"/>
          </a:xfrm>
          <a:prstGeom prst="rect">
            <a:avLst/>
          </a:prstGeom>
        </p:spPr>
        <p:txBody>
          <a:bodyPr wrap="square" lIns="121908" tIns="60954" rIns="121908" bIns="60954">
            <a:spAutoFit/>
          </a:bodyPr>
          <a:lstStyle/>
          <a:p>
            <a:pPr algn="r">
              <a:lnSpc>
                <a:spcPct val="130000"/>
              </a:lnSpc>
            </a:pPr>
            <a:r>
              <a:rPr lang="zh-CN" altLang="en-US" sz="1300" dirty="0">
                <a:solidFill>
                  <a:schemeClr val="accent1"/>
                </a:solidFill>
                <a:latin typeface="微软雅黑" panose="020B0503020204020204" pitchFamily="34" charset="-122"/>
                <a:ea typeface="微软雅黑" panose="020B0503020204020204" pitchFamily="34" charset="-122"/>
              </a:rPr>
              <a:t>Enter your title here</a:t>
            </a:r>
            <a:endParaRPr lang="en-US" altLang="zh-CN" sz="1300"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Click here to enter a brief description of the column</a:t>
            </a:r>
          </a:p>
        </p:txBody>
      </p:sp>
      <p:grpSp>
        <p:nvGrpSpPr>
          <p:cNvPr id="37" name="组合 36"/>
          <p:cNvGrpSpPr/>
          <p:nvPr/>
        </p:nvGrpSpPr>
        <p:grpSpPr>
          <a:xfrm>
            <a:off x="3393562" y="4128587"/>
            <a:ext cx="535214" cy="535284"/>
            <a:chOff x="5835317" y="2123703"/>
            <a:chExt cx="756000" cy="756000"/>
          </a:xfrm>
        </p:grpSpPr>
        <p:sp>
          <p:nvSpPr>
            <p:cNvPr id="38" name="椭圆 37"/>
            <p:cNvSpPr/>
            <p:nvPr/>
          </p:nvSpPr>
          <p:spPr>
            <a:xfrm>
              <a:off x="5835317" y="2123703"/>
              <a:ext cx="756000" cy="756000"/>
            </a:xfrm>
            <a:prstGeom prst="ellipse">
              <a:avLst/>
            </a:prstGeom>
            <a:solidFill>
              <a:schemeClr val="accent1"/>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9" name="组合 38"/>
            <p:cNvGrpSpPr/>
            <p:nvPr/>
          </p:nvGrpSpPr>
          <p:grpSpPr>
            <a:xfrm>
              <a:off x="6046413" y="2333066"/>
              <a:ext cx="333808" cy="298641"/>
              <a:chOff x="4987925" y="414338"/>
              <a:chExt cx="1898650" cy="1698625"/>
            </a:xfrm>
          </p:grpSpPr>
          <p:sp>
            <p:nvSpPr>
              <p:cNvPr id="40"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Line 23"/>
              <p:cNvSpPr>
                <a:spLocks noChangeShapeType="1"/>
              </p:cNvSpPr>
              <p:nvPr/>
            </p:nvSpPr>
            <p:spPr bwMode="auto">
              <a:xfrm>
                <a:off x="5937250" y="893763"/>
                <a:ext cx="0" cy="5683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43" name="矩形 42"/>
          <p:cNvSpPr/>
          <p:nvPr/>
        </p:nvSpPr>
        <p:spPr>
          <a:xfrm>
            <a:off x="8752388" y="3881217"/>
            <a:ext cx="2837705" cy="581814"/>
          </a:xfrm>
          <a:prstGeom prst="rect">
            <a:avLst/>
          </a:prstGeom>
        </p:spPr>
        <p:txBody>
          <a:bodyPr wrap="square" lIns="121908" tIns="60954" rIns="121908" bIns="60954">
            <a:spAutoFit/>
          </a:bodyPr>
          <a:lstStyle/>
          <a:p>
            <a:pP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Enter your title here</a:t>
            </a:r>
            <a:endParaRPr lang="en-US" altLang="zh-CN" sz="1300" dirty="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Click here to enter a brief description of the column</a:t>
            </a:r>
          </a:p>
        </p:txBody>
      </p:sp>
      <p:grpSp>
        <p:nvGrpSpPr>
          <p:cNvPr id="44" name="组合 43"/>
          <p:cNvGrpSpPr/>
          <p:nvPr/>
        </p:nvGrpSpPr>
        <p:grpSpPr>
          <a:xfrm>
            <a:off x="8208584" y="2470903"/>
            <a:ext cx="535214" cy="535284"/>
            <a:chOff x="2552681" y="2123703"/>
            <a:chExt cx="756000" cy="756000"/>
          </a:xfrm>
        </p:grpSpPr>
        <p:sp>
          <p:nvSpPr>
            <p:cNvPr id="45" name="椭圆 44"/>
            <p:cNvSpPr/>
            <p:nvPr/>
          </p:nvSpPr>
          <p:spPr>
            <a:xfrm>
              <a:off x="2552681" y="2123703"/>
              <a:ext cx="756000" cy="756000"/>
            </a:xfrm>
            <a:prstGeom prst="ellipse">
              <a:avLst/>
            </a:prstGeom>
            <a:solidFill>
              <a:schemeClr val="accent4"/>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6" name="组合 45"/>
            <p:cNvGrpSpPr/>
            <p:nvPr/>
          </p:nvGrpSpPr>
          <p:grpSpPr>
            <a:xfrm>
              <a:off x="2780523" y="2352383"/>
              <a:ext cx="300316" cy="298641"/>
              <a:chOff x="2616200" y="414338"/>
              <a:chExt cx="1708150" cy="1698625"/>
            </a:xfrm>
          </p:grpSpPr>
          <p:sp>
            <p:nvSpPr>
              <p:cNvPr id="47"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50" name="矩形 49"/>
          <p:cNvSpPr/>
          <p:nvPr/>
        </p:nvSpPr>
        <p:spPr>
          <a:xfrm>
            <a:off x="534467" y="2223533"/>
            <a:ext cx="2847240" cy="581814"/>
          </a:xfrm>
          <a:prstGeom prst="rect">
            <a:avLst/>
          </a:prstGeom>
        </p:spPr>
        <p:txBody>
          <a:bodyPr wrap="square" lIns="121908" tIns="60954" rIns="121908" bIns="60954">
            <a:spAutoFit/>
          </a:bodyPr>
          <a:lstStyle/>
          <a:p>
            <a:pPr algn="r">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Enter your title here</a:t>
            </a:r>
            <a:endParaRPr lang="en-US" altLang="zh-CN" sz="1300" dirty="0">
              <a:solidFill>
                <a:schemeClr val="accent5"/>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Click here to enter a brief description of the column</a:t>
            </a:r>
          </a:p>
        </p:txBody>
      </p:sp>
      <p:grpSp>
        <p:nvGrpSpPr>
          <p:cNvPr id="51" name="组合 50"/>
          <p:cNvGrpSpPr/>
          <p:nvPr/>
        </p:nvGrpSpPr>
        <p:grpSpPr>
          <a:xfrm>
            <a:off x="8208584" y="4128587"/>
            <a:ext cx="535214" cy="535284"/>
            <a:chOff x="4193999" y="2123703"/>
            <a:chExt cx="756000" cy="756000"/>
          </a:xfrm>
        </p:grpSpPr>
        <p:sp>
          <p:nvSpPr>
            <p:cNvPr id="52" name="椭圆 51"/>
            <p:cNvSpPr/>
            <p:nvPr/>
          </p:nvSpPr>
          <p:spPr>
            <a:xfrm>
              <a:off x="4193999" y="2123703"/>
              <a:ext cx="756000" cy="756000"/>
            </a:xfrm>
            <a:prstGeom prst="ellipse">
              <a:avLst/>
            </a:prstGeom>
            <a:solidFill>
              <a:schemeClr val="accent2"/>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3" name="组合 52"/>
            <p:cNvGrpSpPr/>
            <p:nvPr/>
          </p:nvGrpSpPr>
          <p:grpSpPr>
            <a:xfrm>
              <a:off x="4420167" y="2352383"/>
              <a:ext cx="303665" cy="298641"/>
              <a:chOff x="5032375" y="3027363"/>
              <a:chExt cx="1727200" cy="1698625"/>
            </a:xfrm>
          </p:grpSpPr>
          <p:sp>
            <p:nvSpPr>
              <p:cNvPr id="54"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7"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8"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85" name="矩形 84"/>
          <p:cNvSpPr/>
          <p:nvPr/>
        </p:nvSpPr>
        <p:spPr>
          <a:xfrm>
            <a:off x="8752388" y="2223533"/>
            <a:ext cx="2837705" cy="581814"/>
          </a:xfrm>
          <a:prstGeom prst="rect">
            <a:avLst/>
          </a:prstGeom>
        </p:spPr>
        <p:txBody>
          <a:bodyPr wrap="square" lIns="121908" tIns="60954" rIns="121908" bIns="60954">
            <a:spAutoFit/>
          </a:bodyPr>
          <a:lstStyle/>
          <a:p>
            <a:pP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Enter your title here</a:t>
            </a:r>
            <a:endParaRPr lang="en-US" altLang="zh-CN" sz="1300" dirty="0">
              <a:solidFill>
                <a:schemeClr val="accent4"/>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Click here to enter a brief description of the column</a:t>
            </a:r>
          </a:p>
        </p:txBody>
      </p:sp>
      <p:grpSp>
        <p:nvGrpSpPr>
          <p:cNvPr id="86" name="组合 85"/>
          <p:cNvGrpSpPr/>
          <p:nvPr/>
        </p:nvGrpSpPr>
        <p:grpSpPr>
          <a:xfrm>
            <a:off x="3393562" y="2470903"/>
            <a:ext cx="535214" cy="535284"/>
            <a:chOff x="911363" y="2123703"/>
            <a:chExt cx="756000" cy="756000"/>
          </a:xfrm>
        </p:grpSpPr>
        <p:sp>
          <p:nvSpPr>
            <p:cNvPr id="87" name="椭圆 86"/>
            <p:cNvSpPr/>
            <p:nvPr/>
          </p:nvSpPr>
          <p:spPr>
            <a:xfrm>
              <a:off x="911363" y="2123703"/>
              <a:ext cx="756000" cy="756000"/>
            </a:xfrm>
            <a:prstGeom prst="ellipse">
              <a:avLst/>
            </a:prstGeom>
            <a:solidFill>
              <a:schemeClr val="accent5"/>
            </a:solidFill>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8" name="组合 87"/>
            <p:cNvGrpSpPr/>
            <p:nvPr/>
          </p:nvGrpSpPr>
          <p:grpSpPr>
            <a:xfrm>
              <a:off x="1140043" y="2352383"/>
              <a:ext cx="298641" cy="298641"/>
              <a:chOff x="152400" y="414338"/>
              <a:chExt cx="1698625" cy="1698625"/>
            </a:xfrm>
          </p:grpSpPr>
          <p:sp>
            <p:nvSpPr>
              <p:cNvPr id="89"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91" name="组合 90"/>
          <p:cNvGrpSpPr/>
          <p:nvPr/>
        </p:nvGrpSpPr>
        <p:grpSpPr>
          <a:xfrm>
            <a:off x="4813971" y="3529514"/>
            <a:ext cx="1217484" cy="1554393"/>
            <a:chOff x="3610353" y="2837634"/>
            <a:chExt cx="913232" cy="1165795"/>
          </a:xfrm>
        </p:grpSpPr>
        <p:sp>
          <p:nvSpPr>
            <p:cNvPr id="92" name="Freeform 26"/>
            <p:cNvSpPr/>
            <p:nvPr/>
          </p:nvSpPr>
          <p:spPr bwMode="auto">
            <a:xfrm rot="16200000">
              <a:off x="3484071" y="2963916"/>
              <a:ext cx="1165795" cy="913232"/>
            </a:xfrm>
            <a:custGeom>
              <a:avLst/>
              <a:gdLst>
                <a:gd name="T0" fmla="*/ 1514 w 1514"/>
                <a:gd name="T1" fmla="*/ 1120 h 1186"/>
                <a:gd name="T2" fmla="*/ 1514 w 1514"/>
                <a:gd name="T3" fmla="*/ 66 h 1186"/>
                <a:gd name="T4" fmla="*/ 1514 w 1514"/>
                <a:gd name="T5" fmla="*/ 66 h 1186"/>
                <a:gd name="T6" fmla="*/ 1512 w 1514"/>
                <a:gd name="T7" fmla="*/ 50 h 1186"/>
                <a:gd name="T8" fmla="*/ 1506 w 1514"/>
                <a:gd name="T9" fmla="*/ 36 h 1186"/>
                <a:gd name="T10" fmla="*/ 1498 w 1514"/>
                <a:gd name="T11" fmla="*/ 24 h 1186"/>
                <a:gd name="T12" fmla="*/ 1486 w 1514"/>
                <a:gd name="T13" fmla="*/ 12 h 1186"/>
                <a:gd name="T14" fmla="*/ 1474 w 1514"/>
                <a:gd name="T15" fmla="*/ 6 h 1186"/>
                <a:gd name="T16" fmla="*/ 1458 w 1514"/>
                <a:gd name="T17" fmla="*/ 2 h 1186"/>
                <a:gd name="T18" fmla="*/ 1444 w 1514"/>
                <a:gd name="T19" fmla="*/ 0 h 1186"/>
                <a:gd name="T20" fmla="*/ 1428 w 1514"/>
                <a:gd name="T21" fmla="*/ 4 h 1186"/>
                <a:gd name="T22" fmla="*/ 1428 w 1514"/>
                <a:gd name="T23" fmla="*/ 4 h 1186"/>
                <a:gd name="T24" fmla="*/ 1330 w 1514"/>
                <a:gd name="T25" fmla="*/ 38 h 1186"/>
                <a:gd name="T26" fmla="*/ 1232 w 1514"/>
                <a:gd name="T27" fmla="*/ 74 h 1186"/>
                <a:gd name="T28" fmla="*/ 1138 w 1514"/>
                <a:gd name="T29" fmla="*/ 116 h 1186"/>
                <a:gd name="T30" fmla="*/ 1046 w 1514"/>
                <a:gd name="T31" fmla="*/ 160 h 1186"/>
                <a:gd name="T32" fmla="*/ 956 w 1514"/>
                <a:gd name="T33" fmla="*/ 206 h 1186"/>
                <a:gd name="T34" fmla="*/ 868 w 1514"/>
                <a:gd name="T35" fmla="*/ 256 h 1186"/>
                <a:gd name="T36" fmla="*/ 784 w 1514"/>
                <a:gd name="T37" fmla="*/ 310 h 1186"/>
                <a:gd name="T38" fmla="*/ 700 w 1514"/>
                <a:gd name="T39" fmla="*/ 366 h 1186"/>
                <a:gd name="T40" fmla="*/ 700 w 1514"/>
                <a:gd name="T41" fmla="*/ 366 h 1186"/>
                <a:gd name="T42" fmla="*/ 650 w 1514"/>
                <a:gd name="T43" fmla="*/ 402 h 1186"/>
                <a:gd name="T44" fmla="*/ 602 w 1514"/>
                <a:gd name="T45" fmla="*/ 440 h 1186"/>
                <a:gd name="T46" fmla="*/ 554 w 1514"/>
                <a:gd name="T47" fmla="*/ 478 h 1186"/>
                <a:gd name="T48" fmla="*/ 506 w 1514"/>
                <a:gd name="T49" fmla="*/ 518 h 1186"/>
                <a:gd name="T50" fmla="*/ 460 w 1514"/>
                <a:gd name="T51" fmla="*/ 558 h 1186"/>
                <a:gd name="T52" fmla="*/ 414 w 1514"/>
                <a:gd name="T53" fmla="*/ 600 h 1186"/>
                <a:gd name="T54" fmla="*/ 370 w 1514"/>
                <a:gd name="T55" fmla="*/ 644 h 1186"/>
                <a:gd name="T56" fmla="*/ 326 w 1514"/>
                <a:gd name="T57" fmla="*/ 688 h 1186"/>
                <a:gd name="T58" fmla="*/ 284 w 1514"/>
                <a:gd name="T59" fmla="*/ 734 h 1186"/>
                <a:gd name="T60" fmla="*/ 242 w 1514"/>
                <a:gd name="T61" fmla="*/ 780 h 1186"/>
                <a:gd name="T62" fmla="*/ 200 w 1514"/>
                <a:gd name="T63" fmla="*/ 828 h 1186"/>
                <a:gd name="T64" fmla="*/ 160 w 1514"/>
                <a:gd name="T65" fmla="*/ 878 h 1186"/>
                <a:gd name="T66" fmla="*/ 122 w 1514"/>
                <a:gd name="T67" fmla="*/ 928 h 1186"/>
                <a:gd name="T68" fmla="*/ 84 w 1514"/>
                <a:gd name="T69" fmla="*/ 978 h 1186"/>
                <a:gd name="T70" fmla="*/ 48 w 1514"/>
                <a:gd name="T71" fmla="*/ 1030 h 1186"/>
                <a:gd name="T72" fmla="*/ 10 w 1514"/>
                <a:gd name="T73" fmla="*/ 1084 h 1186"/>
                <a:gd name="T74" fmla="*/ 10 w 1514"/>
                <a:gd name="T75" fmla="*/ 1084 h 1186"/>
                <a:gd name="T76" fmla="*/ 6 w 1514"/>
                <a:gd name="T77" fmla="*/ 1092 h 1186"/>
                <a:gd name="T78" fmla="*/ 2 w 1514"/>
                <a:gd name="T79" fmla="*/ 1102 h 1186"/>
                <a:gd name="T80" fmla="*/ 0 w 1514"/>
                <a:gd name="T81" fmla="*/ 1110 h 1186"/>
                <a:gd name="T82" fmla="*/ 0 w 1514"/>
                <a:gd name="T83" fmla="*/ 1118 h 1186"/>
                <a:gd name="T84" fmla="*/ 2 w 1514"/>
                <a:gd name="T85" fmla="*/ 1136 h 1186"/>
                <a:gd name="T86" fmla="*/ 8 w 1514"/>
                <a:gd name="T87" fmla="*/ 1152 h 1186"/>
                <a:gd name="T88" fmla="*/ 18 w 1514"/>
                <a:gd name="T89" fmla="*/ 1166 h 1186"/>
                <a:gd name="T90" fmla="*/ 32 w 1514"/>
                <a:gd name="T91" fmla="*/ 1176 h 1186"/>
                <a:gd name="T92" fmla="*/ 40 w 1514"/>
                <a:gd name="T93" fmla="*/ 1180 h 1186"/>
                <a:gd name="T94" fmla="*/ 48 w 1514"/>
                <a:gd name="T95" fmla="*/ 1184 h 1186"/>
                <a:gd name="T96" fmla="*/ 56 w 1514"/>
                <a:gd name="T97" fmla="*/ 1186 h 1186"/>
                <a:gd name="T98" fmla="*/ 66 w 1514"/>
                <a:gd name="T99" fmla="*/ 1186 h 1186"/>
                <a:gd name="T100" fmla="*/ 1448 w 1514"/>
                <a:gd name="T101" fmla="*/ 1186 h 1186"/>
                <a:gd name="T102" fmla="*/ 1448 w 1514"/>
                <a:gd name="T103" fmla="*/ 1186 h 1186"/>
                <a:gd name="T104" fmla="*/ 1462 w 1514"/>
                <a:gd name="T105" fmla="*/ 1186 h 1186"/>
                <a:gd name="T106" fmla="*/ 1474 w 1514"/>
                <a:gd name="T107" fmla="*/ 1182 h 1186"/>
                <a:gd name="T108" fmla="*/ 1484 w 1514"/>
                <a:gd name="T109" fmla="*/ 1176 h 1186"/>
                <a:gd name="T110" fmla="*/ 1494 w 1514"/>
                <a:gd name="T111" fmla="*/ 1168 h 1186"/>
                <a:gd name="T112" fmla="*/ 1502 w 1514"/>
                <a:gd name="T113" fmla="*/ 1158 h 1186"/>
                <a:gd name="T114" fmla="*/ 1508 w 1514"/>
                <a:gd name="T115" fmla="*/ 1146 h 1186"/>
                <a:gd name="T116" fmla="*/ 1512 w 1514"/>
                <a:gd name="T117" fmla="*/ 1134 h 1186"/>
                <a:gd name="T118" fmla="*/ 1514 w 1514"/>
                <a:gd name="T119" fmla="*/ 1120 h 1186"/>
                <a:gd name="T120" fmla="*/ 1514 w 1514"/>
                <a:gd name="T121" fmla="*/ 112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4" h="1186">
                  <a:moveTo>
                    <a:pt x="1514" y="1120"/>
                  </a:moveTo>
                  <a:lnTo>
                    <a:pt x="1514" y="66"/>
                  </a:lnTo>
                  <a:lnTo>
                    <a:pt x="1514" y="66"/>
                  </a:lnTo>
                  <a:lnTo>
                    <a:pt x="1512" y="50"/>
                  </a:lnTo>
                  <a:lnTo>
                    <a:pt x="1506" y="36"/>
                  </a:lnTo>
                  <a:lnTo>
                    <a:pt x="1498" y="24"/>
                  </a:lnTo>
                  <a:lnTo>
                    <a:pt x="1486" y="12"/>
                  </a:lnTo>
                  <a:lnTo>
                    <a:pt x="1474" y="6"/>
                  </a:lnTo>
                  <a:lnTo>
                    <a:pt x="1458" y="2"/>
                  </a:lnTo>
                  <a:lnTo>
                    <a:pt x="1444" y="0"/>
                  </a:lnTo>
                  <a:lnTo>
                    <a:pt x="1428" y="4"/>
                  </a:lnTo>
                  <a:lnTo>
                    <a:pt x="1428" y="4"/>
                  </a:lnTo>
                  <a:lnTo>
                    <a:pt x="1330" y="38"/>
                  </a:lnTo>
                  <a:lnTo>
                    <a:pt x="1232" y="74"/>
                  </a:lnTo>
                  <a:lnTo>
                    <a:pt x="1138" y="116"/>
                  </a:lnTo>
                  <a:lnTo>
                    <a:pt x="1046" y="160"/>
                  </a:lnTo>
                  <a:lnTo>
                    <a:pt x="956" y="206"/>
                  </a:lnTo>
                  <a:lnTo>
                    <a:pt x="868" y="256"/>
                  </a:lnTo>
                  <a:lnTo>
                    <a:pt x="784" y="310"/>
                  </a:lnTo>
                  <a:lnTo>
                    <a:pt x="700" y="366"/>
                  </a:lnTo>
                  <a:lnTo>
                    <a:pt x="700" y="366"/>
                  </a:lnTo>
                  <a:lnTo>
                    <a:pt x="650" y="402"/>
                  </a:lnTo>
                  <a:lnTo>
                    <a:pt x="602" y="440"/>
                  </a:lnTo>
                  <a:lnTo>
                    <a:pt x="554" y="478"/>
                  </a:lnTo>
                  <a:lnTo>
                    <a:pt x="506" y="518"/>
                  </a:lnTo>
                  <a:lnTo>
                    <a:pt x="460" y="558"/>
                  </a:lnTo>
                  <a:lnTo>
                    <a:pt x="414" y="600"/>
                  </a:lnTo>
                  <a:lnTo>
                    <a:pt x="370" y="644"/>
                  </a:lnTo>
                  <a:lnTo>
                    <a:pt x="326" y="688"/>
                  </a:lnTo>
                  <a:lnTo>
                    <a:pt x="284" y="734"/>
                  </a:lnTo>
                  <a:lnTo>
                    <a:pt x="242" y="780"/>
                  </a:lnTo>
                  <a:lnTo>
                    <a:pt x="200" y="828"/>
                  </a:lnTo>
                  <a:lnTo>
                    <a:pt x="160" y="878"/>
                  </a:lnTo>
                  <a:lnTo>
                    <a:pt x="122" y="928"/>
                  </a:lnTo>
                  <a:lnTo>
                    <a:pt x="84" y="978"/>
                  </a:lnTo>
                  <a:lnTo>
                    <a:pt x="48" y="1030"/>
                  </a:lnTo>
                  <a:lnTo>
                    <a:pt x="10" y="1084"/>
                  </a:lnTo>
                  <a:lnTo>
                    <a:pt x="10" y="1084"/>
                  </a:lnTo>
                  <a:lnTo>
                    <a:pt x="6" y="1092"/>
                  </a:lnTo>
                  <a:lnTo>
                    <a:pt x="2" y="1102"/>
                  </a:lnTo>
                  <a:lnTo>
                    <a:pt x="0" y="1110"/>
                  </a:lnTo>
                  <a:lnTo>
                    <a:pt x="0" y="1118"/>
                  </a:lnTo>
                  <a:lnTo>
                    <a:pt x="2" y="1136"/>
                  </a:lnTo>
                  <a:lnTo>
                    <a:pt x="8" y="1152"/>
                  </a:lnTo>
                  <a:lnTo>
                    <a:pt x="18" y="1166"/>
                  </a:lnTo>
                  <a:lnTo>
                    <a:pt x="32" y="1176"/>
                  </a:lnTo>
                  <a:lnTo>
                    <a:pt x="40" y="1180"/>
                  </a:lnTo>
                  <a:lnTo>
                    <a:pt x="48" y="1184"/>
                  </a:lnTo>
                  <a:lnTo>
                    <a:pt x="56" y="1186"/>
                  </a:lnTo>
                  <a:lnTo>
                    <a:pt x="66" y="1186"/>
                  </a:lnTo>
                  <a:lnTo>
                    <a:pt x="1448" y="1186"/>
                  </a:lnTo>
                  <a:lnTo>
                    <a:pt x="1448" y="1186"/>
                  </a:lnTo>
                  <a:lnTo>
                    <a:pt x="1462" y="1186"/>
                  </a:lnTo>
                  <a:lnTo>
                    <a:pt x="1474" y="1182"/>
                  </a:lnTo>
                  <a:lnTo>
                    <a:pt x="1484" y="1176"/>
                  </a:lnTo>
                  <a:lnTo>
                    <a:pt x="1494" y="1168"/>
                  </a:lnTo>
                  <a:lnTo>
                    <a:pt x="1502" y="1158"/>
                  </a:lnTo>
                  <a:lnTo>
                    <a:pt x="1508" y="1146"/>
                  </a:lnTo>
                  <a:lnTo>
                    <a:pt x="1512" y="1134"/>
                  </a:lnTo>
                  <a:lnTo>
                    <a:pt x="1514" y="1120"/>
                  </a:lnTo>
                  <a:lnTo>
                    <a:pt x="1514" y="1120"/>
                  </a:lnTo>
                  <a:close/>
                </a:path>
              </a:pathLst>
            </a:custGeom>
            <a:gradFill flip="none" rotWithShape="1">
              <a:gsLst>
                <a:gs pos="17000">
                  <a:schemeClr val="accent1"/>
                </a:gs>
                <a:gs pos="100000">
                  <a:schemeClr val="accent1">
                    <a:lumMod val="60000"/>
                    <a:lumOff val="40000"/>
                  </a:schemeClr>
                </a:gs>
              </a:gsLst>
              <a:lin ang="13500000" scaled="1"/>
              <a:tileRect/>
            </a:gradFill>
            <a:ln w="19050">
              <a:solidFill>
                <a:schemeClr val="bg1"/>
              </a:solidFill>
            </a:ln>
          </p:spPr>
          <p:txBody>
            <a:bodyPr vert="horz" wrap="square" lIns="91440" tIns="45720" rIns="91440" bIns="45720" numCol="1" anchor="t" anchorCtr="0" compatLnSpc="1"/>
            <a:lstStyle/>
            <a:p>
              <a:endParaRPr lang="zh-CN" altLang="en-US"/>
            </a:p>
          </p:txBody>
        </p:sp>
        <p:grpSp>
          <p:nvGrpSpPr>
            <p:cNvPr id="93" name="组合 92"/>
            <p:cNvGrpSpPr/>
            <p:nvPr/>
          </p:nvGrpSpPr>
          <p:grpSpPr>
            <a:xfrm>
              <a:off x="4053470" y="3102127"/>
              <a:ext cx="318674" cy="285100"/>
              <a:chOff x="4987925" y="414338"/>
              <a:chExt cx="1898650" cy="1698625"/>
            </a:xfrm>
          </p:grpSpPr>
          <p:sp>
            <p:nvSpPr>
              <p:cNvPr id="94"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Line 23"/>
              <p:cNvSpPr>
                <a:spLocks noChangeShapeType="1"/>
              </p:cNvSpPr>
              <p:nvPr/>
            </p:nvSpPr>
            <p:spPr bwMode="auto">
              <a:xfrm>
                <a:off x="5937250" y="893763"/>
                <a:ext cx="0" cy="568325"/>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6"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97" name="组合 96"/>
          <p:cNvGrpSpPr/>
          <p:nvPr/>
        </p:nvGrpSpPr>
        <p:grpSpPr>
          <a:xfrm>
            <a:off x="6127165" y="3529514"/>
            <a:ext cx="1217484" cy="1554393"/>
            <a:chOff x="4595376" y="2837634"/>
            <a:chExt cx="913232" cy="1165795"/>
          </a:xfrm>
        </p:grpSpPr>
        <p:sp>
          <p:nvSpPr>
            <p:cNvPr id="98" name="Freeform 25"/>
            <p:cNvSpPr/>
            <p:nvPr/>
          </p:nvSpPr>
          <p:spPr bwMode="auto">
            <a:xfrm rot="16200000">
              <a:off x="4469094" y="2963916"/>
              <a:ext cx="1165795" cy="913232"/>
            </a:xfrm>
            <a:custGeom>
              <a:avLst/>
              <a:gdLst>
                <a:gd name="T0" fmla="*/ 1448 w 1514"/>
                <a:gd name="T1" fmla="*/ 0 h 1186"/>
                <a:gd name="T2" fmla="*/ 66 w 1514"/>
                <a:gd name="T3" fmla="*/ 0 h 1186"/>
                <a:gd name="T4" fmla="*/ 66 w 1514"/>
                <a:gd name="T5" fmla="*/ 0 h 1186"/>
                <a:gd name="T6" fmla="*/ 56 w 1514"/>
                <a:gd name="T7" fmla="*/ 2 h 1186"/>
                <a:gd name="T8" fmla="*/ 48 w 1514"/>
                <a:gd name="T9" fmla="*/ 4 h 1186"/>
                <a:gd name="T10" fmla="*/ 40 w 1514"/>
                <a:gd name="T11" fmla="*/ 6 h 1186"/>
                <a:gd name="T12" fmla="*/ 32 w 1514"/>
                <a:gd name="T13" fmla="*/ 10 h 1186"/>
                <a:gd name="T14" fmla="*/ 18 w 1514"/>
                <a:gd name="T15" fmla="*/ 22 h 1186"/>
                <a:gd name="T16" fmla="*/ 8 w 1514"/>
                <a:gd name="T17" fmla="*/ 36 h 1186"/>
                <a:gd name="T18" fmla="*/ 2 w 1514"/>
                <a:gd name="T19" fmla="*/ 52 h 1186"/>
                <a:gd name="T20" fmla="*/ 0 w 1514"/>
                <a:gd name="T21" fmla="*/ 68 h 1186"/>
                <a:gd name="T22" fmla="*/ 0 w 1514"/>
                <a:gd name="T23" fmla="*/ 78 h 1186"/>
                <a:gd name="T24" fmla="*/ 2 w 1514"/>
                <a:gd name="T25" fmla="*/ 86 h 1186"/>
                <a:gd name="T26" fmla="*/ 6 w 1514"/>
                <a:gd name="T27" fmla="*/ 94 h 1186"/>
                <a:gd name="T28" fmla="*/ 10 w 1514"/>
                <a:gd name="T29" fmla="*/ 102 h 1186"/>
                <a:gd name="T30" fmla="*/ 10 w 1514"/>
                <a:gd name="T31" fmla="*/ 102 h 1186"/>
                <a:gd name="T32" fmla="*/ 46 w 1514"/>
                <a:gd name="T33" fmla="*/ 156 h 1186"/>
                <a:gd name="T34" fmla="*/ 84 w 1514"/>
                <a:gd name="T35" fmla="*/ 208 h 1186"/>
                <a:gd name="T36" fmla="*/ 122 w 1514"/>
                <a:gd name="T37" fmla="*/ 260 h 1186"/>
                <a:gd name="T38" fmla="*/ 160 w 1514"/>
                <a:gd name="T39" fmla="*/ 310 h 1186"/>
                <a:gd name="T40" fmla="*/ 200 w 1514"/>
                <a:gd name="T41" fmla="*/ 358 h 1186"/>
                <a:gd name="T42" fmla="*/ 240 w 1514"/>
                <a:gd name="T43" fmla="*/ 406 h 1186"/>
                <a:gd name="T44" fmla="*/ 282 w 1514"/>
                <a:gd name="T45" fmla="*/ 452 h 1186"/>
                <a:gd name="T46" fmla="*/ 324 w 1514"/>
                <a:gd name="T47" fmla="*/ 498 h 1186"/>
                <a:gd name="T48" fmla="*/ 368 w 1514"/>
                <a:gd name="T49" fmla="*/ 542 h 1186"/>
                <a:gd name="T50" fmla="*/ 412 w 1514"/>
                <a:gd name="T51" fmla="*/ 584 h 1186"/>
                <a:gd name="T52" fmla="*/ 458 w 1514"/>
                <a:gd name="T53" fmla="*/ 626 h 1186"/>
                <a:gd name="T54" fmla="*/ 504 w 1514"/>
                <a:gd name="T55" fmla="*/ 668 h 1186"/>
                <a:gd name="T56" fmla="*/ 550 w 1514"/>
                <a:gd name="T57" fmla="*/ 708 h 1186"/>
                <a:gd name="T58" fmla="*/ 598 w 1514"/>
                <a:gd name="T59" fmla="*/ 746 h 1186"/>
                <a:gd name="T60" fmla="*/ 646 w 1514"/>
                <a:gd name="T61" fmla="*/ 782 h 1186"/>
                <a:gd name="T62" fmla="*/ 696 w 1514"/>
                <a:gd name="T63" fmla="*/ 818 h 1186"/>
                <a:gd name="T64" fmla="*/ 696 w 1514"/>
                <a:gd name="T65" fmla="*/ 818 h 1186"/>
                <a:gd name="T66" fmla="*/ 780 w 1514"/>
                <a:gd name="T67" fmla="*/ 876 h 1186"/>
                <a:gd name="T68" fmla="*/ 866 w 1514"/>
                <a:gd name="T69" fmla="*/ 930 h 1186"/>
                <a:gd name="T70" fmla="*/ 954 w 1514"/>
                <a:gd name="T71" fmla="*/ 980 h 1186"/>
                <a:gd name="T72" fmla="*/ 1044 w 1514"/>
                <a:gd name="T73" fmla="*/ 1028 h 1186"/>
                <a:gd name="T74" fmla="*/ 1136 w 1514"/>
                <a:gd name="T75" fmla="*/ 1072 h 1186"/>
                <a:gd name="T76" fmla="*/ 1232 w 1514"/>
                <a:gd name="T77" fmla="*/ 1112 h 1186"/>
                <a:gd name="T78" fmla="*/ 1328 w 1514"/>
                <a:gd name="T79" fmla="*/ 1150 h 1186"/>
                <a:gd name="T80" fmla="*/ 1428 w 1514"/>
                <a:gd name="T81" fmla="*/ 1184 h 1186"/>
                <a:gd name="T82" fmla="*/ 1428 w 1514"/>
                <a:gd name="T83" fmla="*/ 1184 h 1186"/>
                <a:gd name="T84" fmla="*/ 1444 w 1514"/>
                <a:gd name="T85" fmla="*/ 1186 h 1186"/>
                <a:gd name="T86" fmla="*/ 1458 w 1514"/>
                <a:gd name="T87" fmla="*/ 1186 h 1186"/>
                <a:gd name="T88" fmla="*/ 1474 w 1514"/>
                <a:gd name="T89" fmla="*/ 1182 h 1186"/>
                <a:gd name="T90" fmla="*/ 1486 w 1514"/>
                <a:gd name="T91" fmla="*/ 1174 h 1186"/>
                <a:gd name="T92" fmla="*/ 1498 w 1514"/>
                <a:gd name="T93" fmla="*/ 1164 h 1186"/>
                <a:gd name="T94" fmla="*/ 1506 w 1514"/>
                <a:gd name="T95" fmla="*/ 1152 h 1186"/>
                <a:gd name="T96" fmla="*/ 1512 w 1514"/>
                <a:gd name="T97" fmla="*/ 1138 h 1186"/>
                <a:gd name="T98" fmla="*/ 1514 w 1514"/>
                <a:gd name="T99" fmla="*/ 1120 h 1186"/>
                <a:gd name="T100" fmla="*/ 1514 w 1514"/>
                <a:gd name="T101" fmla="*/ 66 h 1186"/>
                <a:gd name="T102" fmla="*/ 1514 w 1514"/>
                <a:gd name="T103" fmla="*/ 66 h 1186"/>
                <a:gd name="T104" fmla="*/ 1512 w 1514"/>
                <a:gd name="T105" fmla="*/ 54 h 1186"/>
                <a:gd name="T106" fmla="*/ 1508 w 1514"/>
                <a:gd name="T107" fmla="*/ 40 h 1186"/>
                <a:gd name="T108" fmla="*/ 1502 w 1514"/>
                <a:gd name="T109" fmla="*/ 30 h 1186"/>
                <a:gd name="T110" fmla="*/ 1494 w 1514"/>
                <a:gd name="T111" fmla="*/ 20 h 1186"/>
                <a:gd name="T112" fmla="*/ 1484 w 1514"/>
                <a:gd name="T113" fmla="*/ 12 h 1186"/>
                <a:gd name="T114" fmla="*/ 1474 w 1514"/>
                <a:gd name="T115" fmla="*/ 6 h 1186"/>
                <a:gd name="T116" fmla="*/ 1462 w 1514"/>
                <a:gd name="T117" fmla="*/ 2 h 1186"/>
                <a:gd name="T118" fmla="*/ 1448 w 1514"/>
                <a:gd name="T119" fmla="*/ 0 h 1186"/>
                <a:gd name="T120" fmla="*/ 1448 w 1514"/>
                <a:gd name="T121"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4" h="1186">
                  <a:moveTo>
                    <a:pt x="1448" y="0"/>
                  </a:moveTo>
                  <a:lnTo>
                    <a:pt x="66" y="0"/>
                  </a:lnTo>
                  <a:lnTo>
                    <a:pt x="66" y="0"/>
                  </a:lnTo>
                  <a:lnTo>
                    <a:pt x="56" y="2"/>
                  </a:lnTo>
                  <a:lnTo>
                    <a:pt x="48" y="4"/>
                  </a:lnTo>
                  <a:lnTo>
                    <a:pt x="40" y="6"/>
                  </a:lnTo>
                  <a:lnTo>
                    <a:pt x="32" y="10"/>
                  </a:lnTo>
                  <a:lnTo>
                    <a:pt x="18" y="22"/>
                  </a:lnTo>
                  <a:lnTo>
                    <a:pt x="8" y="36"/>
                  </a:lnTo>
                  <a:lnTo>
                    <a:pt x="2" y="52"/>
                  </a:lnTo>
                  <a:lnTo>
                    <a:pt x="0" y="68"/>
                  </a:lnTo>
                  <a:lnTo>
                    <a:pt x="0" y="78"/>
                  </a:lnTo>
                  <a:lnTo>
                    <a:pt x="2" y="86"/>
                  </a:lnTo>
                  <a:lnTo>
                    <a:pt x="6" y="94"/>
                  </a:lnTo>
                  <a:lnTo>
                    <a:pt x="10" y="102"/>
                  </a:lnTo>
                  <a:lnTo>
                    <a:pt x="10" y="102"/>
                  </a:lnTo>
                  <a:lnTo>
                    <a:pt x="46" y="156"/>
                  </a:lnTo>
                  <a:lnTo>
                    <a:pt x="84" y="208"/>
                  </a:lnTo>
                  <a:lnTo>
                    <a:pt x="122" y="260"/>
                  </a:lnTo>
                  <a:lnTo>
                    <a:pt x="160" y="310"/>
                  </a:lnTo>
                  <a:lnTo>
                    <a:pt x="200" y="358"/>
                  </a:lnTo>
                  <a:lnTo>
                    <a:pt x="240" y="406"/>
                  </a:lnTo>
                  <a:lnTo>
                    <a:pt x="282" y="452"/>
                  </a:lnTo>
                  <a:lnTo>
                    <a:pt x="324" y="498"/>
                  </a:lnTo>
                  <a:lnTo>
                    <a:pt x="368" y="542"/>
                  </a:lnTo>
                  <a:lnTo>
                    <a:pt x="412" y="584"/>
                  </a:lnTo>
                  <a:lnTo>
                    <a:pt x="458" y="626"/>
                  </a:lnTo>
                  <a:lnTo>
                    <a:pt x="504" y="668"/>
                  </a:lnTo>
                  <a:lnTo>
                    <a:pt x="550" y="708"/>
                  </a:lnTo>
                  <a:lnTo>
                    <a:pt x="598" y="746"/>
                  </a:lnTo>
                  <a:lnTo>
                    <a:pt x="646" y="782"/>
                  </a:lnTo>
                  <a:lnTo>
                    <a:pt x="696" y="818"/>
                  </a:lnTo>
                  <a:lnTo>
                    <a:pt x="696" y="818"/>
                  </a:lnTo>
                  <a:lnTo>
                    <a:pt x="780" y="876"/>
                  </a:lnTo>
                  <a:lnTo>
                    <a:pt x="866" y="930"/>
                  </a:lnTo>
                  <a:lnTo>
                    <a:pt x="954" y="980"/>
                  </a:lnTo>
                  <a:lnTo>
                    <a:pt x="1044" y="1028"/>
                  </a:lnTo>
                  <a:lnTo>
                    <a:pt x="1136" y="1072"/>
                  </a:lnTo>
                  <a:lnTo>
                    <a:pt x="1232" y="1112"/>
                  </a:lnTo>
                  <a:lnTo>
                    <a:pt x="1328" y="1150"/>
                  </a:lnTo>
                  <a:lnTo>
                    <a:pt x="1428" y="1184"/>
                  </a:lnTo>
                  <a:lnTo>
                    <a:pt x="1428" y="1184"/>
                  </a:lnTo>
                  <a:lnTo>
                    <a:pt x="1444" y="1186"/>
                  </a:lnTo>
                  <a:lnTo>
                    <a:pt x="1458" y="1186"/>
                  </a:lnTo>
                  <a:lnTo>
                    <a:pt x="1474" y="1182"/>
                  </a:lnTo>
                  <a:lnTo>
                    <a:pt x="1486" y="1174"/>
                  </a:lnTo>
                  <a:lnTo>
                    <a:pt x="1498" y="1164"/>
                  </a:lnTo>
                  <a:lnTo>
                    <a:pt x="1506" y="1152"/>
                  </a:lnTo>
                  <a:lnTo>
                    <a:pt x="1512" y="1138"/>
                  </a:lnTo>
                  <a:lnTo>
                    <a:pt x="1514" y="1120"/>
                  </a:lnTo>
                  <a:lnTo>
                    <a:pt x="1514" y="66"/>
                  </a:lnTo>
                  <a:lnTo>
                    <a:pt x="1514" y="66"/>
                  </a:lnTo>
                  <a:lnTo>
                    <a:pt x="1512" y="54"/>
                  </a:lnTo>
                  <a:lnTo>
                    <a:pt x="1508" y="40"/>
                  </a:lnTo>
                  <a:lnTo>
                    <a:pt x="1502" y="30"/>
                  </a:lnTo>
                  <a:lnTo>
                    <a:pt x="1494" y="20"/>
                  </a:lnTo>
                  <a:lnTo>
                    <a:pt x="1484" y="12"/>
                  </a:lnTo>
                  <a:lnTo>
                    <a:pt x="1474" y="6"/>
                  </a:lnTo>
                  <a:lnTo>
                    <a:pt x="1462" y="2"/>
                  </a:lnTo>
                  <a:lnTo>
                    <a:pt x="1448" y="0"/>
                  </a:lnTo>
                  <a:lnTo>
                    <a:pt x="1448" y="0"/>
                  </a:lnTo>
                  <a:close/>
                </a:path>
              </a:pathLst>
            </a:custGeom>
            <a:gradFill flip="none" rotWithShape="1">
              <a:gsLst>
                <a:gs pos="17000">
                  <a:schemeClr val="accent2"/>
                </a:gs>
                <a:gs pos="100000">
                  <a:schemeClr val="accent2">
                    <a:lumMod val="60000"/>
                    <a:lumOff val="40000"/>
                  </a:schemeClr>
                </a:gs>
              </a:gsLst>
              <a:lin ang="8100000" scaled="1"/>
              <a:tileRect/>
            </a:gradFill>
            <a:ln w="19050">
              <a:solidFill>
                <a:schemeClr val="bg1"/>
              </a:solidFill>
            </a:ln>
          </p:spPr>
          <p:txBody>
            <a:bodyPr vert="horz" wrap="square" lIns="91440" tIns="45720" rIns="91440" bIns="45720" numCol="1" anchor="t" anchorCtr="0" compatLnSpc="1"/>
            <a:lstStyle/>
            <a:p>
              <a:endParaRPr lang="zh-CN" altLang="en-US"/>
            </a:p>
          </p:txBody>
        </p:sp>
        <p:grpSp>
          <p:nvGrpSpPr>
            <p:cNvPr id="99" name="组合 98"/>
            <p:cNvGrpSpPr/>
            <p:nvPr/>
          </p:nvGrpSpPr>
          <p:grpSpPr>
            <a:xfrm>
              <a:off x="4757192" y="3102127"/>
              <a:ext cx="289900" cy="285100"/>
              <a:chOff x="5032375" y="3027363"/>
              <a:chExt cx="1727200" cy="1698625"/>
            </a:xfrm>
          </p:grpSpPr>
          <p:sp>
            <p:nvSpPr>
              <p:cNvPr id="100"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Line 30"/>
              <p:cNvSpPr>
                <a:spLocks noChangeShapeType="1"/>
              </p:cNvSpPr>
              <p:nvPr/>
            </p:nvSpPr>
            <p:spPr bwMode="auto">
              <a:xfrm>
                <a:off x="5435600" y="3027363"/>
                <a:ext cx="923925" cy="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3" name="Line 31"/>
              <p:cNvSpPr>
                <a:spLocks noChangeShapeType="1"/>
              </p:cNvSpPr>
              <p:nvPr/>
            </p:nvSpPr>
            <p:spPr bwMode="auto">
              <a:xfrm>
                <a:off x="5895975" y="4240213"/>
                <a:ext cx="0" cy="18415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4"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05" name="组合 104"/>
          <p:cNvGrpSpPr/>
          <p:nvPr/>
        </p:nvGrpSpPr>
        <p:grpSpPr>
          <a:xfrm>
            <a:off x="6127163" y="1893773"/>
            <a:ext cx="1373520" cy="1540020"/>
            <a:chOff x="4595375" y="1610829"/>
            <a:chExt cx="1030274" cy="1155015"/>
          </a:xfrm>
        </p:grpSpPr>
        <p:sp>
          <p:nvSpPr>
            <p:cNvPr id="106" name="Freeform 24"/>
            <p:cNvSpPr/>
            <p:nvPr/>
          </p:nvSpPr>
          <p:spPr bwMode="auto">
            <a:xfrm rot="16200000">
              <a:off x="4533004" y="1673200"/>
              <a:ext cx="1155015" cy="1030274"/>
            </a:xfrm>
            <a:custGeom>
              <a:avLst/>
              <a:gdLst>
                <a:gd name="T0" fmla="*/ 0 w 1500"/>
                <a:gd name="T1" fmla="*/ 1176 h 1338"/>
                <a:gd name="T2" fmla="*/ 0 w 1500"/>
                <a:gd name="T3" fmla="*/ 1186 h 1338"/>
                <a:gd name="T4" fmla="*/ 8 w 1500"/>
                <a:gd name="T5" fmla="*/ 1206 h 1338"/>
                <a:gd name="T6" fmla="*/ 20 w 1500"/>
                <a:gd name="T7" fmla="*/ 1222 h 1338"/>
                <a:gd name="T8" fmla="*/ 38 w 1500"/>
                <a:gd name="T9" fmla="*/ 1234 h 1338"/>
                <a:gd name="T10" fmla="*/ 48 w 1500"/>
                <a:gd name="T11" fmla="*/ 1238 h 1338"/>
                <a:gd name="T12" fmla="*/ 48 w 1500"/>
                <a:gd name="T13" fmla="*/ 1238 h 1338"/>
                <a:gd name="T14" fmla="*/ 178 w 1500"/>
                <a:gd name="T15" fmla="*/ 1268 h 1338"/>
                <a:gd name="T16" fmla="*/ 304 w 1500"/>
                <a:gd name="T17" fmla="*/ 1292 h 1338"/>
                <a:gd name="T18" fmla="*/ 538 w 1500"/>
                <a:gd name="T19" fmla="*/ 1322 h 1338"/>
                <a:gd name="T20" fmla="*/ 742 w 1500"/>
                <a:gd name="T21" fmla="*/ 1336 h 1338"/>
                <a:gd name="T22" fmla="*/ 908 w 1500"/>
                <a:gd name="T23" fmla="*/ 1338 h 1338"/>
                <a:gd name="T24" fmla="*/ 920 w 1500"/>
                <a:gd name="T25" fmla="*/ 1336 h 1338"/>
                <a:gd name="T26" fmla="*/ 940 w 1500"/>
                <a:gd name="T27" fmla="*/ 1328 h 1338"/>
                <a:gd name="T28" fmla="*/ 956 w 1500"/>
                <a:gd name="T29" fmla="*/ 1316 h 1338"/>
                <a:gd name="T30" fmla="*/ 968 w 1500"/>
                <a:gd name="T31" fmla="*/ 1298 h 1338"/>
                <a:gd name="T32" fmla="*/ 970 w 1500"/>
                <a:gd name="T33" fmla="*/ 1286 h 1338"/>
                <a:gd name="T34" fmla="*/ 1022 w 1500"/>
                <a:gd name="T35" fmla="*/ 1090 h 1338"/>
                <a:gd name="T36" fmla="*/ 1082 w 1500"/>
                <a:gd name="T37" fmla="*/ 908 h 1338"/>
                <a:gd name="T38" fmla="*/ 1146 w 1500"/>
                <a:gd name="T39" fmla="*/ 738 h 1338"/>
                <a:gd name="T40" fmla="*/ 1214 w 1500"/>
                <a:gd name="T41" fmla="*/ 582 h 1338"/>
                <a:gd name="T42" fmla="*/ 1284 w 1500"/>
                <a:gd name="T43" fmla="*/ 442 h 1338"/>
                <a:gd name="T44" fmla="*/ 1354 w 1500"/>
                <a:gd name="T45" fmla="*/ 314 h 1338"/>
                <a:gd name="T46" fmla="*/ 1422 w 1500"/>
                <a:gd name="T47" fmla="*/ 202 h 1338"/>
                <a:gd name="T48" fmla="*/ 1488 w 1500"/>
                <a:gd name="T49" fmla="*/ 104 h 1338"/>
                <a:gd name="T50" fmla="*/ 1496 w 1500"/>
                <a:gd name="T51" fmla="*/ 86 h 1338"/>
                <a:gd name="T52" fmla="*/ 1500 w 1500"/>
                <a:gd name="T53" fmla="*/ 70 h 1338"/>
                <a:gd name="T54" fmla="*/ 1492 w 1500"/>
                <a:gd name="T55" fmla="*/ 36 h 1338"/>
                <a:gd name="T56" fmla="*/ 1468 w 1500"/>
                <a:gd name="T57" fmla="*/ 10 h 1338"/>
                <a:gd name="T58" fmla="*/ 1452 w 1500"/>
                <a:gd name="T59" fmla="*/ 4 h 1338"/>
                <a:gd name="T60" fmla="*/ 1434 w 1500"/>
                <a:gd name="T61" fmla="*/ 0 h 1338"/>
                <a:gd name="T62" fmla="*/ 66 w 1500"/>
                <a:gd name="T63" fmla="*/ 0 h 1338"/>
                <a:gd name="T64" fmla="*/ 40 w 1500"/>
                <a:gd name="T65" fmla="*/ 6 h 1338"/>
                <a:gd name="T66" fmla="*/ 20 w 1500"/>
                <a:gd name="T67" fmla="*/ 20 h 1338"/>
                <a:gd name="T68" fmla="*/ 4 w 1500"/>
                <a:gd name="T69" fmla="*/ 40 h 1338"/>
                <a:gd name="T70" fmla="*/ 0 w 1500"/>
                <a:gd name="T71" fmla="*/ 66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0" h="1338">
                  <a:moveTo>
                    <a:pt x="0" y="66"/>
                  </a:moveTo>
                  <a:lnTo>
                    <a:pt x="0" y="1176"/>
                  </a:lnTo>
                  <a:lnTo>
                    <a:pt x="0" y="1176"/>
                  </a:lnTo>
                  <a:lnTo>
                    <a:pt x="0" y="1186"/>
                  </a:lnTo>
                  <a:lnTo>
                    <a:pt x="4" y="1196"/>
                  </a:lnTo>
                  <a:lnTo>
                    <a:pt x="8" y="1206"/>
                  </a:lnTo>
                  <a:lnTo>
                    <a:pt x="14" y="1216"/>
                  </a:lnTo>
                  <a:lnTo>
                    <a:pt x="20" y="1222"/>
                  </a:lnTo>
                  <a:lnTo>
                    <a:pt x="28" y="1230"/>
                  </a:lnTo>
                  <a:lnTo>
                    <a:pt x="38" y="1234"/>
                  </a:lnTo>
                  <a:lnTo>
                    <a:pt x="48" y="1238"/>
                  </a:lnTo>
                  <a:lnTo>
                    <a:pt x="48" y="1238"/>
                  </a:lnTo>
                  <a:lnTo>
                    <a:pt x="48" y="1238"/>
                  </a:lnTo>
                  <a:lnTo>
                    <a:pt x="48" y="1238"/>
                  </a:lnTo>
                  <a:lnTo>
                    <a:pt x="114" y="1254"/>
                  </a:lnTo>
                  <a:lnTo>
                    <a:pt x="178" y="1268"/>
                  </a:lnTo>
                  <a:lnTo>
                    <a:pt x="242" y="1282"/>
                  </a:lnTo>
                  <a:lnTo>
                    <a:pt x="304" y="1292"/>
                  </a:lnTo>
                  <a:lnTo>
                    <a:pt x="424" y="1310"/>
                  </a:lnTo>
                  <a:lnTo>
                    <a:pt x="538" y="1322"/>
                  </a:lnTo>
                  <a:lnTo>
                    <a:pt x="644" y="1332"/>
                  </a:lnTo>
                  <a:lnTo>
                    <a:pt x="742" y="1336"/>
                  </a:lnTo>
                  <a:lnTo>
                    <a:pt x="830" y="1338"/>
                  </a:lnTo>
                  <a:lnTo>
                    <a:pt x="908" y="1338"/>
                  </a:lnTo>
                  <a:lnTo>
                    <a:pt x="908" y="1338"/>
                  </a:lnTo>
                  <a:lnTo>
                    <a:pt x="920" y="1336"/>
                  </a:lnTo>
                  <a:lnTo>
                    <a:pt x="930" y="1334"/>
                  </a:lnTo>
                  <a:lnTo>
                    <a:pt x="940" y="1328"/>
                  </a:lnTo>
                  <a:lnTo>
                    <a:pt x="948" y="1322"/>
                  </a:lnTo>
                  <a:lnTo>
                    <a:pt x="956" y="1316"/>
                  </a:lnTo>
                  <a:lnTo>
                    <a:pt x="962" y="1306"/>
                  </a:lnTo>
                  <a:lnTo>
                    <a:pt x="968" y="1298"/>
                  </a:lnTo>
                  <a:lnTo>
                    <a:pt x="970" y="1286"/>
                  </a:lnTo>
                  <a:lnTo>
                    <a:pt x="970" y="1286"/>
                  </a:lnTo>
                  <a:lnTo>
                    <a:pt x="996" y="1186"/>
                  </a:lnTo>
                  <a:lnTo>
                    <a:pt x="1022" y="1090"/>
                  </a:lnTo>
                  <a:lnTo>
                    <a:pt x="1052" y="996"/>
                  </a:lnTo>
                  <a:lnTo>
                    <a:pt x="1082" y="908"/>
                  </a:lnTo>
                  <a:lnTo>
                    <a:pt x="1114" y="820"/>
                  </a:lnTo>
                  <a:lnTo>
                    <a:pt x="1146" y="738"/>
                  </a:lnTo>
                  <a:lnTo>
                    <a:pt x="1180" y="658"/>
                  </a:lnTo>
                  <a:lnTo>
                    <a:pt x="1214" y="582"/>
                  </a:lnTo>
                  <a:lnTo>
                    <a:pt x="1250" y="510"/>
                  </a:lnTo>
                  <a:lnTo>
                    <a:pt x="1284" y="442"/>
                  </a:lnTo>
                  <a:lnTo>
                    <a:pt x="1320" y="376"/>
                  </a:lnTo>
                  <a:lnTo>
                    <a:pt x="1354" y="314"/>
                  </a:lnTo>
                  <a:lnTo>
                    <a:pt x="1390" y="256"/>
                  </a:lnTo>
                  <a:lnTo>
                    <a:pt x="1422" y="202"/>
                  </a:lnTo>
                  <a:lnTo>
                    <a:pt x="1488" y="104"/>
                  </a:lnTo>
                  <a:lnTo>
                    <a:pt x="1488" y="104"/>
                  </a:lnTo>
                  <a:lnTo>
                    <a:pt x="1492" y="96"/>
                  </a:lnTo>
                  <a:lnTo>
                    <a:pt x="1496" y="86"/>
                  </a:lnTo>
                  <a:lnTo>
                    <a:pt x="1498" y="78"/>
                  </a:lnTo>
                  <a:lnTo>
                    <a:pt x="1500" y="70"/>
                  </a:lnTo>
                  <a:lnTo>
                    <a:pt x="1498" y="52"/>
                  </a:lnTo>
                  <a:lnTo>
                    <a:pt x="1492" y="36"/>
                  </a:lnTo>
                  <a:lnTo>
                    <a:pt x="1482" y="22"/>
                  </a:lnTo>
                  <a:lnTo>
                    <a:pt x="1468" y="10"/>
                  </a:lnTo>
                  <a:lnTo>
                    <a:pt x="1460" y="6"/>
                  </a:lnTo>
                  <a:lnTo>
                    <a:pt x="1452" y="4"/>
                  </a:lnTo>
                  <a:lnTo>
                    <a:pt x="1444" y="2"/>
                  </a:lnTo>
                  <a:lnTo>
                    <a:pt x="1434" y="0"/>
                  </a:lnTo>
                  <a:lnTo>
                    <a:pt x="66" y="0"/>
                  </a:lnTo>
                  <a:lnTo>
                    <a:pt x="66" y="0"/>
                  </a:lnTo>
                  <a:lnTo>
                    <a:pt x="52" y="2"/>
                  </a:lnTo>
                  <a:lnTo>
                    <a:pt x="40" y="6"/>
                  </a:lnTo>
                  <a:lnTo>
                    <a:pt x="28" y="12"/>
                  </a:lnTo>
                  <a:lnTo>
                    <a:pt x="20" y="20"/>
                  </a:lnTo>
                  <a:lnTo>
                    <a:pt x="12" y="30"/>
                  </a:lnTo>
                  <a:lnTo>
                    <a:pt x="4" y="40"/>
                  </a:lnTo>
                  <a:lnTo>
                    <a:pt x="2" y="54"/>
                  </a:lnTo>
                  <a:lnTo>
                    <a:pt x="0" y="66"/>
                  </a:lnTo>
                  <a:lnTo>
                    <a:pt x="0" y="66"/>
                  </a:lnTo>
                  <a:close/>
                </a:path>
              </a:pathLst>
            </a:custGeom>
            <a:gradFill flip="none" rotWithShape="1">
              <a:gsLst>
                <a:gs pos="13000">
                  <a:schemeClr val="accent4"/>
                </a:gs>
                <a:gs pos="100000">
                  <a:schemeClr val="accent4">
                    <a:lumMod val="60000"/>
                    <a:lumOff val="40000"/>
                  </a:schemeClr>
                </a:gs>
              </a:gsLst>
              <a:lin ang="2700000" scaled="1"/>
              <a:tileRect/>
            </a:gradFill>
            <a:ln w="19050">
              <a:solidFill>
                <a:schemeClr val="bg1"/>
              </a:solidFill>
            </a:ln>
          </p:spPr>
          <p:txBody>
            <a:bodyPr vert="horz" wrap="square" lIns="91440" tIns="45720" rIns="91440" bIns="45720" numCol="1" anchor="t" anchorCtr="0" compatLnSpc="1"/>
            <a:lstStyle/>
            <a:p>
              <a:endParaRPr lang="zh-CN" altLang="en-US"/>
            </a:p>
          </p:txBody>
        </p:sp>
        <p:grpSp>
          <p:nvGrpSpPr>
            <p:cNvPr id="107" name="组合 106"/>
            <p:cNvGrpSpPr/>
            <p:nvPr/>
          </p:nvGrpSpPr>
          <p:grpSpPr>
            <a:xfrm>
              <a:off x="4908621" y="2182311"/>
              <a:ext cx="286704" cy="285100"/>
              <a:chOff x="2616200" y="414338"/>
              <a:chExt cx="1708150" cy="1698625"/>
            </a:xfrm>
          </p:grpSpPr>
          <p:sp>
            <p:nvSpPr>
              <p:cNvPr id="108"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Line 27"/>
              <p:cNvSpPr>
                <a:spLocks noChangeShapeType="1"/>
              </p:cNvSpPr>
              <p:nvPr/>
            </p:nvSpPr>
            <p:spPr bwMode="auto">
              <a:xfrm flipH="1">
                <a:off x="3409950" y="614363"/>
                <a:ext cx="606425" cy="54610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111" name="组合 110"/>
          <p:cNvGrpSpPr/>
          <p:nvPr/>
        </p:nvGrpSpPr>
        <p:grpSpPr>
          <a:xfrm>
            <a:off x="4659991" y="1893773"/>
            <a:ext cx="1371465" cy="1540020"/>
            <a:chOff x="3494851" y="1610829"/>
            <a:chExt cx="1028733" cy="1155015"/>
          </a:xfrm>
        </p:grpSpPr>
        <p:sp>
          <p:nvSpPr>
            <p:cNvPr id="112" name="Freeform 23"/>
            <p:cNvSpPr/>
            <p:nvPr/>
          </p:nvSpPr>
          <p:spPr bwMode="auto">
            <a:xfrm rot="16200000">
              <a:off x="3431710" y="1673970"/>
              <a:ext cx="1155015" cy="1028733"/>
            </a:xfrm>
            <a:custGeom>
              <a:avLst/>
              <a:gdLst>
                <a:gd name="T0" fmla="*/ 0 w 1500"/>
                <a:gd name="T1" fmla="*/ 1270 h 1336"/>
                <a:gd name="T2" fmla="*/ 2 w 1500"/>
                <a:gd name="T3" fmla="*/ 1284 h 1336"/>
                <a:gd name="T4" fmla="*/ 12 w 1500"/>
                <a:gd name="T5" fmla="*/ 1308 h 1336"/>
                <a:gd name="T6" fmla="*/ 28 w 1500"/>
                <a:gd name="T7" fmla="*/ 1326 h 1336"/>
                <a:gd name="T8" fmla="*/ 52 w 1500"/>
                <a:gd name="T9" fmla="*/ 1336 h 1336"/>
                <a:gd name="T10" fmla="*/ 1434 w 1500"/>
                <a:gd name="T11" fmla="*/ 1336 h 1336"/>
                <a:gd name="T12" fmla="*/ 1444 w 1500"/>
                <a:gd name="T13" fmla="*/ 1336 h 1336"/>
                <a:gd name="T14" fmla="*/ 1460 w 1500"/>
                <a:gd name="T15" fmla="*/ 1330 h 1336"/>
                <a:gd name="T16" fmla="*/ 1482 w 1500"/>
                <a:gd name="T17" fmla="*/ 1316 h 1336"/>
                <a:gd name="T18" fmla="*/ 1498 w 1500"/>
                <a:gd name="T19" fmla="*/ 1286 h 1336"/>
                <a:gd name="T20" fmla="*/ 1498 w 1500"/>
                <a:gd name="T21" fmla="*/ 1260 h 1336"/>
                <a:gd name="T22" fmla="*/ 1492 w 1500"/>
                <a:gd name="T23" fmla="*/ 1242 h 1336"/>
                <a:gd name="T24" fmla="*/ 1488 w 1500"/>
                <a:gd name="T25" fmla="*/ 1234 h 1336"/>
                <a:gd name="T26" fmla="*/ 1390 w 1500"/>
                <a:gd name="T27" fmla="*/ 1080 h 1336"/>
                <a:gd name="T28" fmla="*/ 1320 w 1500"/>
                <a:gd name="T29" fmla="*/ 960 h 1336"/>
                <a:gd name="T30" fmla="*/ 1250 w 1500"/>
                <a:gd name="T31" fmla="*/ 826 h 1336"/>
                <a:gd name="T32" fmla="*/ 1180 w 1500"/>
                <a:gd name="T33" fmla="*/ 678 h 1336"/>
                <a:gd name="T34" fmla="*/ 1114 w 1500"/>
                <a:gd name="T35" fmla="*/ 516 h 1336"/>
                <a:gd name="T36" fmla="*/ 1052 w 1500"/>
                <a:gd name="T37" fmla="*/ 340 h 1336"/>
                <a:gd name="T38" fmla="*/ 996 w 1500"/>
                <a:gd name="T39" fmla="*/ 150 h 1336"/>
                <a:gd name="T40" fmla="*/ 970 w 1500"/>
                <a:gd name="T41" fmla="*/ 50 h 1336"/>
                <a:gd name="T42" fmla="*/ 962 w 1500"/>
                <a:gd name="T43" fmla="*/ 30 h 1336"/>
                <a:gd name="T44" fmla="*/ 948 w 1500"/>
                <a:gd name="T45" fmla="*/ 14 h 1336"/>
                <a:gd name="T46" fmla="*/ 930 w 1500"/>
                <a:gd name="T47" fmla="*/ 4 h 1336"/>
                <a:gd name="T48" fmla="*/ 908 w 1500"/>
                <a:gd name="T49" fmla="*/ 0 h 1336"/>
                <a:gd name="T50" fmla="*/ 832 w 1500"/>
                <a:gd name="T51" fmla="*/ 0 h 1336"/>
                <a:gd name="T52" fmla="*/ 648 w 1500"/>
                <a:gd name="T53" fmla="*/ 6 h 1336"/>
                <a:gd name="T54" fmla="*/ 430 w 1500"/>
                <a:gd name="T55" fmla="*/ 26 h 1336"/>
                <a:gd name="T56" fmla="*/ 248 w 1500"/>
                <a:gd name="T57" fmla="*/ 54 h 1336"/>
                <a:gd name="T58" fmla="*/ 122 w 1500"/>
                <a:gd name="T59" fmla="*/ 82 h 1336"/>
                <a:gd name="T60" fmla="*/ 56 w 1500"/>
                <a:gd name="T61" fmla="*/ 98 h 1336"/>
                <a:gd name="T62" fmla="*/ 50 w 1500"/>
                <a:gd name="T63" fmla="*/ 98 h 1336"/>
                <a:gd name="T64" fmla="*/ 30 w 1500"/>
                <a:gd name="T65" fmla="*/ 108 h 1336"/>
                <a:gd name="T66" fmla="*/ 14 w 1500"/>
                <a:gd name="T67" fmla="*/ 122 h 1336"/>
                <a:gd name="T68" fmla="*/ 4 w 1500"/>
                <a:gd name="T69" fmla="*/ 142 h 1336"/>
                <a:gd name="T70" fmla="*/ 0 w 1500"/>
                <a:gd name="T71" fmla="*/ 162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0" h="1336">
                  <a:moveTo>
                    <a:pt x="0" y="162"/>
                  </a:moveTo>
                  <a:lnTo>
                    <a:pt x="0" y="1270"/>
                  </a:lnTo>
                  <a:lnTo>
                    <a:pt x="0" y="1270"/>
                  </a:lnTo>
                  <a:lnTo>
                    <a:pt x="2" y="1284"/>
                  </a:lnTo>
                  <a:lnTo>
                    <a:pt x="4" y="1296"/>
                  </a:lnTo>
                  <a:lnTo>
                    <a:pt x="12" y="1308"/>
                  </a:lnTo>
                  <a:lnTo>
                    <a:pt x="20" y="1318"/>
                  </a:lnTo>
                  <a:lnTo>
                    <a:pt x="28" y="1326"/>
                  </a:lnTo>
                  <a:lnTo>
                    <a:pt x="40" y="1332"/>
                  </a:lnTo>
                  <a:lnTo>
                    <a:pt x="52" y="1336"/>
                  </a:lnTo>
                  <a:lnTo>
                    <a:pt x="66" y="1336"/>
                  </a:lnTo>
                  <a:lnTo>
                    <a:pt x="1434" y="1336"/>
                  </a:lnTo>
                  <a:lnTo>
                    <a:pt x="1434" y="1336"/>
                  </a:lnTo>
                  <a:lnTo>
                    <a:pt x="1444" y="1336"/>
                  </a:lnTo>
                  <a:lnTo>
                    <a:pt x="1452" y="1334"/>
                  </a:lnTo>
                  <a:lnTo>
                    <a:pt x="1460" y="1330"/>
                  </a:lnTo>
                  <a:lnTo>
                    <a:pt x="1468" y="1326"/>
                  </a:lnTo>
                  <a:lnTo>
                    <a:pt x="1482" y="1316"/>
                  </a:lnTo>
                  <a:lnTo>
                    <a:pt x="1492" y="1302"/>
                  </a:lnTo>
                  <a:lnTo>
                    <a:pt x="1498" y="1286"/>
                  </a:lnTo>
                  <a:lnTo>
                    <a:pt x="1500" y="1268"/>
                  </a:lnTo>
                  <a:lnTo>
                    <a:pt x="1498" y="1260"/>
                  </a:lnTo>
                  <a:lnTo>
                    <a:pt x="1496" y="1250"/>
                  </a:lnTo>
                  <a:lnTo>
                    <a:pt x="1492" y="1242"/>
                  </a:lnTo>
                  <a:lnTo>
                    <a:pt x="1488" y="1234"/>
                  </a:lnTo>
                  <a:lnTo>
                    <a:pt x="1488" y="1234"/>
                  </a:lnTo>
                  <a:lnTo>
                    <a:pt x="1422" y="1136"/>
                  </a:lnTo>
                  <a:lnTo>
                    <a:pt x="1390" y="1080"/>
                  </a:lnTo>
                  <a:lnTo>
                    <a:pt x="1354" y="1022"/>
                  </a:lnTo>
                  <a:lnTo>
                    <a:pt x="1320" y="960"/>
                  </a:lnTo>
                  <a:lnTo>
                    <a:pt x="1284" y="896"/>
                  </a:lnTo>
                  <a:lnTo>
                    <a:pt x="1250" y="826"/>
                  </a:lnTo>
                  <a:lnTo>
                    <a:pt x="1214" y="754"/>
                  </a:lnTo>
                  <a:lnTo>
                    <a:pt x="1180" y="678"/>
                  </a:lnTo>
                  <a:lnTo>
                    <a:pt x="1146" y="600"/>
                  </a:lnTo>
                  <a:lnTo>
                    <a:pt x="1114" y="516"/>
                  </a:lnTo>
                  <a:lnTo>
                    <a:pt x="1082" y="430"/>
                  </a:lnTo>
                  <a:lnTo>
                    <a:pt x="1052" y="340"/>
                  </a:lnTo>
                  <a:lnTo>
                    <a:pt x="1022" y="246"/>
                  </a:lnTo>
                  <a:lnTo>
                    <a:pt x="996" y="150"/>
                  </a:lnTo>
                  <a:lnTo>
                    <a:pt x="970" y="50"/>
                  </a:lnTo>
                  <a:lnTo>
                    <a:pt x="970" y="50"/>
                  </a:lnTo>
                  <a:lnTo>
                    <a:pt x="968" y="40"/>
                  </a:lnTo>
                  <a:lnTo>
                    <a:pt x="962" y="30"/>
                  </a:lnTo>
                  <a:lnTo>
                    <a:pt x="956" y="22"/>
                  </a:lnTo>
                  <a:lnTo>
                    <a:pt x="948" y="14"/>
                  </a:lnTo>
                  <a:lnTo>
                    <a:pt x="940" y="8"/>
                  </a:lnTo>
                  <a:lnTo>
                    <a:pt x="930" y="4"/>
                  </a:lnTo>
                  <a:lnTo>
                    <a:pt x="920" y="2"/>
                  </a:lnTo>
                  <a:lnTo>
                    <a:pt x="908" y="0"/>
                  </a:lnTo>
                  <a:lnTo>
                    <a:pt x="908" y="0"/>
                  </a:lnTo>
                  <a:lnTo>
                    <a:pt x="832" y="0"/>
                  </a:lnTo>
                  <a:lnTo>
                    <a:pt x="744" y="2"/>
                  </a:lnTo>
                  <a:lnTo>
                    <a:pt x="648" y="6"/>
                  </a:lnTo>
                  <a:lnTo>
                    <a:pt x="542" y="14"/>
                  </a:lnTo>
                  <a:lnTo>
                    <a:pt x="430" y="26"/>
                  </a:lnTo>
                  <a:lnTo>
                    <a:pt x="310" y="44"/>
                  </a:lnTo>
                  <a:lnTo>
                    <a:pt x="248" y="54"/>
                  </a:lnTo>
                  <a:lnTo>
                    <a:pt x="186" y="68"/>
                  </a:lnTo>
                  <a:lnTo>
                    <a:pt x="122" y="82"/>
                  </a:lnTo>
                  <a:lnTo>
                    <a:pt x="56" y="98"/>
                  </a:lnTo>
                  <a:lnTo>
                    <a:pt x="56" y="98"/>
                  </a:lnTo>
                  <a:lnTo>
                    <a:pt x="50" y="98"/>
                  </a:lnTo>
                  <a:lnTo>
                    <a:pt x="50" y="98"/>
                  </a:lnTo>
                  <a:lnTo>
                    <a:pt x="38" y="102"/>
                  </a:lnTo>
                  <a:lnTo>
                    <a:pt x="30" y="108"/>
                  </a:lnTo>
                  <a:lnTo>
                    <a:pt x="20" y="114"/>
                  </a:lnTo>
                  <a:lnTo>
                    <a:pt x="14" y="122"/>
                  </a:lnTo>
                  <a:lnTo>
                    <a:pt x="8" y="132"/>
                  </a:lnTo>
                  <a:lnTo>
                    <a:pt x="4" y="142"/>
                  </a:lnTo>
                  <a:lnTo>
                    <a:pt x="0" y="152"/>
                  </a:lnTo>
                  <a:lnTo>
                    <a:pt x="0" y="162"/>
                  </a:lnTo>
                  <a:lnTo>
                    <a:pt x="0" y="162"/>
                  </a:lnTo>
                  <a:close/>
                </a:path>
              </a:pathLst>
            </a:custGeom>
            <a:gradFill flip="none" rotWithShape="1">
              <a:gsLst>
                <a:gs pos="21000">
                  <a:schemeClr val="accent5"/>
                </a:gs>
                <a:gs pos="100000">
                  <a:schemeClr val="accent5">
                    <a:lumMod val="60000"/>
                    <a:lumOff val="40000"/>
                  </a:schemeClr>
                </a:gs>
              </a:gsLst>
              <a:lin ang="18900000" scaled="1"/>
              <a:tileRect/>
            </a:gradFill>
            <a:ln w="19050">
              <a:solidFill>
                <a:schemeClr val="bg1"/>
              </a:solidFill>
            </a:ln>
          </p:spPr>
          <p:txBody>
            <a:bodyPr vert="horz" wrap="square" lIns="91440" tIns="45720" rIns="91440" bIns="45720" numCol="1" anchor="t" anchorCtr="0" compatLnSpc="1"/>
            <a:lstStyle/>
            <a:p>
              <a:endParaRPr lang="zh-CN" altLang="en-US"/>
            </a:p>
          </p:txBody>
        </p:sp>
        <p:grpSp>
          <p:nvGrpSpPr>
            <p:cNvPr id="113" name="组合 112"/>
            <p:cNvGrpSpPr/>
            <p:nvPr/>
          </p:nvGrpSpPr>
          <p:grpSpPr>
            <a:xfrm>
              <a:off x="3904194" y="2182311"/>
              <a:ext cx="285104" cy="285100"/>
              <a:chOff x="152400" y="414338"/>
              <a:chExt cx="1698625" cy="1698625"/>
            </a:xfrm>
          </p:grpSpPr>
          <p:sp>
            <p:nvSpPr>
              <p:cNvPr id="114"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2" name="标题 1"/>
          <p:cNvSpPr>
            <a:spLocks noGrp="1"/>
          </p:cNvSpPr>
          <p:nvPr>
            <p:ph type="title"/>
          </p:nvPr>
        </p:nvSpPr>
        <p:spPr/>
        <p:txBody>
          <a:bodyPr/>
          <a:lstStyle/>
          <a:p>
            <a:r>
              <a:rPr lang="zh-CN" altLang="en-US" dirty="0"/>
              <a:t>Title bar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0-#ppt_w/2"/>
                                          </p:val>
                                        </p:tav>
                                        <p:tav tm="100000">
                                          <p:val>
                                            <p:strVal val="#ppt_x"/>
                                          </p:val>
                                        </p:tav>
                                      </p:tavLst>
                                    </p:anim>
                                    <p:anim calcmode="lin" valueType="num">
                                      <p:cBhvr additive="base">
                                        <p:cTn id="8" dur="500" fill="hold"/>
                                        <p:tgtEl>
                                          <p:spTgt spid="11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5"/>
                                        </p:tgtEl>
                                        <p:attrNameLst>
                                          <p:attrName>style.visibility</p:attrName>
                                        </p:attrNameLst>
                                      </p:cBhvr>
                                      <p:to>
                                        <p:strVal val="visible"/>
                                      </p:to>
                                    </p:set>
                                    <p:anim calcmode="lin" valueType="num">
                                      <p:cBhvr additive="base">
                                        <p:cTn id="11" dur="500" fill="hold"/>
                                        <p:tgtEl>
                                          <p:spTgt spid="105"/>
                                        </p:tgtEl>
                                        <p:attrNameLst>
                                          <p:attrName>ppt_x</p:attrName>
                                        </p:attrNameLst>
                                      </p:cBhvr>
                                      <p:tavLst>
                                        <p:tav tm="0">
                                          <p:val>
                                            <p:strVal val="1+#ppt_w/2"/>
                                          </p:val>
                                        </p:tav>
                                        <p:tav tm="100000">
                                          <p:val>
                                            <p:strVal val="#ppt_x"/>
                                          </p:val>
                                        </p:tav>
                                      </p:tavLst>
                                    </p:anim>
                                    <p:anim calcmode="lin" valueType="num">
                                      <p:cBhvr additive="base">
                                        <p:cTn id="12" dur="500" fill="hold"/>
                                        <p:tgtEl>
                                          <p:spTgt spid="105"/>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additive="base">
                                        <p:cTn id="15" dur="500" fill="hold"/>
                                        <p:tgtEl>
                                          <p:spTgt spid="91"/>
                                        </p:tgtEl>
                                        <p:attrNameLst>
                                          <p:attrName>ppt_x</p:attrName>
                                        </p:attrNameLst>
                                      </p:cBhvr>
                                      <p:tavLst>
                                        <p:tav tm="0">
                                          <p:val>
                                            <p:strVal val="0-#ppt_w/2"/>
                                          </p:val>
                                        </p:tav>
                                        <p:tav tm="100000">
                                          <p:val>
                                            <p:strVal val="#ppt_x"/>
                                          </p:val>
                                        </p:tav>
                                      </p:tavLst>
                                    </p:anim>
                                    <p:anim calcmode="lin" valueType="num">
                                      <p:cBhvr additive="base">
                                        <p:cTn id="16" dur="500" fill="hold"/>
                                        <p:tgtEl>
                                          <p:spTgt spid="91"/>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500" fill="hold"/>
                                        <p:tgtEl>
                                          <p:spTgt spid="97"/>
                                        </p:tgtEl>
                                        <p:attrNameLst>
                                          <p:attrName>ppt_x</p:attrName>
                                        </p:attrNameLst>
                                      </p:cBhvr>
                                      <p:tavLst>
                                        <p:tav tm="0">
                                          <p:val>
                                            <p:strVal val="1+#ppt_w/2"/>
                                          </p:val>
                                        </p:tav>
                                        <p:tav tm="100000">
                                          <p:val>
                                            <p:strVal val="#ppt_x"/>
                                          </p:val>
                                        </p:tav>
                                      </p:tavLst>
                                    </p:anim>
                                    <p:anim calcmode="lin" valueType="num">
                                      <p:cBhvr additive="base">
                                        <p:cTn id="20" dur="500" fill="hold"/>
                                        <p:tgtEl>
                                          <p:spTgt spid="9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p:cTn id="30" dur="300" fill="hold"/>
                                        <p:tgtEl>
                                          <p:spTgt spid="86"/>
                                        </p:tgtEl>
                                        <p:attrNameLst>
                                          <p:attrName>ppt_w</p:attrName>
                                        </p:attrNameLst>
                                      </p:cBhvr>
                                      <p:tavLst>
                                        <p:tav tm="0">
                                          <p:val>
                                            <p:fltVal val="0"/>
                                          </p:val>
                                        </p:tav>
                                        <p:tav tm="100000">
                                          <p:val>
                                            <p:strVal val="#ppt_w"/>
                                          </p:val>
                                        </p:tav>
                                      </p:tavLst>
                                    </p:anim>
                                    <p:anim calcmode="lin" valueType="num">
                                      <p:cBhvr>
                                        <p:cTn id="31" dur="300" fill="hold"/>
                                        <p:tgtEl>
                                          <p:spTgt spid="86"/>
                                        </p:tgtEl>
                                        <p:attrNameLst>
                                          <p:attrName>ppt_h</p:attrName>
                                        </p:attrNameLst>
                                      </p:cBhvr>
                                      <p:tavLst>
                                        <p:tav tm="0">
                                          <p:val>
                                            <p:fltVal val="0"/>
                                          </p:val>
                                        </p:tav>
                                        <p:tav tm="100000">
                                          <p:val>
                                            <p:strVal val="#ppt_h"/>
                                          </p:val>
                                        </p:tav>
                                      </p:tavLst>
                                    </p:anim>
                                    <p:animEffect transition="in" filter="fade">
                                      <p:cBhvr>
                                        <p:cTn id="32" dur="300"/>
                                        <p:tgtEl>
                                          <p:spTgt spid="86"/>
                                        </p:tgtEl>
                                      </p:cBhvr>
                                    </p:animEffect>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300" fill="hold"/>
                                        <p:tgtEl>
                                          <p:spTgt spid="50"/>
                                        </p:tgtEl>
                                        <p:attrNameLst>
                                          <p:attrName>ppt_x</p:attrName>
                                        </p:attrNameLst>
                                      </p:cBhvr>
                                      <p:tavLst>
                                        <p:tav tm="0">
                                          <p:val>
                                            <p:strVal val="0-#ppt_w/2"/>
                                          </p:val>
                                        </p:tav>
                                        <p:tav tm="100000">
                                          <p:val>
                                            <p:strVal val="#ppt_x"/>
                                          </p:val>
                                        </p:tav>
                                      </p:tavLst>
                                    </p:anim>
                                    <p:anim calcmode="lin" valueType="num">
                                      <p:cBhvr additive="base">
                                        <p:cTn id="37" dur="300" fill="hold"/>
                                        <p:tgtEl>
                                          <p:spTgt spid="50"/>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300" fill="hold"/>
                                        <p:tgtEl>
                                          <p:spTgt spid="44"/>
                                        </p:tgtEl>
                                        <p:attrNameLst>
                                          <p:attrName>ppt_w</p:attrName>
                                        </p:attrNameLst>
                                      </p:cBhvr>
                                      <p:tavLst>
                                        <p:tav tm="0">
                                          <p:val>
                                            <p:fltVal val="0"/>
                                          </p:val>
                                        </p:tav>
                                        <p:tav tm="100000">
                                          <p:val>
                                            <p:strVal val="#ppt_w"/>
                                          </p:val>
                                        </p:tav>
                                      </p:tavLst>
                                    </p:anim>
                                    <p:anim calcmode="lin" valueType="num">
                                      <p:cBhvr>
                                        <p:cTn id="42" dur="300" fill="hold"/>
                                        <p:tgtEl>
                                          <p:spTgt spid="44"/>
                                        </p:tgtEl>
                                        <p:attrNameLst>
                                          <p:attrName>ppt_h</p:attrName>
                                        </p:attrNameLst>
                                      </p:cBhvr>
                                      <p:tavLst>
                                        <p:tav tm="0">
                                          <p:val>
                                            <p:fltVal val="0"/>
                                          </p:val>
                                        </p:tav>
                                        <p:tav tm="100000">
                                          <p:val>
                                            <p:strVal val="#ppt_h"/>
                                          </p:val>
                                        </p:tav>
                                      </p:tavLst>
                                    </p:anim>
                                    <p:animEffect transition="in" filter="fade">
                                      <p:cBhvr>
                                        <p:cTn id="43" dur="300"/>
                                        <p:tgtEl>
                                          <p:spTgt spid="44"/>
                                        </p:tgtEl>
                                      </p:cBhvr>
                                    </p:animEffect>
                                  </p:childTnLst>
                                </p:cTn>
                              </p:par>
                            </p:childTnLst>
                          </p:cTn>
                        </p:par>
                        <p:par>
                          <p:cTn id="44" fill="hold">
                            <p:stCondLst>
                              <p:cond delay="2500"/>
                            </p:stCondLst>
                            <p:childTnLst>
                              <p:par>
                                <p:cTn id="45" presetID="2" presetClass="entr" presetSubtype="2"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300" fill="hold"/>
                                        <p:tgtEl>
                                          <p:spTgt spid="85"/>
                                        </p:tgtEl>
                                        <p:attrNameLst>
                                          <p:attrName>ppt_x</p:attrName>
                                        </p:attrNameLst>
                                      </p:cBhvr>
                                      <p:tavLst>
                                        <p:tav tm="0">
                                          <p:val>
                                            <p:strVal val="1+#ppt_w/2"/>
                                          </p:val>
                                        </p:tav>
                                        <p:tav tm="100000">
                                          <p:val>
                                            <p:strVal val="#ppt_x"/>
                                          </p:val>
                                        </p:tav>
                                      </p:tavLst>
                                    </p:anim>
                                    <p:anim calcmode="lin" valueType="num">
                                      <p:cBhvr additive="base">
                                        <p:cTn id="48" dur="300" fill="hold"/>
                                        <p:tgtEl>
                                          <p:spTgt spid="85"/>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53" presetClass="entr" presetSubtype="16"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300" fill="hold"/>
                                        <p:tgtEl>
                                          <p:spTgt spid="37"/>
                                        </p:tgtEl>
                                        <p:attrNameLst>
                                          <p:attrName>ppt_w</p:attrName>
                                        </p:attrNameLst>
                                      </p:cBhvr>
                                      <p:tavLst>
                                        <p:tav tm="0">
                                          <p:val>
                                            <p:fltVal val="0"/>
                                          </p:val>
                                        </p:tav>
                                        <p:tav tm="100000">
                                          <p:val>
                                            <p:strVal val="#ppt_w"/>
                                          </p:val>
                                        </p:tav>
                                      </p:tavLst>
                                    </p:anim>
                                    <p:anim calcmode="lin" valueType="num">
                                      <p:cBhvr>
                                        <p:cTn id="53" dur="300" fill="hold"/>
                                        <p:tgtEl>
                                          <p:spTgt spid="37"/>
                                        </p:tgtEl>
                                        <p:attrNameLst>
                                          <p:attrName>ppt_h</p:attrName>
                                        </p:attrNameLst>
                                      </p:cBhvr>
                                      <p:tavLst>
                                        <p:tav tm="0">
                                          <p:val>
                                            <p:fltVal val="0"/>
                                          </p:val>
                                        </p:tav>
                                        <p:tav tm="100000">
                                          <p:val>
                                            <p:strVal val="#ppt_h"/>
                                          </p:val>
                                        </p:tav>
                                      </p:tavLst>
                                    </p:anim>
                                    <p:animEffect transition="in" filter="fade">
                                      <p:cBhvr>
                                        <p:cTn id="54" dur="300"/>
                                        <p:tgtEl>
                                          <p:spTgt spid="37"/>
                                        </p:tgtEl>
                                      </p:cBhvr>
                                    </p:animEffect>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300" fill="hold"/>
                                        <p:tgtEl>
                                          <p:spTgt spid="36"/>
                                        </p:tgtEl>
                                        <p:attrNameLst>
                                          <p:attrName>ppt_x</p:attrName>
                                        </p:attrNameLst>
                                      </p:cBhvr>
                                      <p:tavLst>
                                        <p:tav tm="0">
                                          <p:val>
                                            <p:strVal val="0-#ppt_w/2"/>
                                          </p:val>
                                        </p:tav>
                                        <p:tav tm="100000">
                                          <p:val>
                                            <p:strVal val="#ppt_x"/>
                                          </p:val>
                                        </p:tav>
                                      </p:tavLst>
                                    </p:anim>
                                    <p:anim calcmode="lin" valueType="num">
                                      <p:cBhvr additive="base">
                                        <p:cTn id="59" dur="300" fill="hold"/>
                                        <p:tgtEl>
                                          <p:spTgt spid="36"/>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300" fill="hold"/>
                                        <p:tgtEl>
                                          <p:spTgt spid="51"/>
                                        </p:tgtEl>
                                        <p:attrNameLst>
                                          <p:attrName>ppt_w</p:attrName>
                                        </p:attrNameLst>
                                      </p:cBhvr>
                                      <p:tavLst>
                                        <p:tav tm="0">
                                          <p:val>
                                            <p:fltVal val="0"/>
                                          </p:val>
                                        </p:tav>
                                        <p:tav tm="100000">
                                          <p:val>
                                            <p:strVal val="#ppt_w"/>
                                          </p:val>
                                        </p:tav>
                                      </p:tavLst>
                                    </p:anim>
                                    <p:anim calcmode="lin" valueType="num">
                                      <p:cBhvr>
                                        <p:cTn id="64" dur="300" fill="hold"/>
                                        <p:tgtEl>
                                          <p:spTgt spid="51"/>
                                        </p:tgtEl>
                                        <p:attrNameLst>
                                          <p:attrName>ppt_h</p:attrName>
                                        </p:attrNameLst>
                                      </p:cBhvr>
                                      <p:tavLst>
                                        <p:tav tm="0">
                                          <p:val>
                                            <p:fltVal val="0"/>
                                          </p:val>
                                        </p:tav>
                                        <p:tav tm="100000">
                                          <p:val>
                                            <p:strVal val="#ppt_h"/>
                                          </p:val>
                                        </p:tav>
                                      </p:tavLst>
                                    </p:anim>
                                    <p:animEffect transition="in" filter="fade">
                                      <p:cBhvr>
                                        <p:cTn id="65" dur="300"/>
                                        <p:tgtEl>
                                          <p:spTgt spid="51"/>
                                        </p:tgtEl>
                                      </p:cBhvr>
                                    </p:animEffect>
                                  </p:childTnLst>
                                </p:cTn>
                              </p:par>
                            </p:childTnLst>
                          </p:cTn>
                        </p:par>
                        <p:par>
                          <p:cTn id="66" fill="hold">
                            <p:stCondLst>
                              <p:cond delay="4500"/>
                            </p:stCondLst>
                            <p:childTnLst>
                              <p:par>
                                <p:cTn id="67" presetID="2" presetClass="entr" presetSubtype="2"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300" fill="hold"/>
                                        <p:tgtEl>
                                          <p:spTgt spid="43"/>
                                        </p:tgtEl>
                                        <p:attrNameLst>
                                          <p:attrName>ppt_x</p:attrName>
                                        </p:attrNameLst>
                                      </p:cBhvr>
                                      <p:tavLst>
                                        <p:tav tm="0">
                                          <p:val>
                                            <p:strVal val="1+#ppt_w/2"/>
                                          </p:val>
                                        </p:tav>
                                        <p:tav tm="100000">
                                          <p:val>
                                            <p:strVal val="#ppt_x"/>
                                          </p:val>
                                        </p:tav>
                                      </p:tavLst>
                                    </p:anim>
                                    <p:anim calcmode="lin" valueType="num">
                                      <p:cBhvr additive="base">
                                        <p:cTn id="70"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50" grpId="0"/>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379476" y="1789968"/>
            <a:ext cx="1656184" cy="1656184"/>
          </a:xfrm>
          <a:prstGeom prst="rect">
            <a:avLst/>
          </a:prstGeom>
          <a:blipFill>
            <a:blip r:embed="rId3"/>
            <a:stretch>
              <a:fillRect/>
            </a:stretch>
          </a:blipFill>
          <a:ln w="571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71764" y="1772816"/>
            <a:ext cx="1656184" cy="1656184"/>
          </a:xfrm>
          <a:prstGeom prst="rect">
            <a:avLst/>
          </a:prstGeom>
          <a:blipFill>
            <a:blip r:embed="rId4"/>
            <a:stretch>
              <a:fillRect/>
            </a:stretch>
          </a:blipFill>
          <a:ln w="571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564052" y="1789968"/>
            <a:ext cx="1656184" cy="1656184"/>
          </a:xfrm>
          <a:prstGeom prst="rect">
            <a:avLst/>
          </a:prstGeom>
          <a:blipFill>
            <a:blip r:embed="rId5"/>
            <a:stretch>
              <a:fillRect/>
            </a:stretch>
          </a:blipFill>
          <a:ln w="571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156340" y="1789968"/>
            <a:ext cx="1656184" cy="1656184"/>
          </a:xfrm>
          <a:prstGeom prst="rect">
            <a:avLst/>
          </a:prstGeom>
          <a:blipFill>
            <a:blip r:embed="rId6"/>
            <a:stretch>
              <a:fillRect/>
            </a:stretch>
          </a:blipFill>
          <a:ln w="571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3503712" y="1772816"/>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96000" y="1772816"/>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688288" y="1772816"/>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68988" y="3641442"/>
            <a:ext cx="877163" cy="579646"/>
          </a:xfrm>
          <a:prstGeom prst="rect">
            <a:avLst/>
          </a:prstGeom>
          <a:noFill/>
        </p:spPr>
        <p:txBody>
          <a:bodyPr wrap="none" rtlCol="0">
            <a:spAutoFit/>
          </a:bodyPr>
          <a:lstStyle/>
          <a:p>
            <a:pPr algn="ctr">
              <a:lnSpc>
                <a:spcPts val="1900"/>
              </a:lnSpc>
            </a:pPr>
            <a:r>
              <a:rPr lang="zh-CN" altLang="en-US" b="1" dirty="0">
                <a:solidFill>
                  <a:schemeClr val="accent1"/>
                </a:solidFill>
                <a:latin typeface="微软雅黑" panose="020B0503020204020204" pitchFamily="34" charset="-122"/>
                <a:ea typeface="微软雅黑" panose="020B0503020204020204" pitchFamily="34" charset="-122"/>
              </a:rPr>
              <a:t>Substitute name</a:t>
            </a:r>
            <a:endParaRPr lang="en-US" altLang="zh-CN" b="1" dirty="0">
              <a:solidFill>
                <a:schemeClr val="accent1"/>
              </a:solidFill>
              <a:latin typeface="微软雅黑" panose="020B0503020204020204" pitchFamily="34" charset="-122"/>
              <a:ea typeface="微软雅黑" panose="020B0503020204020204" pitchFamily="34" charset="-122"/>
            </a:endParaRPr>
          </a:p>
          <a:p>
            <a:pPr algn="ctr">
              <a:lnSpc>
                <a:spcPts val="1900"/>
              </a:lnSpc>
            </a:pPr>
            <a:r>
              <a:rPr lang="zh-CN" altLang="en-US" sz="1200" b="1" dirty="0">
                <a:solidFill>
                  <a:schemeClr val="accent1"/>
                </a:solidFill>
                <a:latin typeface="微软雅黑" panose="020B0503020204020204" pitchFamily="34" charset="-122"/>
                <a:ea typeface="微软雅黑" panose="020B0503020204020204" pitchFamily="34" charset="-122"/>
              </a:rPr>
              <a:t>Job Title</a:t>
            </a:r>
          </a:p>
        </p:txBody>
      </p:sp>
      <p:sp>
        <p:nvSpPr>
          <p:cNvPr id="16" name="矩形 15"/>
          <p:cNvSpPr/>
          <p:nvPr/>
        </p:nvSpPr>
        <p:spPr>
          <a:xfrm>
            <a:off x="1271464" y="4172484"/>
            <a:ext cx="1872208" cy="1200733"/>
          </a:xfrm>
          <a:prstGeom prst="rect">
            <a:avLst/>
          </a:prstGeom>
        </p:spPr>
        <p:txBody>
          <a:bodyPr wrap="square" lIns="91840" tIns="45920" rIns="91840" bIns="45920">
            <a:spAutoFit/>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Your content hits here, or by copying your text, select paste in this box and choose to keep only text.</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361276" y="3624290"/>
            <a:ext cx="877163" cy="579646"/>
          </a:xfrm>
          <a:prstGeom prst="rect">
            <a:avLst/>
          </a:prstGeom>
          <a:noFill/>
        </p:spPr>
        <p:txBody>
          <a:bodyPr wrap="none" rtlCol="0">
            <a:spAutoFit/>
          </a:bodyPr>
          <a:lstStyle/>
          <a:p>
            <a:pPr algn="ctr">
              <a:lnSpc>
                <a:spcPts val="1900"/>
              </a:lnSpc>
            </a:pPr>
            <a:r>
              <a:rPr lang="zh-CN" altLang="en-US" b="1" dirty="0">
                <a:solidFill>
                  <a:schemeClr val="accent2"/>
                </a:solidFill>
                <a:latin typeface="微软雅黑" panose="020B0503020204020204" pitchFamily="34" charset="-122"/>
                <a:ea typeface="微软雅黑" panose="020B0503020204020204" pitchFamily="34" charset="-122"/>
              </a:rPr>
              <a:t>Substitute name</a:t>
            </a:r>
            <a:endParaRPr lang="en-US" altLang="zh-CN" b="1" dirty="0">
              <a:solidFill>
                <a:schemeClr val="accent2"/>
              </a:solidFill>
              <a:latin typeface="微软雅黑" panose="020B0503020204020204" pitchFamily="34" charset="-122"/>
              <a:ea typeface="微软雅黑" panose="020B0503020204020204" pitchFamily="34" charset="-122"/>
            </a:endParaRPr>
          </a:p>
          <a:p>
            <a:pPr algn="ctr">
              <a:lnSpc>
                <a:spcPts val="1900"/>
              </a:lnSpc>
            </a:pPr>
            <a:r>
              <a:rPr lang="zh-CN" altLang="en-US" sz="1200" b="1" dirty="0">
                <a:solidFill>
                  <a:schemeClr val="accent2"/>
                </a:solidFill>
                <a:latin typeface="微软雅黑" panose="020B0503020204020204" pitchFamily="34" charset="-122"/>
                <a:ea typeface="微软雅黑" panose="020B0503020204020204" pitchFamily="34" charset="-122"/>
              </a:rPr>
              <a:t>Job Title</a:t>
            </a:r>
          </a:p>
        </p:txBody>
      </p:sp>
      <p:sp>
        <p:nvSpPr>
          <p:cNvPr id="18" name="矩形 17"/>
          <p:cNvSpPr/>
          <p:nvPr/>
        </p:nvSpPr>
        <p:spPr>
          <a:xfrm>
            <a:off x="3863752" y="4155332"/>
            <a:ext cx="1872208" cy="1200733"/>
          </a:xfrm>
          <a:prstGeom prst="rect">
            <a:avLst/>
          </a:prstGeom>
        </p:spPr>
        <p:txBody>
          <a:bodyPr wrap="square" lIns="91840" tIns="45920" rIns="91840" bIns="45920">
            <a:spAutoFit/>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Your content hits here, or by copying your text, select paste in this box and choose to keep only text.</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953564" y="3624290"/>
            <a:ext cx="877163" cy="579646"/>
          </a:xfrm>
          <a:prstGeom prst="rect">
            <a:avLst/>
          </a:prstGeom>
          <a:noFill/>
        </p:spPr>
        <p:txBody>
          <a:bodyPr wrap="none" rtlCol="0">
            <a:spAutoFit/>
          </a:bodyPr>
          <a:lstStyle/>
          <a:p>
            <a:pPr algn="ctr">
              <a:lnSpc>
                <a:spcPts val="1900"/>
              </a:lnSpc>
            </a:pPr>
            <a:r>
              <a:rPr lang="zh-CN" altLang="en-US" b="1" dirty="0">
                <a:solidFill>
                  <a:schemeClr val="accent3"/>
                </a:solidFill>
                <a:latin typeface="微软雅黑" panose="020B0503020204020204" pitchFamily="34" charset="-122"/>
                <a:ea typeface="微软雅黑" panose="020B0503020204020204" pitchFamily="34" charset="-122"/>
              </a:rPr>
              <a:t>Substitute name</a:t>
            </a:r>
            <a:endParaRPr lang="en-US" altLang="zh-CN" b="1" dirty="0">
              <a:solidFill>
                <a:schemeClr val="accent3"/>
              </a:solidFill>
              <a:latin typeface="微软雅黑" panose="020B0503020204020204" pitchFamily="34" charset="-122"/>
              <a:ea typeface="微软雅黑" panose="020B0503020204020204" pitchFamily="34" charset="-122"/>
            </a:endParaRPr>
          </a:p>
          <a:p>
            <a:pPr algn="ctr">
              <a:lnSpc>
                <a:spcPts val="1900"/>
              </a:lnSpc>
            </a:pPr>
            <a:r>
              <a:rPr lang="zh-CN" altLang="en-US" sz="1200" b="1" dirty="0">
                <a:solidFill>
                  <a:schemeClr val="accent3"/>
                </a:solidFill>
                <a:latin typeface="微软雅黑" panose="020B0503020204020204" pitchFamily="34" charset="-122"/>
                <a:ea typeface="微软雅黑" panose="020B0503020204020204" pitchFamily="34" charset="-122"/>
              </a:rPr>
              <a:t>Job Title</a:t>
            </a:r>
          </a:p>
        </p:txBody>
      </p:sp>
      <p:sp>
        <p:nvSpPr>
          <p:cNvPr id="20" name="矩形 19"/>
          <p:cNvSpPr/>
          <p:nvPr/>
        </p:nvSpPr>
        <p:spPr>
          <a:xfrm>
            <a:off x="6456040" y="4155332"/>
            <a:ext cx="1872208" cy="1200733"/>
          </a:xfrm>
          <a:prstGeom prst="rect">
            <a:avLst/>
          </a:prstGeom>
        </p:spPr>
        <p:txBody>
          <a:bodyPr wrap="square" lIns="91840" tIns="45920" rIns="91840" bIns="45920">
            <a:spAutoFit/>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Your content hits here, or by copying your text, select paste in this box and choose to keep only text.</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9545852" y="3624290"/>
            <a:ext cx="877163" cy="579646"/>
          </a:xfrm>
          <a:prstGeom prst="rect">
            <a:avLst/>
          </a:prstGeom>
          <a:noFill/>
        </p:spPr>
        <p:txBody>
          <a:bodyPr wrap="none" rtlCol="0">
            <a:spAutoFit/>
          </a:bodyPr>
          <a:lstStyle/>
          <a:p>
            <a:pPr algn="ctr">
              <a:lnSpc>
                <a:spcPts val="1900"/>
              </a:lnSpc>
            </a:pPr>
            <a:r>
              <a:rPr lang="zh-CN" altLang="en-US" b="1" dirty="0">
                <a:solidFill>
                  <a:schemeClr val="accent4"/>
                </a:solidFill>
                <a:latin typeface="微软雅黑" panose="020B0503020204020204" pitchFamily="34" charset="-122"/>
                <a:ea typeface="微软雅黑" panose="020B0503020204020204" pitchFamily="34" charset="-122"/>
              </a:rPr>
              <a:t>Substitute name</a:t>
            </a:r>
            <a:endParaRPr lang="en-US" altLang="zh-CN" b="1" dirty="0">
              <a:solidFill>
                <a:schemeClr val="accent4"/>
              </a:solidFill>
              <a:latin typeface="微软雅黑" panose="020B0503020204020204" pitchFamily="34" charset="-122"/>
              <a:ea typeface="微软雅黑" panose="020B0503020204020204" pitchFamily="34" charset="-122"/>
            </a:endParaRPr>
          </a:p>
          <a:p>
            <a:pPr algn="ctr">
              <a:lnSpc>
                <a:spcPts val="1900"/>
              </a:lnSpc>
            </a:pPr>
            <a:r>
              <a:rPr lang="zh-CN" altLang="en-US" sz="1200" b="1" dirty="0">
                <a:solidFill>
                  <a:schemeClr val="accent4"/>
                </a:solidFill>
                <a:latin typeface="微软雅黑" panose="020B0503020204020204" pitchFamily="34" charset="-122"/>
                <a:ea typeface="微软雅黑" panose="020B0503020204020204" pitchFamily="34" charset="-122"/>
              </a:rPr>
              <a:t>Job Title</a:t>
            </a:r>
          </a:p>
        </p:txBody>
      </p:sp>
      <p:sp>
        <p:nvSpPr>
          <p:cNvPr id="22" name="矩形 21"/>
          <p:cNvSpPr/>
          <p:nvPr/>
        </p:nvSpPr>
        <p:spPr>
          <a:xfrm>
            <a:off x="9048328" y="4155332"/>
            <a:ext cx="1872208" cy="1200733"/>
          </a:xfrm>
          <a:prstGeom prst="rect">
            <a:avLst/>
          </a:prstGeom>
        </p:spPr>
        <p:txBody>
          <a:bodyPr wrap="square" lIns="91840" tIns="45920" rIns="91840" bIns="45920">
            <a:spAutoFit/>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Your content hits here, or by copying your text, select paste in this box and choose to keep only text.</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379476" y="5517231"/>
            <a:ext cx="1656184"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3971764" y="5517231"/>
            <a:ext cx="1656184"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6564052" y="5517231"/>
            <a:ext cx="1656184"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9156340" y="5517231"/>
            <a:ext cx="1656184"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par>
                          <p:cTn id="21" fill="hold">
                            <p:stCondLst>
                              <p:cond delay="1000"/>
                            </p:stCondLst>
                            <p:childTnLst>
                              <p:par>
                                <p:cTn id="22" presetID="16" presetClass="entr" presetSubtype="2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Horizont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par>
                          <p:cTn id="35" fill="hold">
                            <p:stCondLst>
                              <p:cond delay="2000"/>
                            </p:stCondLst>
                            <p:childTnLst>
                              <p:par>
                                <p:cTn id="36" presetID="16" presetClass="entr" presetSubtype="2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Horizontal)">
                                      <p:cBhvr>
                                        <p:cTn id="38" dur="500"/>
                                        <p:tgtEl>
                                          <p:spTgt spid="1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par>
                          <p:cTn id="42" fill="hold">
                            <p:stCondLst>
                              <p:cond delay="2500"/>
                            </p:stCondLst>
                            <p:childTnLst>
                              <p:par>
                                <p:cTn id="43" presetID="47"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500"/>
                            </p:stCondLst>
                            <p:childTnLst>
                              <p:par>
                                <p:cTn id="63" presetID="47"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7000"/>
                            </p:stCondLst>
                            <p:childTnLst>
                              <p:par>
                                <p:cTn id="73" presetID="47"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anim calcmode="lin" valueType="num">
                                      <p:cBhvr>
                                        <p:cTn id="76" dur="1000" fill="hold"/>
                                        <p:tgtEl>
                                          <p:spTgt spid="21"/>
                                        </p:tgtEl>
                                        <p:attrNameLst>
                                          <p:attrName>ppt_x</p:attrName>
                                        </p:attrNameLst>
                                      </p:cBhvr>
                                      <p:tavLst>
                                        <p:tav tm="0">
                                          <p:val>
                                            <p:strVal val="#ppt_x"/>
                                          </p:val>
                                        </p:tav>
                                        <p:tav tm="100000">
                                          <p:val>
                                            <p:strVal val="#ppt_x"/>
                                          </p:val>
                                        </p:tav>
                                      </p:tavLst>
                                    </p:anim>
                                    <p:anim calcmode="lin" valueType="num">
                                      <p:cBhvr>
                                        <p:cTn id="77" dur="1000" fill="hold"/>
                                        <p:tgtEl>
                                          <p:spTgt spid="21"/>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6" grpId="0"/>
      <p:bldP spid="17" grpId="0"/>
      <p:bldP spid="18" grpId="0"/>
      <p:bldP spid="19" grpId="0"/>
      <p:bldP spid="20" grpId="0"/>
      <p:bldP spid="21" grpId="0"/>
      <p:bldP spid="22" grpId="0"/>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124469" y="3581402"/>
            <a:ext cx="2022008" cy="6557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2017</a:t>
            </a:r>
            <a:endParaRPr lang="zh-CN" altLang="en-US" sz="2800" b="1" dirty="0">
              <a:solidFill>
                <a:prstClr val="white"/>
              </a:solidFill>
            </a:endParaRPr>
          </a:p>
        </p:txBody>
      </p:sp>
      <p:sp>
        <p:nvSpPr>
          <p:cNvPr id="6" name="圆角矩形 5"/>
          <p:cNvSpPr/>
          <p:nvPr/>
        </p:nvSpPr>
        <p:spPr>
          <a:xfrm>
            <a:off x="1511221" y="4200527"/>
            <a:ext cx="2022008" cy="6557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2016</a:t>
            </a:r>
            <a:endParaRPr lang="zh-CN" altLang="en-US" sz="2800" b="1" dirty="0">
              <a:solidFill>
                <a:prstClr val="white"/>
              </a:solidFill>
            </a:endParaRPr>
          </a:p>
        </p:txBody>
      </p:sp>
      <p:sp>
        <p:nvSpPr>
          <p:cNvPr id="7" name="圆角矩形 6"/>
          <p:cNvSpPr/>
          <p:nvPr/>
        </p:nvSpPr>
        <p:spPr>
          <a:xfrm>
            <a:off x="9350964" y="2334677"/>
            <a:ext cx="2022008" cy="655793"/>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2019</a:t>
            </a:r>
            <a:endParaRPr lang="zh-CN" altLang="en-US" sz="2800" b="1" dirty="0">
              <a:solidFill>
                <a:prstClr val="white"/>
              </a:solidFill>
            </a:endParaRPr>
          </a:p>
        </p:txBody>
      </p:sp>
      <p:sp>
        <p:nvSpPr>
          <p:cNvPr id="8" name="圆角矩形 7"/>
          <p:cNvSpPr/>
          <p:nvPr/>
        </p:nvSpPr>
        <p:spPr>
          <a:xfrm>
            <a:off x="6737716" y="2944659"/>
            <a:ext cx="2022008" cy="6557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2018</a:t>
            </a:r>
            <a:endParaRPr lang="zh-CN" altLang="en-US" sz="2800" b="1" dirty="0">
              <a:solidFill>
                <a:prstClr val="white"/>
              </a:solidFill>
            </a:endParaRPr>
          </a:p>
        </p:txBody>
      </p:sp>
      <p:sp>
        <p:nvSpPr>
          <p:cNvPr id="9" name="圆角矩形 8"/>
          <p:cNvSpPr/>
          <p:nvPr/>
        </p:nvSpPr>
        <p:spPr>
          <a:xfrm>
            <a:off x="3533229" y="3581402"/>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0" name="圆角矩形 9"/>
          <p:cNvSpPr/>
          <p:nvPr/>
        </p:nvSpPr>
        <p:spPr>
          <a:xfrm>
            <a:off x="917434" y="4193014"/>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1" name="圆角矩形 10"/>
          <p:cNvSpPr/>
          <p:nvPr/>
        </p:nvSpPr>
        <p:spPr>
          <a:xfrm>
            <a:off x="8759725" y="2339397"/>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2" name="圆角矩形 11"/>
          <p:cNvSpPr/>
          <p:nvPr/>
        </p:nvSpPr>
        <p:spPr>
          <a:xfrm>
            <a:off x="6143930" y="2936261"/>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3" name="矩形 12"/>
          <p:cNvSpPr/>
          <p:nvPr/>
        </p:nvSpPr>
        <p:spPr>
          <a:xfrm>
            <a:off x="980336" y="4950584"/>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Please click here to enter a brief text introduction, concise description of the content</a:t>
            </a:r>
            <a:endParaRPr lang="zh-CN" altLang="en-US" sz="1600" dirty="0">
              <a:solidFill>
                <a:prstClr val="black">
                  <a:lumMod val="95000"/>
                  <a:lumOff val="5000"/>
                </a:prstClr>
              </a:solidFill>
            </a:endParaRPr>
          </a:p>
        </p:txBody>
      </p:sp>
      <p:sp>
        <p:nvSpPr>
          <p:cNvPr id="14" name="矩形 13"/>
          <p:cNvSpPr/>
          <p:nvPr/>
        </p:nvSpPr>
        <p:spPr>
          <a:xfrm>
            <a:off x="3622708" y="4288475"/>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Please click here to enter a brief text introduction, concise description of the content</a:t>
            </a:r>
            <a:endParaRPr lang="zh-CN" altLang="en-US" sz="1600" dirty="0">
              <a:solidFill>
                <a:prstClr val="black">
                  <a:lumMod val="95000"/>
                  <a:lumOff val="5000"/>
                </a:prstClr>
              </a:solidFill>
            </a:endParaRPr>
          </a:p>
        </p:txBody>
      </p:sp>
      <p:sp>
        <p:nvSpPr>
          <p:cNvPr id="18" name="矩形 17"/>
          <p:cNvSpPr/>
          <p:nvPr/>
        </p:nvSpPr>
        <p:spPr>
          <a:xfrm>
            <a:off x="6238502" y="3638449"/>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Please click here to enter a brief text introduction, concise description of the content</a:t>
            </a:r>
            <a:endParaRPr lang="zh-CN" altLang="en-US" sz="1600" dirty="0">
              <a:solidFill>
                <a:prstClr val="black">
                  <a:lumMod val="95000"/>
                  <a:lumOff val="5000"/>
                </a:prstClr>
              </a:solidFill>
            </a:endParaRPr>
          </a:p>
        </p:txBody>
      </p:sp>
      <p:sp>
        <p:nvSpPr>
          <p:cNvPr id="19" name="矩形 18"/>
          <p:cNvSpPr/>
          <p:nvPr/>
        </p:nvSpPr>
        <p:spPr>
          <a:xfrm>
            <a:off x="8817646" y="3028467"/>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Please click here to enter a brief text introduction, concise description of the content</a:t>
            </a:r>
            <a:endParaRPr lang="zh-CN" altLang="en-US" sz="1600" dirty="0">
              <a:solidFill>
                <a:prstClr val="black">
                  <a:lumMod val="95000"/>
                  <a:lumOff val="5000"/>
                </a:prstClr>
              </a:solidFill>
            </a:endParaRPr>
          </a:p>
        </p:txBody>
      </p:sp>
      <p:sp>
        <p:nvSpPr>
          <p:cNvPr id="2" name="标题 1"/>
          <p:cNvSpPr>
            <a:spLocks noGrp="1"/>
          </p:cNvSpPr>
          <p:nvPr>
            <p:ph type="title"/>
          </p:nvPr>
        </p:nvSpPr>
        <p:spPr/>
        <p:txBody>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平行四边形 297"/>
          <p:cNvSpPr/>
          <p:nvPr/>
        </p:nvSpPr>
        <p:spPr>
          <a:xfrm>
            <a:off x="8042404" y="3207797"/>
            <a:ext cx="912932" cy="600077"/>
          </a:xfrm>
          <a:prstGeom prst="parallelogram">
            <a:avLst/>
          </a:prstGeom>
          <a:solidFill>
            <a:schemeClr val="tx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99" name="平行四边形 298"/>
          <p:cNvSpPr/>
          <p:nvPr/>
        </p:nvSpPr>
        <p:spPr>
          <a:xfrm>
            <a:off x="9385179" y="4347664"/>
            <a:ext cx="912932" cy="600077"/>
          </a:xfrm>
          <a:prstGeom prst="parallelogram">
            <a:avLst/>
          </a:prstGeom>
          <a:solidFill>
            <a:schemeClr val="tx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00" name="平行四边形 299"/>
          <p:cNvSpPr/>
          <p:nvPr/>
        </p:nvSpPr>
        <p:spPr>
          <a:xfrm flipH="1">
            <a:off x="4590567" y="2068480"/>
            <a:ext cx="962535" cy="600077"/>
          </a:xfrm>
          <a:prstGeom prst="parallelogram">
            <a:avLst/>
          </a:prstGeom>
          <a:solidFill>
            <a:schemeClr val="tx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01" name="平行四边形 300"/>
          <p:cNvSpPr/>
          <p:nvPr/>
        </p:nvSpPr>
        <p:spPr>
          <a:xfrm flipH="1">
            <a:off x="3297394" y="3207797"/>
            <a:ext cx="912932" cy="600077"/>
          </a:xfrm>
          <a:prstGeom prst="parallelogram">
            <a:avLst/>
          </a:prstGeom>
          <a:solidFill>
            <a:schemeClr val="tx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02" name="平行四边形 301"/>
          <p:cNvSpPr/>
          <p:nvPr/>
        </p:nvSpPr>
        <p:spPr>
          <a:xfrm flipH="1">
            <a:off x="1954620" y="4347664"/>
            <a:ext cx="912932" cy="600077"/>
          </a:xfrm>
          <a:prstGeom prst="parallelogram">
            <a:avLst/>
          </a:prstGeom>
          <a:solidFill>
            <a:schemeClr val="tx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03" name="平行四边形 302"/>
          <p:cNvSpPr/>
          <p:nvPr/>
        </p:nvSpPr>
        <p:spPr>
          <a:xfrm>
            <a:off x="6699631" y="2068480"/>
            <a:ext cx="962535" cy="600077"/>
          </a:xfrm>
          <a:prstGeom prst="parallelogram">
            <a:avLst/>
          </a:prstGeom>
          <a:solidFill>
            <a:schemeClr val="tx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04" name="圆角矩形 303"/>
          <p:cNvSpPr/>
          <p:nvPr/>
        </p:nvSpPr>
        <p:spPr>
          <a:xfrm>
            <a:off x="4590565" y="1414032"/>
            <a:ext cx="3071600" cy="768000"/>
          </a:xfrm>
          <a:prstGeom prst="roundRect">
            <a:avLst/>
          </a:prstGeom>
          <a:solidFill>
            <a:schemeClr val="accent5"/>
          </a:solidFill>
          <a:ln w="19050">
            <a:solidFill>
              <a:schemeClr val="accent5">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latin typeface="微软雅黑" panose="020B0503020204020204" pitchFamily="34" charset="-122"/>
                <a:ea typeface="微软雅黑" panose="020B0503020204020204" pitchFamily="34" charset="-122"/>
              </a:rPr>
              <a:t>Enter your title here</a:t>
            </a:r>
          </a:p>
        </p:txBody>
      </p:sp>
      <p:sp>
        <p:nvSpPr>
          <p:cNvPr id="305" name="圆角矩形 304"/>
          <p:cNvSpPr/>
          <p:nvPr/>
        </p:nvSpPr>
        <p:spPr>
          <a:xfrm>
            <a:off x="3297394" y="2553900"/>
            <a:ext cx="2255706" cy="768000"/>
          </a:xfrm>
          <a:prstGeom prst="roundRect">
            <a:avLst/>
          </a:prstGeom>
          <a:solidFill>
            <a:schemeClr val="accent4"/>
          </a:solidFill>
          <a:ln w="19050">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latin typeface="微软雅黑" panose="020B0503020204020204" pitchFamily="34" charset="-122"/>
                <a:ea typeface="微软雅黑" panose="020B0503020204020204" pitchFamily="34" charset="-122"/>
              </a:rPr>
              <a:t>Enter your title here</a:t>
            </a:r>
          </a:p>
        </p:txBody>
      </p:sp>
      <p:sp>
        <p:nvSpPr>
          <p:cNvPr id="306" name="圆角矩形 305"/>
          <p:cNvSpPr/>
          <p:nvPr/>
        </p:nvSpPr>
        <p:spPr>
          <a:xfrm>
            <a:off x="1954620" y="3693768"/>
            <a:ext cx="2255706" cy="768000"/>
          </a:xfrm>
          <a:prstGeom prst="roundRect">
            <a:avLst/>
          </a:prstGeom>
          <a:solidFill>
            <a:schemeClr val="accent3"/>
          </a:solidFill>
          <a:ln w="19050">
            <a:solidFill>
              <a:schemeClr val="accent3">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a:solidFill>
                  <a:schemeClr val="bg1"/>
                </a:solidFill>
                <a:latin typeface="微软雅黑" panose="020B0503020204020204" pitchFamily="34" charset="-122"/>
                <a:ea typeface="微软雅黑" panose="020B0503020204020204" pitchFamily="34" charset="-122"/>
              </a:rPr>
              <a:t>Enter your title here</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07" name="圆角矩形 306"/>
          <p:cNvSpPr/>
          <p:nvPr/>
        </p:nvSpPr>
        <p:spPr>
          <a:xfrm>
            <a:off x="611845" y="4833637"/>
            <a:ext cx="2255706" cy="768000"/>
          </a:xfrm>
          <a:prstGeom prst="roundRect">
            <a:avLst/>
          </a:prstGeom>
          <a:solidFill>
            <a:schemeClr val="accent2"/>
          </a:solidFill>
          <a:ln w="1905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a:solidFill>
                  <a:schemeClr val="bg1"/>
                </a:solidFill>
                <a:latin typeface="微软雅黑" panose="020B0503020204020204" pitchFamily="34" charset="-122"/>
                <a:ea typeface="微软雅黑" panose="020B0503020204020204" pitchFamily="34" charset="-122"/>
              </a:rPr>
              <a:t>Enter your title here</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08" name="圆角矩形 307"/>
          <p:cNvSpPr/>
          <p:nvPr/>
        </p:nvSpPr>
        <p:spPr>
          <a:xfrm flipH="1">
            <a:off x="6699630" y="2553900"/>
            <a:ext cx="2255706" cy="768000"/>
          </a:xfrm>
          <a:prstGeom prst="roundRect">
            <a:avLst/>
          </a:prstGeom>
          <a:solidFill>
            <a:schemeClr val="accent4"/>
          </a:solidFill>
          <a:ln w="19050">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a:solidFill>
                  <a:schemeClr val="bg1"/>
                </a:solidFill>
                <a:latin typeface="微软雅黑" panose="020B0503020204020204" pitchFamily="34" charset="-122"/>
                <a:ea typeface="微软雅黑" panose="020B0503020204020204" pitchFamily="34" charset="-122"/>
              </a:rPr>
              <a:t>Enter your title here</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09" name="圆角矩形 308"/>
          <p:cNvSpPr/>
          <p:nvPr/>
        </p:nvSpPr>
        <p:spPr>
          <a:xfrm flipH="1">
            <a:off x="8042405" y="3693768"/>
            <a:ext cx="2255706" cy="768000"/>
          </a:xfrm>
          <a:prstGeom prst="roundRect">
            <a:avLst/>
          </a:prstGeom>
          <a:solidFill>
            <a:schemeClr val="accent3"/>
          </a:solidFill>
          <a:ln w="19050">
            <a:solidFill>
              <a:schemeClr val="accent3">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a:solidFill>
                  <a:schemeClr val="bg1"/>
                </a:solidFill>
                <a:latin typeface="微软雅黑" panose="020B0503020204020204" pitchFamily="34" charset="-122"/>
                <a:ea typeface="微软雅黑" panose="020B0503020204020204" pitchFamily="34" charset="-122"/>
              </a:rPr>
              <a:t>Enter your title here</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10" name="圆角矩形 309"/>
          <p:cNvSpPr/>
          <p:nvPr/>
        </p:nvSpPr>
        <p:spPr>
          <a:xfrm flipH="1">
            <a:off x="9385179" y="4833637"/>
            <a:ext cx="2255706" cy="768000"/>
          </a:xfrm>
          <a:prstGeom prst="roundRect">
            <a:avLst/>
          </a:prstGeom>
          <a:solidFill>
            <a:schemeClr val="accent2"/>
          </a:solidFill>
          <a:ln w="19050">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latin typeface="微软雅黑" panose="020B0503020204020204" pitchFamily="34" charset="-122"/>
                <a:ea typeface="微软雅黑" panose="020B0503020204020204" pitchFamily="34" charset="-122"/>
              </a:rPr>
              <a:t>Enter your title here</a:t>
            </a:r>
          </a:p>
        </p:txBody>
      </p:sp>
      <p:sp>
        <p:nvSpPr>
          <p:cNvPr id="311" name="弧形 16"/>
          <p:cNvSpPr/>
          <p:nvPr/>
        </p:nvSpPr>
        <p:spPr>
          <a:xfrm>
            <a:off x="7838498" y="1800300"/>
            <a:ext cx="594056" cy="594131"/>
          </a:xfrm>
          <a:custGeom>
            <a:avLst/>
            <a:gdLst>
              <a:gd name="connsiteX0" fmla="*/ 565656 w 1131313"/>
              <a:gd name="connsiteY0" fmla="*/ 0 h 1131313"/>
              <a:gd name="connsiteX1" fmla="*/ 1131313 w 1131313"/>
              <a:gd name="connsiteY1" fmla="*/ 565657 h 1131313"/>
              <a:gd name="connsiteX2" fmla="*/ 565657 w 1131313"/>
              <a:gd name="connsiteY2" fmla="*/ 565657 h 1131313"/>
              <a:gd name="connsiteX3" fmla="*/ 565656 w 1131313"/>
              <a:gd name="connsiteY3" fmla="*/ 0 h 1131313"/>
              <a:gd name="connsiteX0-1" fmla="*/ 565656 w 1131313"/>
              <a:gd name="connsiteY0-2" fmla="*/ 0 h 1131313"/>
              <a:gd name="connsiteX1-3" fmla="*/ 1131313 w 1131313"/>
              <a:gd name="connsiteY1-4" fmla="*/ 565657 h 1131313"/>
              <a:gd name="connsiteX0-5" fmla="*/ 0 w 565657"/>
              <a:gd name="connsiteY0-6" fmla="*/ 0 h 565657"/>
              <a:gd name="connsiteX1-7" fmla="*/ 565657 w 565657"/>
              <a:gd name="connsiteY1-8" fmla="*/ 565657 h 565657"/>
              <a:gd name="connsiteX2-9" fmla="*/ 1 w 565657"/>
              <a:gd name="connsiteY2-10" fmla="*/ 565657 h 565657"/>
              <a:gd name="connsiteX3-11" fmla="*/ 0 w 565657"/>
              <a:gd name="connsiteY3-12" fmla="*/ 0 h 565657"/>
              <a:gd name="connsiteX0-13" fmla="*/ 0 w 565657"/>
              <a:gd name="connsiteY0-14" fmla="*/ 0 h 565657"/>
              <a:gd name="connsiteX1-15" fmla="*/ 565657 w 565657"/>
              <a:gd name="connsiteY1-16" fmla="*/ 565657 h 565657"/>
              <a:gd name="connsiteX0-17" fmla="*/ 0 w 565657"/>
              <a:gd name="connsiteY0-18" fmla="*/ 0 h 565657"/>
              <a:gd name="connsiteX1-19" fmla="*/ 565657 w 565657"/>
              <a:gd name="connsiteY1-20" fmla="*/ 565657 h 565657"/>
              <a:gd name="connsiteX2-21" fmla="*/ 1 w 565657"/>
              <a:gd name="connsiteY2-22" fmla="*/ 565657 h 565657"/>
              <a:gd name="connsiteX3-23" fmla="*/ 0 w 565657"/>
              <a:gd name="connsiteY3-24" fmla="*/ 0 h 565657"/>
              <a:gd name="connsiteX0-25" fmla="*/ 0 w 565657"/>
              <a:gd name="connsiteY0-26" fmla="*/ 0 h 565657"/>
              <a:gd name="connsiteX1-27" fmla="*/ 565657 w 565657"/>
              <a:gd name="connsiteY1-28" fmla="*/ 565657 h 565657"/>
            </a:gdLst>
            <a:ahLst/>
            <a:cxnLst>
              <a:cxn ang="0">
                <a:pos x="connsiteX0-1" y="connsiteY0-2"/>
              </a:cxn>
              <a:cxn ang="0">
                <a:pos x="connsiteX1-3" y="connsiteY1-4"/>
              </a:cxn>
            </a:cxnLst>
            <a:rect l="l" t="t" r="r" b="b"/>
            <a:pathLst>
              <a:path w="565657" h="565657" stroke="0" extrusionOk="0">
                <a:moveTo>
                  <a:pt x="0" y="0"/>
                </a:moveTo>
                <a:cubicBezTo>
                  <a:pt x="312404" y="0"/>
                  <a:pt x="565657" y="281828"/>
                  <a:pt x="565657" y="565657"/>
                </a:cubicBezTo>
                <a:lnTo>
                  <a:pt x="1" y="565657"/>
                </a:lnTo>
                <a:cubicBezTo>
                  <a:pt x="1" y="377105"/>
                  <a:pt x="0" y="188552"/>
                  <a:pt x="0" y="0"/>
                </a:cubicBezTo>
                <a:close/>
              </a:path>
              <a:path w="565657" h="565657" fill="none">
                <a:moveTo>
                  <a:pt x="0" y="0"/>
                </a:moveTo>
                <a:cubicBezTo>
                  <a:pt x="312404" y="0"/>
                  <a:pt x="565657" y="253253"/>
                  <a:pt x="565657" y="565657"/>
                </a:cubicBezTo>
              </a:path>
            </a:pathLst>
          </a:custGeom>
          <a:ln w="12700">
            <a:solidFill>
              <a:schemeClr val="bg1">
                <a:lumMod val="75000"/>
              </a:schemeClr>
            </a:solidFill>
            <a:prstDash val="sysDot"/>
            <a:headEnd type="oval" w="sm" len="sm"/>
            <a:tailEnd type="arrow" w="sm" len="sm"/>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p>
        </p:txBody>
      </p:sp>
      <p:sp>
        <p:nvSpPr>
          <p:cNvPr id="312" name="弧形 16"/>
          <p:cNvSpPr/>
          <p:nvPr/>
        </p:nvSpPr>
        <p:spPr>
          <a:xfrm flipH="1">
            <a:off x="3820175" y="1800300"/>
            <a:ext cx="594056" cy="594131"/>
          </a:xfrm>
          <a:custGeom>
            <a:avLst/>
            <a:gdLst>
              <a:gd name="connsiteX0" fmla="*/ 565656 w 1131313"/>
              <a:gd name="connsiteY0" fmla="*/ 0 h 1131313"/>
              <a:gd name="connsiteX1" fmla="*/ 1131313 w 1131313"/>
              <a:gd name="connsiteY1" fmla="*/ 565657 h 1131313"/>
              <a:gd name="connsiteX2" fmla="*/ 565657 w 1131313"/>
              <a:gd name="connsiteY2" fmla="*/ 565657 h 1131313"/>
              <a:gd name="connsiteX3" fmla="*/ 565656 w 1131313"/>
              <a:gd name="connsiteY3" fmla="*/ 0 h 1131313"/>
              <a:gd name="connsiteX0-1" fmla="*/ 565656 w 1131313"/>
              <a:gd name="connsiteY0-2" fmla="*/ 0 h 1131313"/>
              <a:gd name="connsiteX1-3" fmla="*/ 1131313 w 1131313"/>
              <a:gd name="connsiteY1-4" fmla="*/ 565657 h 1131313"/>
              <a:gd name="connsiteX0-5" fmla="*/ 0 w 565657"/>
              <a:gd name="connsiteY0-6" fmla="*/ 0 h 565657"/>
              <a:gd name="connsiteX1-7" fmla="*/ 565657 w 565657"/>
              <a:gd name="connsiteY1-8" fmla="*/ 565657 h 565657"/>
              <a:gd name="connsiteX2-9" fmla="*/ 1 w 565657"/>
              <a:gd name="connsiteY2-10" fmla="*/ 565657 h 565657"/>
              <a:gd name="connsiteX3-11" fmla="*/ 0 w 565657"/>
              <a:gd name="connsiteY3-12" fmla="*/ 0 h 565657"/>
              <a:gd name="connsiteX0-13" fmla="*/ 0 w 565657"/>
              <a:gd name="connsiteY0-14" fmla="*/ 0 h 565657"/>
              <a:gd name="connsiteX1-15" fmla="*/ 565657 w 565657"/>
              <a:gd name="connsiteY1-16" fmla="*/ 565657 h 565657"/>
              <a:gd name="connsiteX0-17" fmla="*/ 0 w 565657"/>
              <a:gd name="connsiteY0-18" fmla="*/ 0 h 565657"/>
              <a:gd name="connsiteX1-19" fmla="*/ 565657 w 565657"/>
              <a:gd name="connsiteY1-20" fmla="*/ 565657 h 565657"/>
              <a:gd name="connsiteX2-21" fmla="*/ 1 w 565657"/>
              <a:gd name="connsiteY2-22" fmla="*/ 565657 h 565657"/>
              <a:gd name="connsiteX3-23" fmla="*/ 0 w 565657"/>
              <a:gd name="connsiteY3-24" fmla="*/ 0 h 565657"/>
              <a:gd name="connsiteX0-25" fmla="*/ 0 w 565657"/>
              <a:gd name="connsiteY0-26" fmla="*/ 0 h 565657"/>
              <a:gd name="connsiteX1-27" fmla="*/ 565657 w 565657"/>
              <a:gd name="connsiteY1-28" fmla="*/ 565657 h 565657"/>
            </a:gdLst>
            <a:ahLst/>
            <a:cxnLst>
              <a:cxn ang="0">
                <a:pos x="connsiteX0-1" y="connsiteY0-2"/>
              </a:cxn>
              <a:cxn ang="0">
                <a:pos x="connsiteX1-3" y="connsiteY1-4"/>
              </a:cxn>
            </a:cxnLst>
            <a:rect l="l" t="t" r="r" b="b"/>
            <a:pathLst>
              <a:path w="565657" h="565657" stroke="0" extrusionOk="0">
                <a:moveTo>
                  <a:pt x="0" y="0"/>
                </a:moveTo>
                <a:cubicBezTo>
                  <a:pt x="312404" y="0"/>
                  <a:pt x="565657" y="281828"/>
                  <a:pt x="565657" y="565657"/>
                </a:cubicBezTo>
                <a:lnTo>
                  <a:pt x="1" y="565657"/>
                </a:lnTo>
                <a:cubicBezTo>
                  <a:pt x="1" y="377105"/>
                  <a:pt x="0" y="188552"/>
                  <a:pt x="0" y="0"/>
                </a:cubicBezTo>
                <a:close/>
              </a:path>
              <a:path w="565657" h="565657" fill="none">
                <a:moveTo>
                  <a:pt x="0" y="0"/>
                </a:moveTo>
                <a:cubicBezTo>
                  <a:pt x="312404" y="0"/>
                  <a:pt x="565657" y="253253"/>
                  <a:pt x="565657" y="565657"/>
                </a:cubicBezTo>
              </a:path>
            </a:pathLst>
          </a:custGeom>
          <a:ln w="12700">
            <a:solidFill>
              <a:schemeClr val="bg1">
                <a:lumMod val="75000"/>
              </a:schemeClr>
            </a:solidFill>
            <a:prstDash val="sysDot"/>
            <a:headEnd type="oval" w="sm" len="sm"/>
            <a:tailEnd type="arrow" w="sm" len="sm"/>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p>
        </p:txBody>
      </p:sp>
      <p:sp>
        <p:nvSpPr>
          <p:cNvPr id="313" name="弧形 16"/>
          <p:cNvSpPr/>
          <p:nvPr/>
        </p:nvSpPr>
        <p:spPr>
          <a:xfrm>
            <a:off x="9110776" y="2995929"/>
            <a:ext cx="549228" cy="549297"/>
          </a:xfrm>
          <a:custGeom>
            <a:avLst/>
            <a:gdLst>
              <a:gd name="connsiteX0" fmla="*/ 565656 w 1131313"/>
              <a:gd name="connsiteY0" fmla="*/ 0 h 1131313"/>
              <a:gd name="connsiteX1" fmla="*/ 1131313 w 1131313"/>
              <a:gd name="connsiteY1" fmla="*/ 565657 h 1131313"/>
              <a:gd name="connsiteX2" fmla="*/ 565657 w 1131313"/>
              <a:gd name="connsiteY2" fmla="*/ 565657 h 1131313"/>
              <a:gd name="connsiteX3" fmla="*/ 565656 w 1131313"/>
              <a:gd name="connsiteY3" fmla="*/ 0 h 1131313"/>
              <a:gd name="connsiteX0-1" fmla="*/ 565656 w 1131313"/>
              <a:gd name="connsiteY0-2" fmla="*/ 0 h 1131313"/>
              <a:gd name="connsiteX1-3" fmla="*/ 1131313 w 1131313"/>
              <a:gd name="connsiteY1-4" fmla="*/ 565657 h 1131313"/>
              <a:gd name="connsiteX0-5" fmla="*/ 0 w 565657"/>
              <a:gd name="connsiteY0-6" fmla="*/ 0 h 565657"/>
              <a:gd name="connsiteX1-7" fmla="*/ 565657 w 565657"/>
              <a:gd name="connsiteY1-8" fmla="*/ 565657 h 565657"/>
              <a:gd name="connsiteX2-9" fmla="*/ 1 w 565657"/>
              <a:gd name="connsiteY2-10" fmla="*/ 565657 h 565657"/>
              <a:gd name="connsiteX3-11" fmla="*/ 0 w 565657"/>
              <a:gd name="connsiteY3-12" fmla="*/ 0 h 565657"/>
              <a:gd name="connsiteX0-13" fmla="*/ 0 w 565657"/>
              <a:gd name="connsiteY0-14" fmla="*/ 0 h 565657"/>
              <a:gd name="connsiteX1-15" fmla="*/ 565657 w 565657"/>
              <a:gd name="connsiteY1-16" fmla="*/ 565657 h 565657"/>
              <a:gd name="connsiteX0-17" fmla="*/ 0 w 565657"/>
              <a:gd name="connsiteY0-18" fmla="*/ 0 h 565657"/>
              <a:gd name="connsiteX1-19" fmla="*/ 565657 w 565657"/>
              <a:gd name="connsiteY1-20" fmla="*/ 565657 h 565657"/>
              <a:gd name="connsiteX2-21" fmla="*/ 1 w 565657"/>
              <a:gd name="connsiteY2-22" fmla="*/ 565657 h 565657"/>
              <a:gd name="connsiteX3-23" fmla="*/ 0 w 565657"/>
              <a:gd name="connsiteY3-24" fmla="*/ 0 h 565657"/>
              <a:gd name="connsiteX0-25" fmla="*/ 0 w 565657"/>
              <a:gd name="connsiteY0-26" fmla="*/ 0 h 565657"/>
              <a:gd name="connsiteX1-27" fmla="*/ 565657 w 565657"/>
              <a:gd name="connsiteY1-28" fmla="*/ 565657 h 565657"/>
            </a:gdLst>
            <a:ahLst/>
            <a:cxnLst>
              <a:cxn ang="0">
                <a:pos x="connsiteX0-1" y="connsiteY0-2"/>
              </a:cxn>
              <a:cxn ang="0">
                <a:pos x="connsiteX1-3" y="connsiteY1-4"/>
              </a:cxn>
            </a:cxnLst>
            <a:rect l="l" t="t" r="r" b="b"/>
            <a:pathLst>
              <a:path w="565657" h="565657" stroke="0" extrusionOk="0">
                <a:moveTo>
                  <a:pt x="0" y="0"/>
                </a:moveTo>
                <a:cubicBezTo>
                  <a:pt x="312404" y="0"/>
                  <a:pt x="565657" y="281828"/>
                  <a:pt x="565657" y="565657"/>
                </a:cubicBezTo>
                <a:lnTo>
                  <a:pt x="1" y="565657"/>
                </a:lnTo>
                <a:cubicBezTo>
                  <a:pt x="1" y="377105"/>
                  <a:pt x="0" y="188552"/>
                  <a:pt x="0" y="0"/>
                </a:cubicBezTo>
                <a:close/>
              </a:path>
              <a:path w="565657" h="565657" fill="none">
                <a:moveTo>
                  <a:pt x="0" y="0"/>
                </a:moveTo>
                <a:cubicBezTo>
                  <a:pt x="312404" y="0"/>
                  <a:pt x="565657" y="253253"/>
                  <a:pt x="565657" y="565657"/>
                </a:cubicBezTo>
              </a:path>
            </a:pathLst>
          </a:custGeom>
          <a:ln w="12700">
            <a:solidFill>
              <a:schemeClr val="bg1">
                <a:lumMod val="75000"/>
              </a:schemeClr>
            </a:solidFill>
            <a:prstDash val="sysDot"/>
            <a:headEnd type="oval" w="sm" len="sm"/>
            <a:tailEnd type="arrow" w="sm" len="sm"/>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p>
        </p:txBody>
      </p:sp>
      <p:sp>
        <p:nvSpPr>
          <p:cNvPr id="314" name="弧形 16"/>
          <p:cNvSpPr/>
          <p:nvPr/>
        </p:nvSpPr>
        <p:spPr>
          <a:xfrm flipH="1">
            <a:off x="2592937" y="2995929"/>
            <a:ext cx="549228" cy="549297"/>
          </a:xfrm>
          <a:custGeom>
            <a:avLst/>
            <a:gdLst>
              <a:gd name="connsiteX0" fmla="*/ 565656 w 1131313"/>
              <a:gd name="connsiteY0" fmla="*/ 0 h 1131313"/>
              <a:gd name="connsiteX1" fmla="*/ 1131313 w 1131313"/>
              <a:gd name="connsiteY1" fmla="*/ 565657 h 1131313"/>
              <a:gd name="connsiteX2" fmla="*/ 565657 w 1131313"/>
              <a:gd name="connsiteY2" fmla="*/ 565657 h 1131313"/>
              <a:gd name="connsiteX3" fmla="*/ 565656 w 1131313"/>
              <a:gd name="connsiteY3" fmla="*/ 0 h 1131313"/>
              <a:gd name="connsiteX0-1" fmla="*/ 565656 w 1131313"/>
              <a:gd name="connsiteY0-2" fmla="*/ 0 h 1131313"/>
              <a:gd name="connsiteX1-3" fmla="*/ 1131313 w 1131313"/>
              <a:gd name="connsiteY1-4" fmla="*/ 565657 h 1131313"/>
              <a:gd name="connsiteX0-5" fmla="*/ 0 w 565657"/>
              <a:gd name="connsiteY0-6" fmla="*/ 0 h 565657"/>
              <a:gd name="connsiteX1-7" fmla="*/ 565657 w 565657"/>
              <a:gd name="connsiteY1-8" fmla="*/ 565657 h 565657"/>
              <a:gd name="connsiteX2-9" fmla="*/ 1 w 565657"/>
              <a:gd name="connsiteY2-10" fmla="*/ 565657 h 565657"/>
              <a:gd name="connsiteX3-11" fmla="*/ 0 w 565657"/>
              <a:gd name="connsiteY3-12" fmla="*/ 0 h 565657"/>
              <a:gd name="connsiteX0-13" fmla="*/ 0 w 565657"/>
              <a:gd name="connsiteY0-14" fmla="*/ 0 h 565657"/>
              <a:gd name="connsiteX1-15" fmla="*/ 565657 w 565657"/>
              <a:gd name="connsiteY1-16" fmla="*/ 565657 h 565657"/>
              <a:gd name="connsiteX0-17" fmla="*/ 0 w 565657"/>
              <a:gd name="connsiteY0-18" fmla="*/ 0 h 565657"/>
              <a:gd name="connsiteX1-19" fmla="*/ 565657 w 565657"/>
              <a:gd name="connsiteY1-20" fmla="*/ 565657 h 565657"/>
              <a:gd name="connsiteX2-21" fmla="*/ 1 w 565657"/>
              <a:gd name="connsiteY2-22" fmla="*/ 565657 h 565657"/>
              <a:gd name="connsiteX3-23" fmla="*/ 0 w 565657"/>
              <a:gd name="connsiteY3-24" fmla="*/ 0 h 565657"/>
              <a:gd name="connsiteX0-25" fmla="*/ 0 w 565657"/>
              <a:gd name="connsiteY0-26" fmla="*/ 0 h 565657"/>
              <a:gd name="connsiteX1-27" fmla="*/ 565657 w 565657"/>
              <a:gd name="connsiteY1-28" fmla="*/ 565657 h 565657"/>
            </a:gdLst>
            <a:ahLst/>
            <a:cxnLst>
              <a:cxn ang="0">
                <a:pos x="connsiteX0-1" y="connsiteY0-2"/>
              </a:cxn>
              <a:cxn ang="0">
                <a:pos x="connsiteX1-3" y="connsiteY1-4"/>
              </a:cxn>
            </a:cxnLst>
            <a:rect l="l" t="t" r="r" b="b"/>
            <a:pathLst>
              <a:path w="565657" h="565657" stroke="0" extrusionOk="0">
                <a:moveTo>
                  <a:pt x="0" y="0"/>
                </a:moveTo>
                <a:cubicBezTo>
                  <a:pt x="312404" y="0"/>
                  <a:pt x="565657" y="281828"/>
                  <a:pt x="565657" y="565657"/>
                </a:cubicBezTo>
                <a:lnTo>
                  <a:pt x="1" y="565657"/>
                </a:lnTo>
                <a:cubicBezTo>
                  <a:pt x="1" y="377105"/>
                  <a:pt x="0" y="188552"/>
                  <a:pt x="0" y="0"/>
                </a:cubicBezTo>
                <a:close/>
              </a:path>
              <a:path w="565657" h="565657" fill="none">
                <a:moveTo>
                  <a:pt x="0" y="0"/>
                </a:moveTo>
                <a:cubicBezTo>
                  <a:pt x="312404" y="0"/>
                  <a:pt x="565657" y="253253"/>
                  <a:pt x="565657" y="565657"/>
                </a:cubicBezTo>
              </a:path>
            </a:pathLst>
          </a:custGeom>
          <a:ln w="12700">
            <a:solidFill>
              <a:schemeClr val="bg1">
                <a:lumMod val="75000"/>
              </a:schemeClr>
            </a:solidFill>
            <a:prstDash val="sysDot"/>
            <a:headEnd type="oval" w="sm" len="sm"/>
            <a:tailEnd type="arrow" w="sm" len="sm"/>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p>
        </p:txBody>
      </p:sp>
      <p:sp>
        <p:nvSpPr>
          <p:cNvPr id="315" name="弧形 16"/>
          <p:cNvSpPr/>
          <p:nvPr/>
        </p:nvSpPr>
        <p:spPr>
          <a:xfrm>
            <a:off x="10449541" y="4125517"/>
            <a:ext cx="549228" cy="549297"/>
          </a:xfrm>
          <a:custGeom>
            <a:avLst/>
            <a:gdLst>
              <a:gd name="connsiteX0" fmla="*/ 565656 w 1131313"/>
              <a:gd name="connsiteY0" fmla="*/ 0 h 1131313"/>
              <a:gd name="connsiteX1" fmla="*/ 1131313 w 1131313"/>
              <a:gd name="connsiteY1" fmla="*/ 565657 h 1131313"/>
              <a:gd name="connsiteX2" fmla="*/ 565657 w 1131313"/>
              <a:gd name="connsiteY2" fmla="*/ 565657 h 1131313"/>
              <a:gd name="connsiteX3" fmla="*/ 565656 w 1131313"/>
              <a:gd name="connsiteY3" fmla="*/ 0 h 1131313"/>
              <a:gd name="connsiteX0-1" fmla="*/ 565656 w 1131313"/>
              <a:gd name="connsiteY0-2" fmla="*/ 0 h 1131313"/>
              <a:gd name="connsiteX1-3" fmla="*/ 1131313 w 1131313"/>
              <a:gd name="connsiteY1-4" fmla="*/ 565657 h 1131313"/>
              <a:gd name="connsiteX0-5" fmla="*/ 0 w 565657"/>
              <a:gd name="connsiteY0-6" fmla="*/ 0 h 565657"/>
              <a:gd name="connsiteX1-7" fmla="*/ 565657 w 565657"/>
              <a:gd name="connsiteY1-8" fmla="*/ 565657 h 565657"/>
              <a:gd name="connsiteX2-9" fmla="*/ 1 w 565657"/>
              <a:gd name="connsiteY2-10" fmla="*/ 565657 h 565657"/>
              <a:gd name="connsiteX3-11" fmla="*/ 0 w 565657"/>
              <a:gd name="connsiteY3-12" fmla="*/ 0 h 565657"/>
              <a:gd name="connsiteX0-13" fmla="*/ 0 w 565657"/>
              <a:gd name="connsiteY0-14" fmla="*/ 0 h 565657"/>
              <a:gd name="connsiteX1-15" fmla="*/ 565657 w 565657"/>
              <a:gd name="connsiteY1-16" fmla="*/ 565657 h 565657"/>
              <a:gd name="connsiteX0-17" fmla="*/ 0 w 565657"/>
              <a:gd name="connsiteY0-18" fmla="*/ 0 h 565657"/>
              <a:gd name="connsiteX1-19" fmla="*/ 565657 w 565657"/>
              <a:gd name="connsiteY1-20" fmla="*/ 565657 h 565657"/>
              <a:gd name="connsiteX2-21" fmla="*/ 1 w 565657"/>
              <a:gd name="connsiteY2-22" fmla="*/ 565657 h 565657"/>
              <a:gd name="connsiteX3-23" fmla="*/ 0 w 565657"/>
              <a:gd name="connsiteY3-24" fmla="*/ 0 h 565657"/>
              <a:gd name="connsiteX0-25" fmla="*/ 0 w 565657"/>
              <a:gd name="connsiteY0-26" fmla="*/ 0 h 565657"/>
              <a:gd name="connsiteX1-27" fmla="*/ 565657 w 565657"/>
              <a:gd name="connsiteY1-28" fmla="*/ 565657 h 565657"/>
            </a:gdLst>
            <a:ahLst/>
            <a:cxnLst>
              <a:cxn ang="0">
                <a:pos x="connsiteX0-1" y="connsiteY0-2"/>
              </a:cxn>
              <a:cxn ang="0">
                <a:pos x="connsiteX1-3" y="connsiteY1-4"/>
              </a:cxn>
            </a:cxnLst>
            <a:rect l="l" t="t" r="r" b="b"/>
            <a:pathLst>
              <a:path w="565657" h="565657" stroke="0" extrusionOk="0">
                <a:moveTo>
                  <a:pt x="0" y="0"/>
                </a:moveTo>
                <a:cubicBezTo>
                  <a:pt x="312404" y="0"/>
                  <a:pt x="565657" y="281828"/>
                  <a:pt x="565657" y="565657"/>
                </a:cubicBezTo>
                <a:lnTo>
                  <a:pt x="1" y="565657"/>
                </a:lnTo>
                <a:cubicBezTo>
                  <a:pt x="1" y="377105"/>
                  <a:pt x="0" y="188552"/>
                  <a:pt x="0" y="0"/>
                </a:cubicBezTo>
                <a:close/>
              </a:path>
              <a:path w="565657" h="565657" fill="none">
                <a:moveTo>
                  <a:pt x="0" y="0"/>
                </a:moveTo>
                <a:cubicBezTo>
                  <a:pt x="312404" y="0"/>
                  <a:pt x="565657" y="253253"/>
                  <a:pt x="565657" y="565657"/>
                </a:cubicBezTo>
              </a:path>
            </a:pathLst>
          </a:custGeom>
          <a:ln w="12700">
            <a:solidFill>
              <a:schemeClr val="bg1">
                <a:lumMod val="75000"/>
              </a:schemeClr>
            </a:solidFill>
            <a:prstDash val="sysDot"/>
            <a:headEnd type="oval" w="sm" len="sm"/>
            <a:tailEnd type="arrow" w="sm" len="sm"/>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p>
        </p:txBody>
      </p:sp>
      <p:sp>
        <p:nvSpPr>
          <p:cNvPr id="316" name="弧形 16"/>
          <p:cNvSpPr/>
          <p:nvPr/>
        </p:nvSpPr>
        <p:spPr>
          <a:xfrm flipH="1">
            <a:off x="1253962" y="4125517"/>
            <a:ext cx="549228" cy="549297"/>
          </a:xfrm>
          <a:custGeom>
            <a:avLst/>
            <a:gdLst>
              <a:gd name="connsiteX0" fmla="*/ 565656 w 1131313"/>
              <a:gd name="connsiteY0" fmla="*/ 0 h 1131313"/>
              <a:gd name="connsiteX1" fmla="*/ 1131313 w 1131313"/>
              <a:gd name="connsiteY1" fmla="*/ 565657 h 1131313"/>
              <a:gd name="connsiteX2" fmla="*/ 565657 w 1131313"/>
              <a:gd name="connsiteY2" fmla="*/ 565657 h 1131313"/>
              <a:gd name="connsiteX3" fmla="*/ 565656 w 1131313"/>
              <a:gd name="connsiteY3" fmla="*/ 0 h 1131313"/>
              <a:gd name="connsiteX0-1" fmla="*/ 565656 w 1131313"/>
              <a:gd name="connsiteY0-2" fmla="*/ 0 h 1131313"/>
              <a:gd name="connsiteX1-3" fmla="*/ 1131313 w 1131313"/>
              <a:gd name="connsiteY1-4" fmla="*/ 565657 h 1131313"/>
              <a:gd name="connsiteX0-5" fmla="*/ 0 w 565657"/>
              <a:gd name="connsiteY0-6" fmla="*/ 0 h 565657"/>
              <a:gd name="connsiteX1-7" fmla="*/ 565657 w 565657"/>
              <a:gd name="connsiteY1-8" fmla="*/ 565657 h 565657"/>
              <a:gd name="connsiteX2-9" fmla="*/ 1 w 565657"/>
              <a:gd name="connsiteY2-10" fmla="*/ 565657 h 565657"/>
              <a:gd name="connsiteX3-11" fmla="*/ 0 w 565657"/>
              <a:gd name="connsiteY3-12" fmla="*/ 0 h 565657"/>
              <a:gd name="connsiteX0-13" fmla="*/ 0 w 565657"/>
              <a:gd name="connsiteY0-14" fmla="*/ 0 h 565657"/>
              <a:gd name="connsiteX1-15" fmla="*/ 565657 w 565657"/>
              <a:gd name="connsiteY1-16" fmla="*/ 565657 h 565657"/>
              <a:gd name="connsiteX0-17" fmla="*/ 0 w 565657"/>
              <a:gd name="connsiteY0-18" fmla="*/ 0 h 565657"/>
              <a:gd name="connsiteX1-19" fmla="*/ 565657 w 565657"/>
              <a:gd name="connsiteY1-20" fmla="*/ 565657 h 565657"/>
              <a:gd name="connsiteX2-21" fmla="*/ 1 w 565657"/>
              <a:gd name="connsiteY2-22" fmla="*/ 565657 h 565657"/>
              <a:gd name="connsiteX3-23" fmla="*/ 0 w 565657"/>
              <a:gd name="connsiteY3-24" fmla="*/ 0 h 565657"/>
              <a:gd name="connsiteX0-25" fmla="*/ 0 w 565657"/>
              <a:gd name="connsiteY0-26" fmla="*/ 0 h 565657"/>
              <a:gd name="connsiteX1-27" fmla="*/ 565657 w 565657"/>
              <a:gd name="connsiteY1-28" fmla="*/ 565657 h 565657"/>
            </a:gdLst>
            <a:ahLst/>
            <a:cxnLst>
              <a:cxn ang="0">
                <a:pos x="connsiteX0-1" y="connsiteY0-2"/>
              </a:cxn>
              <a:cxn ang="0">
                <a:pos x="connsiteX1-3" y="connsiteY1-4"/>
              </a:cxn>
            </a:cxnLst>
            <a:rect l="l" t="t" r="r" b="b"/>
            <a:pathLst>
              <a:path w="565657" h="565657" stroke="0" extrusionOk="0">
                <a:moveTo>
                  <a:pt x="0" y="0"/>
                </a:moveTo>
                <a:cubicBezTo>
                  <a:pt x="312404" y="0"/>
                  <a:pt x="565657" y="281828"/>
                  <a:pt x="565657" y="565657"/>
                </a:cubicBezTo>
                <a:lnTo>
                  <a:pt x="1" y="565657"/>
                </a:lnTo>
                <a:cubicBezTo>
                  <a:pt x="1" y="377105"/>
                  <a:pt x="0" y="188552"/>
                  <a:pt x="0" y="0"/>
                </a:cubicBezTo>
                <a:close/>
              </a:path>
              <a:path w="565657" h="565657" fill="none">
                <a:moveTo>
                  <a:pt x="0" y="0"/>
                </a:moveTo>
                <a:cubicBezTo>
                  <a:pt x="312404" y="0"/>
                  <a:pt x="565657" y="253253"/>
                  <a:pt x="565657" y="565657"/>
                </a:cubicBezTo>
              </a:path>
            </a:pathLst>
          </a:custGeom>
          <a:ln w="12700">
            <a:solidFill>
              <a:schemeClr val="bg1">
                <a:lumMod val="75000"/>
              </a:schemeClr>
            </a:solidFill>
            <a:prstDash val="sysDot"/>
            <a:headEnd type="oval" w="sm" len="sm"/>
            <a:tailEnd type="arrow" w="sm" len="sm"/>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p>
        </p:txBody>
      </p:sp>
      <p:cxnSp>
        <p:nvCxnSpPr>
          <p:cNvPr id="317" name="直接连接符 316"/>
          <p:cNvCxnSpPr/>
          <p:nvPr/>
        </p:nvCxnSpPr>
        <p:spPr>
          <a:xfrm>
            <a:off x="4425504" y="4077768"/>
            <a:ext cx="3413252" cy="0"/>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p:nvCxnSpPr>
        <p:spPr>
          <a:xfrm>
            <a:off x="3117981" y="5217637"/>
            <a:ext cx="6028302" cy="0"/>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9" name="直接连接符 318"/>
          <p:cNvCxnSpPr/>
          <p:nvPr/>
        </p:nvCxnSpPr>
        <p:spPr>
          <a:xfrm>
            <a:off x="5800743" y="2929589"/>
            <a:ext cx="662779" cy="0"/>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20" name="矩形 319"/>
          <p:cNvSpPr/>
          <p:nvPr/>
        </p:nvSpPr>
        <p:spPr>
          <a:xfrm>
            <a:off x="966288" y="1305961"/>
            <a:ext cx="2889596" cy="684406"/>
          </a:xfrm>
          <a:prstGeom prst="rect">
            <a:avLst/>
          </a:prstGeom>
        </p:spPr>
        <p:txBody>
          <a:bodyPr wrap="square" lIns="121908" tIns="60954" rIns="121908" bIns="60954">
            <a:spAutoFit/>
          </a:bodyPr>
          <a:lstStyle/>
          <a:p>
            <a:pPr algn="r">
              <a:lnSpc>
                <a:spcPct val="130000"/>
              </a:lnSpc>
              <a:spcAft>
                <a:spcPts val="800"/>
              </a:spcAft>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Enter your title here</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gn="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Enter your text here</a:t>
            </a:r>
          </a:p>
        </p:txBody>
      </p:sp>
      <p:sp>
        <p:nvSpPr>
          <p:cNvPr id="321" name="矩形 320"/>
          <p:cNvSpPr/>
          <p:nvPr/>
        </p:nvSpPr>
        <p:spPr>
          <a:xfrm>
            <a:off x="8404418" y="1305961"/>
            <a:ext cx="2889596" cy="684406"/>
          </a:xfrm>
          <a:prstGeom prst="rect">
            <a:avLst/>
          </a:prstGeom>
        </p:spPr>
        <p:txBody>
          <a:bodyPr wrap="square" lIns="121908" tIns="60954" rIns="121908" bIns="60954">
            <a:spAutoFit/>
          </a:bodyPr>
          <a:lstStyle/>
          <a:p>
            <a:pPr>
              <a:lnSpc>
                <a:spcPct val="130000"/>
              </a:lnSpc>
              <a:spcAft>
                <a:spcPts val="800"/>
              </a:spcAft>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Enter your title here</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Enter your text here</a:t>
            </a:r>
          </a:p>
        </p:txBody>
      </p:sp>
      <p:sp>
        <p:nvSpPr>
          <p:cNvPr id="322" name="矩形 321"/>
          <p:cNvSpPr/>
          <p:nvPr/>
        </p:nvSpPr>
        <p:spPr>
          <a:xfrm>
            <a:off x="3172619" y="4859173"/>
            <a:ext cx="5907495" cy="705835"/>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Enter your title here</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Enter your text here</a:t>
            </a:r>
          </a:p>
        </p:txBody>
      </p:sp>
      <p:sp>
        <p:nvSpPr>
          <p:cNvPr id="323" name="矩形 322"/>
          <p:cNvSpPr/>
          <p:nvPr/>
        </p:nvSpPr>
        <p:spPr>
          <a:xfrm>
            <a:off x="4681568" y="3714982"/>
            <a:ext cx="2889596" cy="684406"/>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Enter your title here</a:t>
            </a:r>
            <a:endParaRPr lang="en-US" altLang="zh-CN" sz="13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spcAft>
                <a:spcPts val="8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Enter your text here</a:t>
            </a:r>
          </a:p>
        </p:txBody>
      </p:sp>
      <p:sp>
        <p:nvSpPr>
          <p:cNvPr id="2" name="标题 1"/>
          <p:cNvSpPr>
            <a:spLocks noGrp="1"/>
          </p:cNvSpPr>
          <p:nvPr>
            <p:ph type="title"/>
          </p:nvPr>
        </p:nvSpPr>
        <p:spPr/>
        <p:txBody>
          <a:bodyPr/>
          <a:lstStyle/>
          <a:p>
            <a:r>
              <a:rPr lang="zh-CN" altLang="en-US" dirty="0"/>
              <a:t>Title bar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p:cTn id="7" dur="300" fill="hold"/>
                                        <p:tgtEl>
                                          <p:spTgt spid="304"/>
                                        </p:tgtEl>
                                        <p:attrNameLst>
                                          <p:attrName>ppt_w</p:attrName>
                                        </p:attrNameLst>
                                      </p:cBhvr>
                                      <p:tavLst>
                                        <p:tav tm="0">
                                          <p:val>
                                            <p:fltVal val="0"/>
                                          </p:val>
                                        </p:tav>
                                        <p:tav tm="100000">
                                          <p:val>
                                            <p:strVal val="#ppt_w"/>
                                          </p:val>
                                        </p:tav>
                                      </p:tavLst>
                                    </p:anim>
                                    <p:anim calcmode="lin" valueType="num">
                                      <p:cBhvr>
                                        <p:cTn id="8" dur="300" fill="hold"/>
                                        <p:tgtEl>
                                          <p:spTgt spid="304"/>
                                        </p:tgtEl>
                                        <p:attrNameLst>
                                          <p:attrName>ppt_h</p:attrName>
                                        </p:attrNameLst>
                                      </p:cBhvr>
                                      <p:tavLst>
                                        <p:tav tm="0">
                                          <p:val>
                                            <p:fltVal val="0"/>
                                          </p:val>
                                        </p:tav>
                                        <p:tav tm="100000">
                                          <p:val>
                                            <p:strVal val="#ppt_h"/>
                                          </p:val>
                                        </p:tav>
                                      </p:tavLst>
                                    </p:anim>
                                    <p:animEffect transition="in" filter="fade">
                                      <p:cBhvr>
                                        <p:cTn id="9" dur="300"/>
                                        <p:tgtEl>
                                          <p:spTgt spid="304"/>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03"/>
                                        </p:tgtEl>
                                        <p:attrNameLst>
                                          <p:attrName>style.visibility</p:attrName>
                                        </p:attrNameLst>
                                      </p:cBhvr>
                                      <p:to>
                                        <p:strVal val="visible"/>
                                      </p:to>
                                    </p:set>
                                    <p:animEffect transition="in" filter="wipe(up)">
                                      <p:cBhvr>
                                        <p:cTn id="13" dur="300"/>
                                        <p:tgtEl>
                                          <p:spTgt spid="30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00"/>
                                        </p:tgtEl>
                                        <p:attrNameLst>
                                          <p:attrName>style.visibility</p:attrName>
                                        </p:attrNameLst>
                                      </p:cBhvr>
                                      <p:to>
                                        <p:strVal val="visible"/>
                                      </p:to>
                                    </p:set>
                                    <p:animEffect transition="in" filter="wipe(up)">
                                      <p:cBhvr>
                                        <p:cTn id="16" dur="300"/>
                                        <p:tgtEl>
                                          <p:spTgt spid="30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08"/>
                                        </p:tgtEl>
                                        <p:attrNameLst>
                                          <p:attrName>style.visibility</p:attrName>
                                        </p:attrNameLst>
                                      </p:cBhvr>
                                      <p:to>
                                        <p:strVal val="visible"/>
                                      </p:to>
                                    </p:set>
                                    <p:animEffect transition="in" filter="wipe(left)">
                                      <p:cBhvr>
                                        <p:cTn id="20" dur="300"/>
                                        <p:tgtEl>
                                          <p:spTgt spid="30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305"/>
                                        </p:tgtEl>
                                        <p:attrNameLst>
                                          <p:attrName>style.visibility</p:attrName>
                                        </p:attrNameLst>
                                      </p:cBhvr>
                                      <p:to>
                                        <p:strVal val="visible"/>
                                      </p:to>
                                    </p:set>
                                    <p:animEffect transition="in" filter="wipe(right)">
                                      <p:cBhvr>
                                        <p:cTn id="23" dur="300"/>
                                        <p:tgtEl>
                                          <p:spTgt spid="305"/>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01"/>
                                        </p:tgtEl>
                                        <p:attrNameLst>
                                          <p:attrName>style.visibility</p:attrName>
                                        </p:attrNameLst>
                                      </p:cBhvr>
                                      <p:to>
                                        <p:strVal val="visible"/>
                                      </p:to>
                                    </p:set>
                                    <p:animEffect transition="in" filter="wipe(up)">
                                      <p:cBhvr>
                                        <p:cTn id="27" dur="300"/>
                                        <p:tgtEl>
                                          <p:spTgt spid="30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98"/>
                                        </p:tgtEl>
                                        <p:attrNameLst>
                                          <p:attrName>style.visibility</p:attrName>
                                        </p:attrNameLst>
                                      </p:cBhvr>
                                      <p:to>
                                        <p:strVal val="visible"/>
                                      </p:to>
                                    </p:set>
                                    <p:animEffect transition="in" filter="wipe(up)">
                                      <p:cBhvr>
                                        <p:cTn id="30" dur="300"/>
                                        <p:tgtEl>
                                          <p:spTgt spid="298"/>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06"/>
                                        </p:tgtEl>
                                        <p:attrNameLst>
                                          <p:attrName>style.visibility</p:attrName>
                                        </p:attrNameLst>
                                      </p:cBhvr>
                                      <p:to>
                                        <p:strVal val="visible"/>
                                      </p:to>
                                    </p:set>
                                    <p:animEffect transition="in" filter="wipe(right)">
                                      <p:cBhvr>
                                        <p:cTn id="34" dur="300"/>
                                        <p:tgtEl>
                                          <p:spTgt spid="3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9"/>
                                        </p:tgtEl>
                                        <p:attrNameLst>
                                          <p:attrName>style.visibility</p:attrName>
                                        </p:attrNameLst>
                                      </p:cBhvr>
                                      <p:to>
                                        <p:strVal val="visible"/>
                                      </p:to>
                                    </p:set>
                                    <p:animEffect transition="in" filter="wipe(left)">
                                      <p:cBhvr>
                                        <p:cTn id="37" dur="300"/>
                                        <p:tgtEl>
                                          <p:spTgt spid="309"/>
                                        </p:tgtEl>
                                      </p:cBhvr>
                                    </p:animEffect>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302"/>
                                        </p:tgtEl>
                                        <p:attrNameLst>
                                          <p:attrName>style.visibility</p:attrName>
                                        </p:attrNameLst>
                                      </p:cBhvr>
                                      <p:to>
                                        <p:strVal val="visible"/>
                                      </p:to>
                                    </p:set>
                                    <p:animEffect transition="in" filter="wipe(up)">
                                      <p:cBhvr>
                                        <p:cTn id="41" dur="300"/>
                                        <p:tgtEl>
                                          <p:spTgt spid="30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99"/>
                                        </p:tgtEl>
                                        <p:attrNameLst>
                                          <p:attrName>style.visibility</p:attrName>
                                        </p:attrNameLst>
                                      </p:cBhvr>
                                      <p:to>
                                        <p:strVal val="visible"/>
                                      </p:to>
                                    </p:set>
                                    <p:animEffect transition="in" filter="wipe(up)">
                                      <p:cBhvr>
                                        <p:cTn id="44" dur="300"/>
                                        <p:tgtEl>
                                          <p:spTgt spid="299"/>
                                        </p:tgtEl>
                                      </p:cBhvr>
                                    </p:animEffect>
                                  </p:childTnLst>
                                </p:cTn>
                              </p:par>
                            </p:childTnLst>
                          </p:cTn>
                        </p:par>
                        <p:par>
                          <p:cTn id="45" fill="hold">
                            <p:stCondLst>
                              <p:cond delay="3000"/>
                            </p:stCondLst>
                            <p:childTnLst>
                              <p:par>
                                <p:cTn id="46" presetID="22" presetClass="entr" presetSubtype="2" fill="hold" grpId="0" nodeType="afterEffect">
                                  <p:stCondLst>
                                    <p:cond delay="0"/>
                                  </p:stCondLst>
                                  <p:childTnLst>
                                    <p:set>
                                      <p:cBhvr>
                                        <p:cTn id="47" dur="1" fill="hold">
                                          <p:stCondLst>
                                            <p:cond delay="0"/>
                                          </p:stCondLst>
                                        </p:cTn>
                                        <p:tgtEl>
                                          <p:spTgt spid="307"/>
                                        </p:tgtEl>
                                        <p:attrNameLst>
                                          <p:attrName>style.visibility</p:attrName>
                                        </p:attrNameLst>
                                      </p:cBhvr>
                                      <p:to>
                                        <p:strVal val="visible"/>
                                      </p:to>
                                    </p:set>
                                    <p:animEffect transition="in" filter="wipe(right)">
                                      <p:cBhvr>
                                        <p:cTn id="48" dur="300"/>
                                        <p:tgtEl>
                                          <p:spTgt spid="30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10"/>
                                        </p:tgtEl>
                                        <p:attrNameLst>
                                          <p:attrName>style.visibility</p:attrName>
                                        </p:attrNameLst>
                                      </p:cBhvr>
                                      <p:to>
                                        <p:strVal val="visible"/>
                                      </p:to>
                                    </p:set>
                                    <p:animEffect transition="in" filter="wipe(left)">
                                      <p:cBhvr>
                                        <p:cTn id="51" dur="300"/>
                                        <p:tgtEl>
                                          <p:spTgt spid="310"/>
                                        </p:tgtEl>
                                      </p:cBhvr>
                                    </p:animEffect>
                                  </p:childTnLst>
                                </p:cTn>
                              </p:par>
                            </p:childTnLst>
                          </p:cTn>
                        </p:par>
                        <p:par>
                          <p:cTn id="52" fill="hold">
                            <p:stCondLst>
                              <p:cond delay="3500"/>
                            </p:stCondLst>
                            <p:childTnLst>
                              <p:par>
                                <p:cTn id="53" presetID="22" presetClass="entr" presetSubtype="1" fill="hold" grpId="0" nodeType="afterEffect">
                                  <p:stCondLst>
                                    <p:cond delay="0"/>
                                  </p:stCondLst>
                                  <p:childTnLst>
                                    <p:set>
                                      <p:cBhvr>
                                        <p:cTn id="54" dur="1" fill="hold">
                                          <p:stCondLst>
                                            <p:cond delay="0"/>
                                          </p:stCondLst>
                                        </p:cTn>
                                        <p:tgtEl>
                                          <p:spTgt spid="312"/>
                                        </p:tgtEl>
                                        <p:attrNameLst>
                                          <p:attrName>style.visibility</p:attrName>
                                        </p:attrNameLst>
                                      </p:cBhvr>
                                      <p:to>
                                        <p:strVal val="visible"/>
                                      </p:to>
                                    </p:set>
                                    <p:animEffect transition="in" filter="wipe(up)">
                                      <p:cBhvr>
                                        <p:cTn id="55" dur="300"/>
                                        <p:tgtEl>
                                          <p:spTgt spid="312"/>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320"/>
                                        </p:tgtEl>
                                        <p:attrNameLst>
                                          <p:attrName>style.visibility</p:attrName>
                                        </p:attrNameLst>
                                      </p:cBhvr>
                                      <p:to>
                                        <p:strVal val="visible"/>
                                      </p:to>
                                    </p:set>
                                    <p:animEffect transition="in" filter="fade">
                                      <p:cBhvr>
                                        <p:cTn id="59" dur="300"/>
                                        <p:tgtEl>
                                          <p:spTgt spid="320"/>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311"/>
                                        </p:tgtEl>
                                        <p:attrNameLst>
                                          <p:attrName>style.visibility</p:attrName>
                                        </p:attrNameLst>
                                      </p:cBhvr>
                                      <p:to>
                                        <p:strVal val="visible"/>
                                      </p:to>
                                    </p:set>
                                    <p:animEffect transition="in" filter="wipe(up)">
                                      <p:cBhvr>
                                        <p:cTn id="63" dur="300"/>
                                        <p:tgtEl>
                                          <p:spTgt spid="311"/>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321"/>
                                        </p:tgtEl>
                                        <p:attrNameLst>
                                          <p:attrName>style.visibility</p:attrName>
                                        </p:attrNameLst>
                                      </p:cBhvr>
                                      <p:to>
                                        <p:strVal val="visible"/>
                                      </p:to>
                                    </p:set>
                                    <p:animEffect transition="in" filter="fade">
                                      <p:cBhvr>
                                        <p:cTn id="67" dur="300"/>
                                        <p:tgtEl>
                                          <p:spTgt spid="321"/>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314"/>
                                        </p:tgtEl>
                                        <p:attrNameLst>
                                          <p:attrName>style.visibility</p:attrName>
                                        </p:attrNameLst>
                                      </p:cBhvr>
                                      <p:to>
                                        <p:strVal val="visible"/>
                                      </p:to>
                                    </p:set>
                                    <p:animEffect transition="in" filter="wipe(up)">
                                      <p:cBhvr>
                                        <p:cTn id="71" dur="300"/>
                                        <p:tgtEl>
                                          <p:spTgt spid="314"/>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13"/>
                                        </p:tgtEl>
                                        <p:attrNameLst>
                                          <p:attrName>style.visibility</p:attrName>
                                        </p:attrNameLst>
                                      </p:cBhvr>
                                      <p:to>
                                        <p:strVal val="visible"/>
                                      </p:to>
                                    </p:set>
                                    <p:animEffect transition="in" filter="wipe(up)">
                                      <p:cBhvr>
                                        <p:cTn id="74" dur="300"/>
                                        <p:tgtEl>
                                          <p:spTgt spid="313"/>
                                        </p:tgtEl>
                                      </p:cBhvr>
                                    </p:animEffect>
                                  </p:childTnLst>
                                </p:cTn>
                              </p:par>
                            </p:childTnLst>
                          </p:cTn>
                        </p:par>
                        <p:par>
                          <p:cTn id="75" fill="hold">
                            <p:stCondLst>
                              <p:cond delay="6000"/>
                            </p:stCondLst>
                            <p:childTnLst>
                              <p:par>
                                <p:cTn id="76" presetID="22" presetClass="entr" presetSubtype="1" fill="hold" grpId="0" nodeType="afterEffect">
                                  <p:stCondLst>
                                    <p:cond delay="0"/>
                                  </p:stCondLst>
                                  <p:childTnLst>
                                    <p:set>
                                      <p:cBhvr>
                                        <p:cTn id="77" dur="1" fill="hold">
                                          <p:stCondLst>
                                            <p:cond delay="0"/>
                                          </p:stCondLst>
                                        </p:cTn>
                                        <p:tgtEl>
                                          <p:spTgt spid="315"/>
                                        </p:tgtEl>
                                        <p:attrNameLst>
                                          <p:attrName>style.visibility</p:attrName>
                                        </p:attrNameLst>
                                      </p:cBhvr>
                                      <p:to>
                                        <p:strVal val="visible"/>
                                      </p:to>
                                    </p:set>
                                    <p:animEffect transition="in" filter="wipe(up)">
                                      <p:cBhvr>
                                        <p:cTn id="78" dur="300"/>
                                        <p:tgtEl>
                                          <p:spTgt spid="315"/>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16"/>
                                        </p:tgtEl>
                                        <p:attrNameLst>
                                          <p:attrName>style.visibility</p:attrName>
                                        </p:attrNameLst>
                                      </p:cBhvr>
                                      <p:to>
                                        <p:strVal val="visible"/>
                                      </p:to>
                                    </p:set>
                                    <p:animEffect transition="in" filter="wipe(up)">
                                      <p:cBhvr>
                                        <p:cTn id="81" dur="300"/>
                                        <p:tgtEl>
                                          <p:spTgt spid="316"/>
                                        </p:tgtEl>
                                      </p:cBhvr>
                                    </p:animEffect>
                                  </p:childTnLst>
                                </p:cTn>
                              </p:par>
                            </p:childTnLst>
                          </p:cTn>
                        </p:par>
                        <p:par>
                          <p:cTn id="82" fill="hold">
                            <p:stCondLst>
                              <p:cond delay="6500"/>
                            </p:stCondLst>
                            <p:childTnLst>
                              <p:par>
                                <p:cTn id="83" presetID="16" presetClass="entr" presetSubtype="37" fill="hold" nodeType="afterEffect">
                                  <p:stCondLst>
                                    <p:cond delay="0"/>
                                  </p:stCondLst>
                                  <p:childTnLst>
                                    <p:set>
                                      <p:cBhvr>
                                        <p:cTn id="84" dur="1" fill="hold">
                                          <p:stCondLst>
                                            <p:cond delay="0"/>
                                          </p:stCondLst>
                                        </p:cTn>
                                        <p:tgtEl>
                                          <p:spTgt spid="319"/>
                                        </p:tgtEl>
                                        <p:attrNameLst>
                                          <p:attrName>style.visibility</p:attrName>
                                        </p:attrNameLst>
                                      </p:cBhvr>
                                      <p:to>
                                        <p:strVal val="visible"/>
                                      </p:to>
                                    </p:set>
                                    <p:animEffect transition="in" filter="barn(outVertical)">
                                      <p:cBhvr>
                                        <p:cTn id="85" dur="300"/>
                                        <p:tgtEl>
                                          <p:spTgt spid="319"/>
                                        </p:tgtEl>
                                      </p:cBhvr>
                                    </p:animEffect>
                                  </p:childTnLst>
                                </p:cTn>
                              </p:par>
                            </p:childTnLst>
                          </p:cTn>
                        </p:par>
                        <p:par>
                          <p:cTn id="86" fill="hold">
                            <p:stCondLst>
                              <p:cond delay="7000"/>
                            </p:stCondLst>
                            <p:childTnLst>
                              <p:par>
                                <p:cTn id="87" presetID="16" presetClass="entr" presetSubtype="37" fill="hold" nodeType="afterEffect">
                                  <p:stCondLst>
                                    <p:cond delay="0"/>
                                  </p:stCondLst>
                                  <p:childTnLst>
                                    <p:set>
                                      <p:cBhvr>
                                        <p:cTn id="88" dur="1" fill="hold">
                                          <p:stCondLst>
                                            <p:cond delay="0"/>
                                          </p:stCondLst>
                                        </p:cTn>
                                        <p:tgtEl>
                                          <p:spTgt spid="317"/>
                                        </p:tgtEl>
                                        <p:attrNameLst>
                                          <p:attrName>style.visibility</p:attrName>
                                        </p:attrNameLst>
                                      </p:cBhvr>
                                      <p:to>
                                        <p:strVal val="visible"/>
                                      </p:to>
                                    </p:set>
                                    <p:animEffect transition="in" filter="barn(outVertical)">
                                      <p:cBhvr>
                                        <p:cTn id="89" dur="300"/>
                                        <p:tgtEl>
                                          <p:spTgt spid="317"/>
                                        </p:tgtEl>
                                      </p:cBhvr>
                                    </p:animEffect>
                                  </p:childTnLst>
                                </p:cTn>
                              </p:par>
                            </p:childTnLst>
                          </p:cTn>
                        </p:par>
                        <p:par>
                          <p:cTn id="90" fill="hold">
                            <p:stCondLst>
                              <p:cond delay="7500"/>
                            </p:stCondLst>
                            <p:childTnLst>
                              <p:par>
                                <p:cTn id="91" presetID="10" presetClass="entr" presetSubtype="0" fill="hold" grpId="0" nodeType="afterEffect">
                                  <p:stCondLst>
                                    <p:cond delay="0"/>
                                  </p:stCondLst>
                                  <p:childTnLst>
                                    <p:set>
                                      <p:cBhvr>
                                        <p:cTn id="92" dur="1" fill="hold">
                                          <p:stCondLst>
                                            <p:cond delay="0"/>
                                          </p:stCondLst>
                                        </p:cTn>
                                        <p:tgtEl>
                                          <p:spTgt spid="323"/>
                                        </p:tgtEl>
                                        <p:attrNameLst>
                                          <p:attrName>style.visibility</p:attrName>
                                        </p:attrNameLst>
                                      </p:cBhvr>
                                      <p:to>
                                        <p:strVal val="visible"/>
                                      </p:to>
                                    </p:set>
                                    <p:animEffect transition="in" filter="fade">
                                      <p:cBhvr>
                                        <p:cTn id="93" dur="300"/>
                                        <p:tgtEl>
                                          <p:spTgt spid="323"/>
                                        </p:tgtEl>
                                      </p:cBhvr>
                                    </p:animEffect>
                                  </p:childTnLst>
                                </p:cTn>
                              </p:par>
                            </p:childTnLst>
                          </p:cTn>
                        </p:par>
                        <p:par>
                          <p:cTn id="94" fill="hold">
                            <p:stCondLst>
                              <p:cond delay="8000"/>
                            </p:stCondLst>
                            <p:childTnLst>
                              <p:par>
                                <p:cTn id="95" presetID="16" presetClass="entr" presetSubtype="37" fill="hold" nodeType="afterEffect">
                                  <p:stCondLst>
                                    <p:cond delay="0"/>
                                  </p:stCondLst>
                                  <p:childTnLst>
                                    <p:set>
                                      <p:cBhvr>
                                        <p:cTn id="96" dur="1" fill="hold">
                                          <p:stCondLst>
                                            <p:cond delay="0"/>
                                          </p:stCondLst>
                                        </p:cTn>
                                        <p:tgtEl>
                                          <p:spTgt spid="318"/>
                                        </p:tgtEl>
                                        <p:attrNameLst>
                                          <p:attrName>style.visibility</p:attrName>
                                        </p:attrNameLst>
                                      </p:cBhvr>
                                      <p:to>
                                        <p:strVal val="visible"/>
                                      </p:to>
                                    </p:set>
                                    <p:animEffect transition="in" filter="barn(outVertical)">
                                      <p:cBhvr>
                                        <p:cTn id="97" dur="300"/>
                                        <p:tgtEl>
                                          <p:spTgt spid="318"/>
                                        </p:tgtEl>
                                      </p:cBhvr>
                                    </p:animEffect>
                                  </p:childTnLst>
                                </p:cTn>
                              </p:par>
                            </p:childTnLst>
                          </p:cTn>
                        </p:par>
                        <p:par>
                          <p:cTn id="98" fill="hold">
                            <p:stCondLst>
                              <p:cond delay="8500"/>
                            </p:stCondLst>
                            <p:childTnLst>
                              <p:par>
                                <p:cTn id="99" presetID="10" presetClass="entr" presetSubtype="0" fill="hold" grpId="0" nodeType="afterEffect">
                                  <p:stCondLst>
                                    <p:cond delay="0"/>
                                  </p:stCondLst>
                                  <p:childTnLst>
                                    <p:set>
                                      <p:cBhvr>
                                        <p:cTn id="100" dur="1" fill="hold">
                                          <p:stCondLst>
                                            <p:cond delay="0"/>
                                          </p:stCondLst>
                                        </p:cTn>
                                        <p:tgtEl>
                                          <p:spTgt spid="322"/>
                                        </p:tgtEl>
                                        <p:attrNameLst>
                                          <p:attrName>style.visibility</p:attrName>
                                        </p:attrNameLst>
                                      </p:cBhvr>
                                      <p:to>
                                        <p:strVal val="visible"/>
                                      </p:to>
                                    </p:set>
                                    <p:animEffect transition="in" filter="fade">
                                      <p:cBhvr>
                                        <p:cTn id="101" dur="3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20" grpId="0"/>
      <p:bldP spid="321" grpId="0"/>
      <p:bldP spid="322" grpId="0"/>
      <p:bldP spid="32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https://www.freeppt7.com-Best PowerPoint templates for free download">
  <a:themeElements>
    <a:clrScheme name="自定义 806">
      <a:dk1>
        <a:sysClr val="windowText" lastClr="000000"/>
      </a:dk1>
      <a:lt1>
        <a:sysClr val="window" lastClr="FFFFFF"/>
      </a:lt1>
      <a:dk2>
        <a:srgbClr val="92A379"/>
      </a:dk2>
      <a:lt2>
        <a:srgbClr val="E7E6E6"/>
      </a:lt2>
      <a:accent1>
        <a:srgbClr val="92A379"/>
      </a:accent1>
      <a:accent2>
        <a:srgbClr val="92A379"/>
      </a:accent2>
      <a:accent3>
        <a:srgbClr val="92A379"/>
      </a:accent3>
      <a:accent4>
        <a:srgbClr val="92A379"/>
      </a:accent4>
      <a:accent5>
        <a:srgbClr val="92A379"/>
      </a:accent5>
      <a:accent6>
        <a:srgbClr val="92A379"/>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2896</Words>
  <Application>Microsoft Office PowerPoint</Application>
  <PresentationFormat>宽屏</PresentationFormat>
  <Paragraphs>451</Paragraphs>
  <Slides>39</Slides>
  <Notes>19</Notes>
  <HiddenSlides>0</HiddenSlides>
  <MMClips>2</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39</vt:i4>
      </vt:variant>
    </vt:vector>
  </HeadingPairs>
  <TitlesOfParts>
    <vt:vector size="49" baseType="lpstr">
      <vt:lpstr>Akzidenz-Grotesk BQ Condensed</vt:lpstr>
      <vt:lpstr>Gulim</vt:lpstr>
      <vt:lpstr>Impact MT Std</vt:lpstr>
      <vt:lpstr>方正兰亭黑简体</vt:lpstr>
      <vt:lpstr>宋体</vt:lpstr>
      <vt:lpstr>微软雅黑</vt:lpstr>
      <vt:lpstr>Arial</vt:lpstr>
      <vt:lpstr>Arial Black</vt:lpstr>
      <vt:lpstr>Calibri</vt:lpstr>
      <vt:lpstr>https://www.freeppt7.com-Best PowerPoint templates for free download</vt:lpstr>
      <vt:lpstr>PowerPoint 演示文稿</vt:lpstr>
      <vt:lpstr>PowerPoint 演示文稿</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宇 之灵</cp:lastModifiedBy>
  <cp:revision>6</cp:revision>
  <dcterms:created xsi:type="dcterms:W3CDTF">2015-05-05T08:02:00Z</dcterms:created>
  <dcterms:modified xsi:type="dcterms:W3CDTF">2019-05-15T13:46:49Z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2052-10.1.0.6390</vt:lpwstr>
  </property>
</Properties>
</file>